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8AB1F-0999-47BE-880F-DE6BA38C61C0}" type="datetimeFigureOut">
              <a:rPr lang="cs-CZ" smtClean="0"/>
              <a:t>2.4.2014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2BD4963-0E63-487E-BE2C-A4A46A521AF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8AB1F-0999-47BE-880F-DE6BA38C61C0}" type="datetimeFigureOut">
              <a:rPr lang="cs-CZ" smtClean="0"/>
              <a:t>2.4.2014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4963-0E63-487E-BE2C-A4A46A521AF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8AB1F-0999-47BE-880F-DE6BA38C61C0}" type="datetimeFigureOut">
              <a:rPr lang="cs-CZ" smtClean="0"/>
              <a:t>2.4.2014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4963-0E63-487E-BE2C-A4A46A521AF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8AB1F-0999-47BE-880F-DE6BA38C61C0}" type="datetimeFigureOut">
              <a:rPr lang="cs-CZ" smtClean="0"/>
              <a:t>2.4.2014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2BD4963-0E63-487E-BE2C-A4A46A521AF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8AB1F-0999-47BE-880F-DE6BA38C61C0}" type="datetimeFigureOut">
              <a:rPr lang="cs-CZ" smtClean="0"/>
              <a:t>2.4.2014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4963-0E63-487E-BE2C-A4A46A521AFB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8AB1F-0999-47BE-880F-DE6BA38C61C0}" type="datetimeFigureOut">
              <a:rPr lang="cs-CZ" smtClean="0"/>
              <a:t>2.4.2014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4963-0E63-487E-BE2C-A4A46A521AF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8AB1F-0999-47BE-880F-DE6BA38C61C0}" type="datetimeFigureOut">
              <a:rPr lang="cs-CZ" smtClean="0"/>
              <a:t>2.4.2014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2BD4963-0E63-487E-BE2C-A4A46A521AFB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8AB1F-0999-47BE-880F-DE6BA38C61C0}" type="datetimeFigureOut">
              <a:rPr lang="cs-CZ" smtClean="0"/>
              <a:t>2.4.2014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4963-0E63-487E-BE2C-A4A46A521AF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8AB1F-0999-47BE-880F-DE6BA38C61C0}" type="datetimeFigureOut">
              <a:rPr lang="cs-CZ" smtClean="0"/>
              <a:t>2.4.2014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4963-0E63-487E-BE2C-A4A46A521AF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8AB1F-0999-47BE-880F-DE6BA38C61C0}" type="datetimeFigureOut">
              <a:rPr lang="cs-CZ" smtClean="0"/>
              <a:t>2.4.2014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4963-0E63-487E-BE2C-A4A46A521AF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8AB1F-0999-47BE-880F-DE6BA38C61C0}" type="datetimeFigureOut">
              <a:rPr lang="cs-CZ" smtClean="0"/>
              <a:t>2.4.2014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4963-0E63-487E-BE2C-A4A46A521AFB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3C8AB1F-0999-47BE-880F-DE6BA38C61C0}" type="datetimeFigureOut">
              <a:rPr lang="cs-CZ" smtClean="0"/>
              <a:t>2.4.2014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BD4963-0E63-487E-BE2C-A4A46A521AFB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Biogeochemické cykly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Cyklus uhlíku</a:t>
            </a:r>
            <a:endParaRPr lang="cs-CZ" dirty="0"/>
          </a:p>
        </p:txBody>
      </p:sp>
      <p:pic>
        <p:nvPicPr>
          <p:cNvPr id="4" name="Zástupný symbol pro obsah 3" descr="cyklus C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836712"/>
            <a:ext cx="6408712" cy="566907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Cyklus dusíku</a:t>
            </a:r>
            <a:endParaRPr lang="cs-CZ" dirty="0"/>
          </a:p>
        </p:txBody>
      </p:sp>
      <p:pic>
        <p:nvPicPr>
          <p:cNvPr id="4" name="Zástupný symbol pro obsah 3" descr="cyklis N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52293" y="1124744"/>
            <a:ext cx="4851963" cy="554461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Cyklus fosforu</a:t>
            </a:r>
            <a:endParaRPr lang="cs-CZ" dirty="0"/>
          </a:p>
        </p:txBody>
      </p:sp>
      <p:pic>
        <p:nvPicPr>
          <p:cNvPr id="4" name="Zástupný symbol pro obsah 3" descr="cyklus P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124744"/>
            <a:ext cx="6574963" cy="551723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Cyklus síry</a:t>
            </a:r>
            <a:endParaRPr lang="cs-CZ" dirty="0"/>
          </a:p>
        </p:txBody>
      </p:sp>
      <p:pic>
        <p:nvPicPr>
          <p:cNvPr id="4" name="Zástupný symbol pro obsah 3" descr="cyklus S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2322" y="1190736"/>
            <a:ext cx="5475981" cy="540661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Koloběh vody</a:t>
            </a:r>
            <a:endParaRPr lang="cs-CZ" dirty="0"/>
          </a:p>
        </p:txBody>
      </p:sp>
      <p:pic>
        <p:nvPicPr>
          <p:cNvPr id="4" name="Zástupný symbol pro obsah 3" descr="440px-Watercycleczechhig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0515" y="1124744"/>
            <a:ext cx="7869110" cy="547260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</TotalTime>
  <Words>12</Words>
  <Application>Microsoft Office PowerPoint</Application>
  <PresentationFormat>Předvádění na obrazovce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Cesta</vt:lpstr>
      <vt:lpstr>Biogeochemické cykly</vt:lpstr>
      <vt:lpstr>Cyklus uhlíku</vt:lpstr>
      <vt:lpstr>Cyklus dusíku</vt:lpstr>
      <vt:lpstr>Cyklus fosforu</vt:lpstr>
      <vt:lpstr>Cyklus síry</vt:lpstr>
      <vt:lpstr>Koloběh vody</vt:lpstr>
    </vt:vector>
  </TitlesOfParts>
  <Company>GVM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Biogeochemické cykly</dc:title>
  <dc:creator>Vlastník</dc:creator>
  <cp:lastModifiedBy>Vlastník</cp:lastModifiedBy>
  <cp:revision>2</cp:revision>
  <dcterms:created xsi:type="dcterms:W3CDTF">2014-04-02T17:45:44Z</dcterms:created>
  <dcterms:modified xsi:type="dcterms:W3CDTF">2014-04-02T17:50:59Z</dcterms:modified>
</cp:coreProperties>
</file>