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62" r:id="rId6"/>
    <p:sldId id="260" r:id="rId7"/>
    <p:sldId id="261" r:id="rId8"/>
    <p:sldId id="263" r:id="rId9"/>
    <p:sldId id="257" r:id="rId10"/>
    <p:sldId id="258" r:id="rId11"/>
    <p:sldId id="264" r:id="rId12"/>
    <p:sldId id="259" r:id="rId13"/>
    <p:sldId id="265" r:id="rId14"/>
    <p:sldId id="275" r:id="rId15"/>
    <p:sldId id="270" r:id="rId16"/>
    <p:sldId id="266" r:id="rId17"/>
    <p:sldId id="271" r:id="rId18"/>
    <p:sldId id="269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0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4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2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9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034450-4651-48B3-A7E0-A62743F16ED9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D39FD-568F-4F4B-AFF6-20B003A4E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5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pra%C5%99sk%C3%A9+jaro&amp;oq=pra%C5%99sk%C3%A9+jaro&amp;aqs=chrome..69i57j0i10l7.3280j0j7&amp;sourceid=chrome&amp;ie=UTF-8" TargetMode="External"/><Relationship Id="rId3" Type="http://schemas.openxmlformats.org/officeDocument/2006/relationships/hyperlink" Target="https://cs.wikipedia.org/wiki/Anton%C3%ADn_Benjamin_Svojs%C3%ADk" TargetMode="External"/><Relationship Id="rId7" Type="http://schemas.openxmlformats.org/officeDocument/2006/relationships/hyperlink" Target="https://www.skaut.cz/" TargetMode="External"/><Relationship Id="rId2" Type="http://schemas.openxmlformats.org/officeDocument/2006/relationships/hyperlink" Target="https://cs.wikipedia.org/wiki/Robert_Baden-Pow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izovatka.skaut.cz/organizace/ustredi/valny-snem?autologin=1" TargetMode="External"/><Relationship Id="rId5" Type="http://schemas.openxmlformats.org/officeDocument/2006/relationships/hyperlink" Target="https://www.skaut.cz/skauting/historie/#about__history--5" TargetMode="External"/><Relationship Id="rId4" Type="http://schemas.openxmlformats.org/officeDocument/2006/relationships/hyperlink" Target="https://cs.wikipedia.org/wiki/%C4%8Cesk%C3%BD_skauti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2BBE41-3095-49CE-89C1-7419C2AE7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993D86F2-481D-41A1-AC48-ECDDA6FE7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EB20293-0839-4D05-8EAC-A70AB511DE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9DB783BF-AAFA-4C30-9EBC-2C65607B1F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2179E01-03C0-4BC2-B367-033DE0277F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78A877D-DF93-425E-A672-8A326E4ACA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24B8C1B4-5CAB-40A2-A8D8-6819FAA2FF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CF44CF0-AF57-4E12-B534-F024EF7B0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2345264"/>
          </a:xfrm>
        </p:spPr>
        <p:txBody>
          <a:bodyPr>
            <a:normAutofit/>
          </a:bodyPr>
          <a:lstStyle/>
          <a:p>
            <a:r>
              <a:rPr lang="cs-CZ" dirty="0"/>
              <a:t>Skauting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005386-6837-408F-BD50-3FF08AFAA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267" y="3657597"/>
            <a:ext cx="6528018" cy="1320802"/>
          </a:xfrm>
        </p:spPr>
        <p:txBody>
          <a:bodyPr>
            <a:normAutofit/>
          </a:bodyPr>
          <a:lstStyle/>
          <a:p>
            <a:r>
              <a:rPr lang="cs-CZ" dirty="0"/>
              <a:t>Vypracoval Jan Michal, 4.A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C517F68-D05B-49EE-AC4A-4FA30812D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C4BC600-0AE0-41C9-BE5F-6001D8DA6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662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kautská symbolika – OIČEGO">
            <a:extLst>
              <a:ext uri="{FF2B5EF4-FFF2-40B4-BE49-F238E27FC236}">
                <a16:creationId xmlns:a16="http://schemas.microsoft.com/office/drawing/2014/main" id="{824255AF-B2EA-4539-8F35-FC795429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4701" y="2016613"/>
            <a:ext cx="2433793" cy="26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45E6E-8DDD-4084-9DA0-439A52CA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Průhled do současnosti aneb jak skaut funguje dnes,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1114D-3737-4981-B638-6E876201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Množství odvětví (pozemní, vodní skauti)</a:t>
            </a:r>
          </a:p>
          <a:p>
            <a:r>
              <a:rPr lang="cs-CZ" dirty="0"/>
              <a:t>V našem středisku jsou pořádány schůzky, výpravy, víkendové výpravy, závody a letní tábory</a:t>
            </a:r>
          </a:p>
          <a:p>
            <a:r>
              <a:rPr lang="cs-CZ" dirty="0"/>
              <a:t>Na schůzkách, dalších akcích hrajeme hry, plníme stezky a </a:t>
            </a:r>
            <a:r>
              <a:rPr lang="cs-CZ" dirty="0" smtClean="0"/>
              <a:t>„</a:t>
            </a:r>
            <a:r>
              <a:rPr lang="cs-CZ" dirty="0" err="1" smtClean="0"/>
              <a:t>odborky</a:t>
            </a:r>
            <a:r>
              <a:rPr lang="cs-CZ" dirty="0" smtClean="0"/>
              <a:t>“, </a:t>
            </a:r>
            <a:r>
              <a:rPr lang="cs-CZ" dirty="0"/>
              <a:t>učíme se o přírodě a jak se k ní chovat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0C1A5-8A43-4005-862F-C016583B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Průhled do současnosti aneb jak skaut funguje dnes, 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2DBC205-D07B-4D87-A1E5-03EB68970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51195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B9198CF-1027-4A63-9AE6-F9A27B63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195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3EFA3-5C37-43AF-9DFE-427EE82C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Významné osobnosti, jež prošly skautskou výchovou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995EE-EEF2-4168-B512-D769E338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3EFA3-5C37-43AF-9DFE-427EE82C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/>
              <a:t>Významné osobnosti, jež prošly skautskou výchovou</a:t>
            </a:r>
            <a:br>
              <a:rPr lang="cs-CZ" sz="3400"/>
            </a:br>
            <a:endParaRPr lang="cs-CZ" sz="3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995EE-EEF2-4168-B512-D769E338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cs-CZ" dirty="0"/>
              <a:t>Češi:</a:t>
            </a:r>
          </a:p>
          <a:p>
            <a:pPr lvl="1"/>
            <a:r>
              <a:rPr lang="cs-CZ" dirty="0"/>
              <a:t>Václav Havel</a:t>
            </a:r>
          </a:p>
          <a:p>
            <a:pPr lvl="1"/>
            <a:r>
              <a:rPr lang="cs-CZ" dirty="0"/>
              <a:t>Jaroslav Foglar</a:t>
            </a:r>
          </a:p>
          <a:p>
            <a:pPr lvl="1"/>
            <a:r>
              <a:rPr lang="cs-CZ" dirty="0"/>
              <a:t>Marek </a:t>
            </a:r>
            <a:r>
              <a:rPr lang="cs-CZ" dirty="0" err="1"/>
              <a:t>Orko</a:t>
            </a:r>
            <a:r>
              <a:rPr lang="cs-CZ"/>
              <a:t> Vácha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C5C897-3110-42A0-8382-A3BD7AA56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4" r="110" b="6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482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3EFA3-5C37-43AF-9DFE-427EE82C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/>
              <a:t>Významné osobnosti, jež prošly skautskou výchovou</a:t>
            </a:r>
            <a:br>
              <a:rPr lang="cs-CZ" sz="3400"/>
            </a:br>
            <a:endParaRPr lang="cs-CZ" sz="3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995EE-EEF2-4168-B512-D769E338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cs-CZ" dirty="0"/>
              <a:t>Ze světa:</a:t>
            </a:r>
          </a:p>
          <a:p>
            <a:pPr lvl="1"/>
            <a:r>
              <a:rPr lang="cs-CZ" dirty="0"/>
              <a:t>Neil Armstorng</a:t>
            </a:r>
          </a:p>
          <a:p>
            <a:pPr lvl="1"/>
            <a:r>
              <a:rPr lang="cs-CZ" dirty="0"/>
              <a:t>Nelson Mandela</a:t>
            </a:r>
          </a:p>
          <a:p>
            <a:pPr lvl="1"/>
            <a:endParaRPr lang="cs-CZ" dirty="0"/>
          </a:p>
        </p:txBody>
      </p:sp>
      <p:pic>
        <p:nvPicPr>
          <p:cNvPr id="4098" name="Picture 2" descr="Neil Armstrong udělal před padesáti lety „velký skok pro lidstvo“ — ČT24 —  Česká televize">
            <a:extLst>
              <a:ext uri="{FF2B5EF4-FFF2-40B4-BE49-F238E27FC236}">
                <a16:creationId xmlns:a16="http://schemas.microsoft.com/office/drawing/2014/main" id="{7AEEE807-97F4-4EEF-9D3B-A1B1ED797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r="1961" b="-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D32C5-44CC-4F60-B493-F6A49DAC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24867-FFDE-48D1-850B-9C003BD3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2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89F9C-0162-4F52-9C24-D4EF2FA5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0DD85-BB45-4A0A-82B5-488ED553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Moje vlastní znalosti</a:t>
            </a:r>
          </a:p>
          <a:p>
            <a:r>
              <a:rPr lang="cs-CZ" u="sng" dirty="0">
                <a:hlinkClick r:id="rId2"/>
              </a:rPr>
              <a:t>https://cs.wikipedia.org/wiki/Robert_Baden-Powell</a:t>
            </a:r>
            <a:endParaRPr lang="cs-CZ" dirty="0"/>
          </a:p>
          <a:p>
            <a:r>
              <a:rPr lang="cs-CZ" u="sng" dirty="0">
                <a:hlinkClick r:id="rId3"/>
              </a:rPr>
              <a:t>https://cs.wikipedia.org/wiki/Anton%C3%ADn_Benjamin_Svojs%C3%ADk</a:t>
            </a:r>
            <a:endParaRPr lang="cs-CZ" dirty="0"/>
          </a:p>
          <a:p>
            <a:r>
              <a:rPr lang="cs-CZ" u="sng" dirty="0">
                <a:hlinkClick r:id="rId4"/>
              </a:rPr>
              <a:t>https://cs.wikipedia.org/wiki/%C4%8Cesk%C3%BD_skauting</a:t>
            </a:r>
            <a:endParaRPr lang="cs-CZ" dirty="0"/>
          </a:p>
          <a:p>
            <a:r>
              <a:rPr lang="cs-CZ" u="sng" dirty="0">
                <a:hlinkClick r:id="rId4"/>
              </a:rPr>
              <a:t>https://cs.wikipedia.org/wiki/%C4%8Cesk%C3%BD_skauting</a:t>
            </a:r>
            <a:endParaRPr lang="cs-CZ" dirty="0"/>
          </a:p>
          <a:p>
            <a:r>
              <a:rPr lang="cs-CZ" u="sng" dirty="0">
                <a:hlinkClick r:id="rId5"/>
              </a:rPr>
              <a:t>https://www.skaut.cz/skauting/historie/#about__history--5</a:t>
            </a:r>
            <a:endParaRPr lang="cs-CZ" dirty="0"/>
          </a:p>
          <a:p>
            <a:r>
              <a:rPr lang="cs-CZ" u="sng" dirty="0">
                <a:hlinkClick r:id="rId6"/>
              </a:rPr>
              <a:t>https://krizovatka.skaut.cz/organizace/ustredi/valny-snem?autologin=1</a:t>
            </a:r>
            <a:endParaRPr lang="cs-CZ" dirty="0"/>
          </a:p>
          <a:p>
            <a:r>
              <a:rPr lang="cs-CZ" u="sng" dirty="0">
                <a:hlinkClick r:id="rId7"/>
              </a:rPr>
              <a:t>https://www.skaut.cz/</a:t>
            </a:r>
            <a:endParaRPr lang="cs-CZ" dirty="0"/>
          </a:p>
          <a:p>
            <a:r>
              <a:rPr lang="cs-CZ" u="sng" dirty="0">
                <a:hlinkClick r:id="rId8"/>
              </a:rPr>
              <a:t>https://www.google.com/</a:t>
            </a:r>
            <a:r>
              <a:rPr lang="cs-CZ" u="sng" dirty="0" err="1">
                <a:hlinkClick r:id="rId8"/>
              </a:rPr>
              <a:t>search?q</a:t>
            </a:r>
            <a:r>
              <a:rPr lang="cs-CZ" u="sng" dirty="0">
                <a:hlinkClick r:id="rId8"/>
              </a:rPr>
              <a:t>=pra%C5%99sk%C3%A9+jaro&amp;oq=pra%C5%99sk%C3%A9+jaro&amp;aqs=chrome..69i57j0i10l7.3280j0j7&amp;sourceid=</a:t>
            </a:r>
            <a:r>
              <a:rPr lang="cs-CZ" u="sng" dirty="0" err="1">
                <a:hlinkClick r:id="rId8"/>
              </a:rPr>
              <a:t>chrome&amp;ie</a:t>
            </a:r>
            <a:r>
              <a:rPr lang="cs-CZ" u="sng" dirty="0">
                <a:hlinkClick r:id="rId8"/>
              </a:rPr>
              <a:t>=UTF-8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5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9C76C-D6A6-4DD6-885A-F1B56D1A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Děkuji za pozornost!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6528B7-26EF-4B5A-9146-DCFB83A43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B606B-1375-4E2B-8868-67ACE935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EAB1A-B458-4B67-846B-BA03D722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F21530A-11AE-43FF-B7AB-30E16042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Základní informace-počátky světového skautingu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Vítejte na stránkách 7. oddílu Stopa Kouřim - Junácká symbolika - Historie  světového skautingu">
            <a:extLst>
              <a:ext uri="{FF2B5EF4-FFF2-40B4-BE49-F238E27FC236}">
                <a16:creationId xmlns:a16="http://schemas.microsoft.com/office/drawing/2014/main" id="{BDFD401C-0840-4F12-A13B-A76DA3C75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7" b="1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F192D-0DD7-4AC2-8A11-5CC18A67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S myšlenkou skautingu přišel Robert </a:t>
            </a:r>
            <a:r>
              <a:rPr lang="cs-CZ" sz="2000" dirty="0" err="1"/>
              <a:t>Badem-Powel</a:t>
            </a:r>
            <a:r>
              <a:rPr lang="cs-CZ" sz="2000" dirty="0"/>
              <a:t> (1857-1941), britský vojenský důstojník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Posílal mladé chlapce k nepřátelům na výzvědy, zvěd=anglicky „</a:t>
            </a:r>
            <a:r>
              <a:rPr lang="cs-CZ" sz="2000" dirty="0" err="1"/>
              <a:t>scout“→skaut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Tábor na ostrově </a:t>
            </a:r>
            <a:r>
              <a:rPr lang="cs-CZ" sz="2000" dirty="0" err="1"/>
              <a:t>Brownsea</a:t>
            </a:r>
            <a:r>
              <a:rPr lang="cs-CZ" sz="2000" dirty="0"/>
              <a:t> se 22 chlapci, velký úspěch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Vydání knihy „</a:t>
            </a:r>
            <a:r>
              <a:rPr lang="cs-CZ" sz="2000" dirty="0" err="1"/>
              <a:t>Scouting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boys</a:t>
            </a:r>
            <a:r>
              <a:rPr lang="cs-CZ" sz="2000" dirty="0"/>
              <a:t>“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Rychlé šíření skautingu po celém světě</a:t>
            </a:r>
          </a:p>
          <a:p>
            <a:pPr>
              <a:lnSpc>
                <a:spcPct val="90000"/>
              </a:lnSpc>
            </a:pPr>
            <a:r>
              <a:rPr lang="cs-CZ" sz="2000" dirty="0" err="1"/>
              <a:t>Olawe</a:t>
            </a:r>
            <a:r>
              <a:rPr lang="cs-CZ" sz="2000" dirty="0"/>
              <a:t> Baden-</a:t>
            </a:r>
            <a:r>
              <a:rPr lang="cs-CZ" sz="2000" dirty="0" err="1"/>
              <a:t>Powel</a:t>
            </a:r>
            <a:r>
              <a:rPr lang="cs-CZ" sz="2000" dirty="0"/>
              <a:t>, jeho manželka, sestra Agnes položila v roce 1909 základy dívčího </a:t>
            </a:r>
            <a:r>
              <a:rPr lang="cs-CZ" sz="2000" dirty="0" smtClean="0"/>
              <a:t>skautingu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303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1530A-11AE-43FF-B7AB-30E16042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/>
              <a:t>Základní informace-počátky skautigu u nás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F192D-0DD7-4AC2-8A11-5CC18A67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cs-CZ"/>
              <a:t>Český pedagog Antonín Benjamín Svojsík (1876-1938) vedl od roku 1911 svou skautskou družinu</a:t>
            </a:r>
          </a:p>
          <a:p>
            <a:r>
              <a:rPr lang="cs-CZ"/>
              <a:t>Roku 1912 o prázdninách se poblíž hradu Lipnice konal první československý skautský tábor</a:t>
            </a:r>
          </a:p>
          <a:p>
            <a:endParaRPr lang="cs-CZ" dirty="0"/>
          </a:p>
        </p:txBody>
      </p:sp>
      <p:pic>
        <p:nvPicPr>
          <p:cNvPr id="3074" name="Picture 2" descr="Skaut Otrokovice » stránky střediska">
            <a:extLst>
              <a:ext uri="{FF2B5EF4-FFF2-40B4-BE49-F238E27FC236}">
                <a16:creationId xmlns:a16="http://schemas.microsoft.com/office/drawing/2014/main" id="{11836370-9F9D-4C65-97B9-CC5266AA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292" y="2701180"/>
            <a:ext cx="2195195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0647A-20D0-46C4-BFF0-579F113A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Stručná historie skautingu v Československu, 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7ED9B-B605-4F35-880B-1E1FAADB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0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A4076-457F-4C32-99B5-D57DC6E2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Stručná historie skautingu v Československu, 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1954E-2902-4EB2-B475-5B68BE19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cs-CZ" dirty="0"/>
              <a:t>Skauting v Československu od roku 1918 po rok 1940</a:t>
            </a:r>
          </a:p>
          <a:p>
            <a:r>
              <a:rPr lang="cs-CZ" dirty="0"/>
              <a:t>Skautská pošta</a:t>
            </a:r>
          </a:p>
          <a:p>
            <a:r>
              <a:rPr lang="cs-CZ" dirty="0"/>
              <a:t>Roku 1940 přes snahu nacisty neprovokovat byl skauting Říší zakázán, množství skautů vězněno, popravováno (za účast v odboji, činnost pod legálními organizacemi jakožto tajní skauti)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89C2B2-69AA-42F9-86AC-882D76268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3411746"/>
            <a:ext cx="2739728" cy="143150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84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4C0AF-6354-4D0D-B8AE-71389A81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Stručná historie skautingu v Československu, 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32C3C-DFA4-4504-94EF-720B91BA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cs-CZ" dirty="0"/>
              <a:t>Dále skauting fungoval mezi lety 1945-1950, tedy vcelku krátce, zakázán komunisty</a:t>
            </a:r>
          </a:p>
          <a:p>
            <a:r>
              <a:rPr lang="cs-CZ" dirty="0"/>
              <a:t>Další obnovy se skauting dočkal mezi lety 1968-1970, tedy ještě kratší dobu, zakázán opět komunisty</a:t>
            </a:r>
          </a:p>
          <a:p>
            <a:r>
              <a:rPr lang="cs-CZ" dirty="0"/>
              <a:t>Skauting obnoven až po </a:t>
            </a:r>
            <a:r>
              <a:rPr lang="cs-CZ" dirty="0" smtClean="0"/>
              <a:t>sametové </a:t>
            </a:r>
            <a:r>
              <a:rPr lang="cs-CZ" dirty="0"/>
              <a:t>revoluci (1989), funguje dodnes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42407F-EC25-4C7F-A6E5-D59F8B0C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3411746"/>
            <a:ext cx="2739728" cy="143150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830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A8150-2D15-4BF4-B911-E220E521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Průhled do současnosti aneb jak skaut funguje dnes,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9CB93-9A74-40BA-A1B6-923D1C0B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4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76FB0-0DD0-47FD-BCD2-CB3C9A84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Průhled do současnosti aneb jak skaut funguje dnes,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02EA9-E394-4E96-AEA1-50516103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Dnes fungují skautské oddíly až na totalitní režimy po celém světě</a:t>
            </a:r>
          </a:p>
          <a:p>
            <a:r>
              <a:rPr lang="cs-CZ" dirty="0"/>
              <a:t>Na světě přes 60 milionů skautů</a:t>
            </a:r>
          </a:p>
          <a:p>
            <a:r>
              <a:rPr lang="cs-CZ" dirty="0"/>
              <a:t>V ČR přes 2 200 oddílů</a:t>
            </a:r>
          </a:p>
        </p:txBody>
      </p:sp>
    </p:spTree>
    <p:extLst>
      <p:ext uri="{BB962C8B-B14F-4D97-AF65-F5344CB8AC3E}">
        <p14:creationId xmlns:p14="http://schemas.microsoft.com/office/powerpoint/2010/main" val="11737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DA99C17409084CA005D080679239AD" ma:contentTypeVersion="8" ma:contentTypeDescription="Vytvoří nový dokument" ma:contentTypeScope="" ma:versionID="cbf4b61a92241191e57ee1936ef927b5">
  <xsd:schema xmlns:xsd="http://www.w3.org/2001/XMLSchema" xmlns:xs="http://www.w3.org/2001/XMLSchema" xmlns:p="http://schemas.microsoft.com/office/2006/metadata/properties" xmlns:ns2="1f702a55-1a18-4123-bc33-6e56d0faf5f6" targetNamespace="http://schemas.microsoft.com/office/2006/metadata/properties" ma:root="true" ma:fieldsID="526e73a91408e9f80d4a7dc1c77773ed" ns2:_="">
    <xsd:import namespace="1f702a55-1a18-4123-bc33-6e56d0faf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2a55-1a18-4123-bc33-6e56d0faf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C0FB4C-B8AE-4FCE-8AD0-9CE0ECD12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41114F-0953-4236-A9B6-988ABB227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BE9F7-5758-4ED9-A145-0C021411F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02a55-1a18-4123-bc33-6e56d0faf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415</Words>
  <Application>Microsoft Office PowerPoint</Application>
  <PresentationFormat>Širokoúhlá obrazovka</PresentationFormat>
  <Paragraphs>54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Organika</vt:lpstr>
      <vt:lpstr>Skauting</vt:lpstr>
      <vt:lpstr>Základní informace</vt:lpstr>
      <vt:lpstr>Základní informace-počátky světového skautingu</vt:lpstr>
      <vt:lpstr>Základní informace-počátky skautigu u nás</vt:lpstr>
      <vt:lpstr>Stručná historie skautingu v Československu, zajímavosti</vt:lpstr>
      <vt:lpstr>Stručná historie skautingu v Československu, zajímavosti</vt:lpstr>
      <vt:lpstr>Stručná historie skautingu v Československu, zajímavosti</vt:lpstr>
      <vt:lpstr>Průhled do současnosti aneb jak skaut funguje dnes, …</vt:lpstr>
      <vt:lpstr>Průhled do současnosti aneb jak skaut funguje dnes, …</vt:lpstr>
      <vt:lpstr>Průhled do současnosti aneb jak skaut funguje dnes, …</vt:lpstr>
      <vt:lpstr>Průhled do současnosti aneb jak skaut funguje dnes, …</vt:lpstr>
      <vt:lpstr>Významné osobnosti, jež prošly skautskou výchovou </vt:lpstr>
      <vt:lpstr>Významné osobnosti, jež prošly skautskou výchovou </vt:lpstr>
      <vt:lpstr>Významné osobnosti, jež prošly skautskou výchovou </vt:lpstr>
      <vt:lpstr>Zdroje</vt:lpstr>
      <vt:lpstr>Zdroje informací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Skauting</dc:title>
  <dc:creator>Jan Michal</dc:creator>
  <cp:lastModifiedBy>Barýsek</cp:lastModifiedBy>
  <cp:revision>6</cp:revision>
  <dcterms:created xsi:type="dcterms:W3CDTF">2020-12-05T16:17:46Z</dcterms:created>
  <dcterms:modified xsi:type="dcterms:W3CDTF">2021-01-13T12:14:27Z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0x01010026DA99C17409084CA005D080679239AD</vt:lpwstr>
  </property>
</Properties>
</file>