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4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8A3D31E-AF69-4619-AECF-513993AEE70A}" type="datetimeFigureOut">
              <a:rPr lang="cs-CZ" smtClean="0"/>
              <a:t>7.11.2012</a:t>
            </a:fld>
            <a:endParaRPr lang="cs-CZ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734E3AB-286B-4BE0-89F1-2D602681689E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A3D31E-AF69-4619-AECF-513993AEE70A}" type="datetimeFigureOut">
              <a:rPr lang="cs-CZ" smtClean="0"/>
              <a:t>7.11.2012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34E3AB-286B-4BE0-89F1-2D602681689E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A3D31E-AF69-4619-AECF-513993AEE70A}" type="datetimeFigureOut">
              <a:rPr lang="cs-CZ" smtClean="0"/>
              <a:t>7.11.2012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34E3AB-286B-4BE0-89F1-2D602681689E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A3D31E-AF69-4619-AECF-513993AEE70A}" type="datetimeFigureOut">
              <a:rPr lang="cs-CZ" smtClean="0"/>
              <a:t>7.11.2012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34E3AB-286B-4BE0-89F1-2D602681689E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A3D31E-AF69-4619-AECF-513993AEE70A}" type="datetimeFigureOut">
              <a:rPr lang="cs-CZ" smtClean="0"/>
              <a:t>7.11.2012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34E3AB-286B-4BE0-89F1-2D602681689E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A3D31E-AF69-4619-AECF-513993AEE70A}" type="datetimeFigureOut">
              <a:rPr lang="cs-CZ" smtClean="0"/>
              <a:t>7.11.2012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34E3AB-286B-4BE0-89F1-2D602681689E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A3D31E-AF69-4619-AECF-513993AEE70A}" type="datetimeFigureOut">
              <a:rPr lang="cs-CZ" smtClean="0"/>
              <a:t>7.11.2012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34E3AB-286B-4BE0-89F1-2D602681689E}" type="slidenum">
              <a:rPr lang="cs-CZ" smtClean="0"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A3D31E-AF69-4619-AECF-513993AEE70A}" type="datetimeFigureOut">
              <a:rPr lang="cs-CZ" smtClean="0"/>
              <a:t>7.11.2012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34E3AB-286B-4BE0-89F1-2D602681689E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A3D31E-AF69-4619-AECF-513993AEE70A}" type="datetimeFigureOut">
              <a:rPr lang="cs-CZ" smtClean="0"/>
              <a:t>7.11.2012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34E3AB-286B-4BE0-89F1-2D602681689E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8A3D31E-AF69-4619-AECF-513993AEE70A}" type="datetimeFigureOut">
              <a:rPr lang="cs-CZ" smtClean="0"/>
              <a:t>7.11.2012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34E3AB-286B-4BE0-89F1-2D602681689E}" type="slidenum">
              <a:rPr lang="cs-CZ" smtClean="0"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8A3D31E-AF69-4619-AECF-513993AEE70A}" type="datetimeFigureOut">
              <a:rPr lang="cs-CZ" smtClean="0"/>
              <a:t>7.11.2012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734E3AB-286B-4BE0-89F1-2D602681689E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8A3D31E-AF69-4619-AECF-513993AEE70A}" type="datetimeFigureOut">
              <a:rPr lang="cs-CZ" smtClean="0"/>
              <a:t>7.11.2012</a:t>
            </a:fld>
            <a:endParaRPr lang="cs-CZ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734E3AB-286B-4BE0-89F1-2D602681689E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8136904" cy="1728192"/>
          </a:xfrm>
        </p:spPr>
        <p:txBody>
          <a:bodyPr>
            <a:normAutofit fontScale="90000"/>
          </a:bodyPr>
          <a:lstStyle/>
          <a:p>
            <a:r>
              <a:rPr lang="cs-CZ" sz="5400" dirty="0" smtClean="0">
                <a:solidFill>
                  <a:schemeClr val="tx1"/>
                </a:solidFill>
              </a:rPr>
              <a:t>Indie – náboženství a kultura</a:t>
            </a:r>
            <a:endParaRPr lang="cs-CZ" sz="5400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15616" y="3645024"/>
            <a:ext cx="7772400" cy="1199704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Dominik Plašil, 6. A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8.11.2012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2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Edikty (nápisy) – vytesávání do skal a sloupů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 smtClean="0"/>
              <a:t>Pravidelně </a:t>
            </a:r>
            <a:r>
              <a:rPr lang="cs-CZ" sz="2400" dirty="0"/>
              <a:t>předčítány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/>
              <a:t>Ujišťovali sousedy o mírumilovnosti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/>
              <a:t>Šíření mravních zásad</a:t>
            </a:r>
          </a:p>
          <a:p>
            <a:r>
              <a:rPr lang="cs-CZ" dirty="0" smtClean="0"/>
              <a:t>Toleroval ostatní náboženství</a:t>
            </a:r>
          </a:p>
          <a:p>
            <a:r>
              <a:rPr lang="cs-CZ" dirty="0" smtClean="0"/>
              <a:t>Po jeho smrti se říše postupně rozpadala až nakonec zanikla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 smtClean="0"/>
              <a:t>Ekonomika založená na zemědělství nedokázala financovat rozlohu státu ani armádu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lvl="1"/>
            <a:endParaRPr lang="cs-CZ" dirty="0" smtClean="0"/>
          </a:p>
          <a:p>
            <a:pPr marL="393192" lvl="1" indent="0"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</a:rPr>
              <a:t>Ašóka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44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http://server1.lomaprieta.santacruz.k12.ca.us/MissionHill/accesshtml.cgi/u/MissionHill/matt/ashokamat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23284"/>
            <a:ext cx="7128792" cy="635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151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16024"/>
          </a:xfrm>
        </p:spPr>
        <p:txBody>
          <a:bodyPr/>
          <a:lstStyle/>
          <a:p>
            <a:r>
              <a:rPr lang="cs-CZ" dirty="0" smtClean="0"/>
              <a:t>V mnoha oborech předběhli i západní svět</a:t>
            </a:r>
          </a:p>
          <a:p>
            <a:r>
              <a:rPr lang="cs-CZ" dirty="0" smtClean="0"/>
              <a:t>Pomocné vědy ke studiu védských textů (metrika, gramatika, fonetika)</a:t>
            </a:r>
          </a:p>
          <a:p>
            <a:r>
              <a:rPr lang="cs-CZ" dirty="0" smtClean="0"/>
              <a:t>Astronomie – náboženské účely</a:t>
            </a:r>
          </a:p>
          <a:p>
            <a:r>
              <a:rPr lang="cs-CZ" dirty="0" smtClean="0"/>
              <a:t>Matematika - využití nuly, výpočet pí a přesné délky slunečního roku</a:t>
            </a:r>
          </a:p>
          <a:p>
            <a:r>
              <a:rPr lang="cs-CZ" dirty="0" smtClean="0"/>
              <a:t>Země se  otáčí kolem své osy a zatmění Měsíce</a:t>
            </a:r>
          </a:p>
          <a:p>
            <a:r>
              <a:rPr lang="cs-CZ" dirty="0" smtClean="0"/>
              <a:t>Chirurgie, anatomické znalosti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 smtClean="0"/>
              <a:t>Nesměli pitvat kvůli náboženství</a:t>
            </a:r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Kultura a vzdělanost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70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7504" y="548680"/>
            <a:ext cx="8928992" cy="4525963"/>
          </a:xfrm>
        </p:spPr>
        <p:txBody>
          <a:bodyPr/>
          <a:lstStyle/>
          <a:p>
            <a:r>
              <a:rPr lang="cs-CZ" dirty="0"/>
              <a:t>Chirurgie, anatomické </a:t>
            </a:r>
            <a:r>
              <a:rPr lang="cs-CZ" dirty="0" smtClean="0"/>
              <a:t>znalosti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/>
              <a:t>Nesměli pitvy kvůli náboženství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/>
              <a:t>Plastické operace, císařský řez, operace očního zákalu</a:t>
            </a:r>
          </a:p>
          <a:p>
            <a:r>
              <a:rPr lang="cs-CZ" dirty="0" smtClean="0"/>
              <a:t>Nejrozsáhlejší indické eposy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 smtClean="0"/>
              <a:t>Mahábháratě a Rámájaně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 smtClean="0"/>
              <a:t>Psány sanskrtem (literární jazyk indického písemnictví)</a:t>
            </a:r>
            <a:endParaRPr lang="cs-CZ" sz="2400" dirty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22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2300-cca 1500 BC – </a:t>
            </a:r>
            <a:r>
              <a:rPr lang="cs-CZ" dirty="0" err="1" smtClean="0"/>
              <a:t>harappská</a:t>
            </a:r>
            <a:r>
              <a:rPr lang="cs-CZ" dirty="0" smtClean="0"/>
              <a:t> kultura</a:t>
            </a:r>
          </a:p>
          <a:p>
            <a:r>
              <a:rPr lang="cs-CZ" dirty="0" smtClean="0"/>
              <a:t>Kolem 1500 BC – příchod </a:t>
            </a:r>
            <a:r>
              <a:rPr lang="cs-CZ" dirty="0" err="1" smtClean="0"/>
              <a:t>Árjů</a:t>
            </a:r>
            <a:endParaRPr lang="cs-CZ" dirty="0" smtClean="0"/>
          </a:p>
          <a:p>
            <a:r>
              <a:rPr lang="cs-CZ" dirty="0" smtClean="0"/>
              <a:t>Cca 1200-600 BC – védské období</a:t>
            </a:r>
          </a:p>
          <a:p>
            <a:r>
              <a:rPr lang="cs-CZ" dirty="0" smtClean="0"/>
              <a:t>327 BC – vpád Alexandra Makedonského</a:t>
            </a:r>
          </a:p>
          <a:p>
            <a:r>
              <a:rPr lang="cs-CZ" dirty="0" smtClean="0"/>
              <a:t>321-184 BC – </a:t>
            </a:r>
            <a:r>
              <a:rPr lang="cs-CZ" dirty="0" err="1" smtClean="0"/>
              <a:t>maurijská</a:t>
            </a:r>
            <a:r>
              <a:rPr lang="cs-CZ" dirty="0" smtClean="0"/>
              <a:t> říše</a:t>
            </a:r>
          </a:p>
          <a:p>
            <a:r>
              <a:rPr lang="cs-CZ" dirty="0" smtClean="0"/>
              <a:t>273-232 BC – vláda krále </a:t>
            </a:r>
            <a:r>
              <a:rPr lang="cs-CZ" dirty="0" err="1" smtClean="0"/>
              <a:t>Ašóky</a:t>
            </a: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Důležitá data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22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Zdroje: 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učebnice Dějepis 1: Pravěk a starověk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server1.lomaprieta.santacruz.k12.ca.us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cs.wikipedia.org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www.kompas.estranky.cz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Děkuji za pozornost </a:t>
            </a:r>
            <a:r>
              <a:rPr lang="cs-CZ" dirty="0" smtClean="0">
                <a:solidFill>
                  <a:schemeClr val="tx1"/>
                </a:solidFill>
                <a:sym typeface="Wingdings" pitchFamily="2" charset="2"/>
              </a:rPr>
              <a:t>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84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6. st. př. n. l se objevují 1. významné osobnosti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 err="1" smtClean="0"/>
              <a:t>Gautama</a:t>
            </a:r>
            <a:r>
              <a:rPr lang="cs-CZ" sz="2400" dirty="0" smtClean="0"/>
              <a:t> </a:t>
            </a:r>
            <a:r>
              <a:rPr lang="cs-CZ" sz="2400" dirty="0" err="1" smtClean="0"/>
              <a:t>Siddhártha</a:t>
            </a:r>
            <a:r>
              <a:rPr lang="cs-CZ" sz="2400" dirty="0" smtClean="0"/>
              <a:t> – buddhismus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 err="1" smtClean="0"/>
              <a:t>Vardhamána</a:t>
            </a:r>
            <a:r>
              <a:rPr lang="cs-CZ" sz="2400" dirty="0" smtClean="0"/>
              <a:t> – džinismus</a:t>
            </a:r>
          </a:p>
          <a:p>
            <a:r>
              <a:rPr lang="cs-CZ" dirty="0" smtClean="0"/>
              <a:t>Vytlačování védského náboženství</a:t>
            </a:r>
          </a:p>
          <a:p>
            <a:r>
              <a:rPr lang="cs-CZ" dirty="0" smtClean="0"/>
              <a:t>Védské náboženství se mění na hinduismus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Historické období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22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003232" cy="4525963"/>
          </a:xfrm>
        </p:spPr>
        <p:txBody>
          <a:bodyPr/>
          <a:lstStyle/>
          <a:p>
            <a:r>
              <a:rPr lang="cs-CZ" dirty="0" err="1" smtClean="0"/>
              <a:t>Gautama</a:t>
            </a:r>
            <a:r>
              <a:rPr lang="cs-CZ" dirty="0" smtClean="0"/>
              <a:t> </a:t>
            </a:r>
            <a:r>
              <a:rPr lang="cs-CZ" dirty="0" err="1" smtClean="0"/>
              <a:t>Siddhártha</a:t>
            </a:r>
            <a:r>
              <a:rPr lang="cs-CZ" dirty="0" smtClean="0"/>
              <a:t> (563-483 BC)</a:t>
            </a:r>
          </a:p>
          <a:p>
            <a:r>
              <a:rPr lang="cs-CZ" dirty="0"/>
              <a:t>Otázka, jak uniknout z věčného koloběhu života</a:t>
            </a:r>
          </a:p>
          <a:p>
            <a:r>
              <a:rPr lang="cs-CZ" dirty="0" smtClean="0"/>
              <a:t>Šíření poznání </a:t>
            </a:r>
            <a:r>
              <a:rPr lang="cs-CZ" dirty="0"/>
              <a:t>mezi obyvatele, mnišský </a:t>
            </a:r>
            <a:r>
              <a:rPr lang="cs-CZ" dirty="0" smtClean="0"/>
              <a:t>řád a obklopující žáky</a:t>
            </a:r>
            <a:endParaRPr lang="cs-CZ" dirty="0"/>
          </a:p>
          <a:p>
            <a:r>
              <a:rPr lang="cs-CZ" dirty="0" smtClean="0"/>
              <a:t>Po </a:t>
            </a:r>
            <a:r>
              <a:rPr lang="cs-CZ" dirty="0"/>
              <a:t>letech odříkání došel k osvícení – od té doby je nazýván Buddha (probuzený)</a:t>
            </a:r>
          </a:p>
          <a:p>
            <a:r>
              <a:rPr lang="cs-CZ" dirty="0" smtClean="0"/>
              <a:t>Podstatou je víra ve vysvobození z koloběhu reinkarnací osobní blažeností - nirvánou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Buddhismus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39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476672"/>
            <a:ext cx="8229600" cy="4525963"/>
          </a:xfrm>
        </p:spPr>
        <p:txBody>
          <a:bodyPr/>
          <a:lstStyle/>
          <a:p>
            <a:r>
              <a:rPr lang="cs-CZ" dirty="0" smtClean="0"/>
              <a:t>Celé učení je založeno na čtyřech pravdách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Lidská existence je v samé podstatě strastná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Příčinou tohoto strádání je touha a lpění na životě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Oproštění od touhy a lpění na životě znamená zánik strastí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K vysvobození vede osmidílná cesta, jejímiž součástmi jsou: pravý názor, řeč, rozhodování, jednání, život, snažení, bdělost a soustředění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899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Soubor:Kamakura Budda Daibutsu front 188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88"/>
            <a:ext cx="4878541" cy="6504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oubor:Sermon in the Deer Park depicted at Wat Chedi Liem-KayEss-1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867" y="303771"/>
            <a:ext cx="4238625" cy="5862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550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Vardhamána</a:t>
            </a:r>
            <a:r>
              <a:rPr lang="cs-CZ" dirty="0" smtClean="0"/>
              <a:t> </a:t>
            </a:r>
            <a:r>
              <a:rPr lang="cs-CZ" dirty="0" err="1" smtClean="0"/>
              <a:t>Mahávira</a:t>
            </a:r>
            <a:r>
              <a:rPr lang="cs-CZ" dirty="0" smtClean="0"/>
              <a:t> (Džina) (540-468 BC)</a:t>
            </a:r>
          </a:p>
          <a:p>
            <a:r>
              <a:rPr lang="cs-CZ" dirty="0" smtClean="0"/>
              <a:t>Téměř totožné s buddhismem</a:t>
            </a:r>
          </a:p>
          <a:p>
            <a:r>
              <a:rPr lang="cs-CZ" dirty="0" smtClean="0"/>
              <a:t>Nalezení cesty, jak vysvobodit duši z neustálého koloběhu znovuzrození</a:t>
            </a:r>
          </a:p>
          <a:p>
            <a:r>
              <a:rPr lang="cs-CZ" dirty="0" smtClean="0"/>
              <a:t>Duše je čistá a postupně se poskvrňuje hříchy</a:t>
            </a:r>
          </a:p>
          <a:p>
            <a:r>
              <a:rPr lang="cs-CZ" dirty="0" smtClean="0"/>
              <a:t>Duši lze očistit mnišským životem bez majetku, bez touhy po vlastnictví, studiem a meditací</a:t>
            </a:r>
          </a:p>
          <a:p>
            <a:r>
              <a:rPr lang="cs-CZ" dirty="0" smtClean="0"/>
              <a:t>Ublížení živému tvorovi je velký hřích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Džinismus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39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Vznikl ze starého védského náboženství</a:t>
            </a:r>
          </a:p>
          <a:p>
            <a:r>
              <a:rPr lang="cs-CZ" dirty="0" smtClean="0"/>
              <a:t>Velmi tolerantní – vyznavači mohou uctívat i více bohů</a:t>
            </a:r>
          </a:p>
          <a:p>
            <a:r>
              <a:rPr lang="cs-CZ" dirty="0" smtClean="0"/>
              <a:t>Mnoho sekt: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err="1" smtClean="0"/>
              <a:t>Višnuisté</a:t>
            </a:r>
            <a:r>
              <a:rPr lang="cs-CZ" dirty="0" smtClean="0"/>
              <a:t> (bůh </a:t>
            </a:r>
            <a:r>
              <a:rPr lang="cs-CZ" dirty="0" err="1" smtClean="0"/>
              <a:t>Višna</a:t>
            </a:r>
            <a:r>
              <a:rPr lang="cs-CZ" dirty="0" smtClean="0"/>
              <a:t>-ochránce před silami zla)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err="1" smtClean="0"/>
              <a:t>Šivaisté</a:t>
            </a:r>
            <a:r>
              <a:rPr lang="cs-CZ" dirty="0" smtClean="0"/>
              <a:t> (bůh Šiva-ničitel a </a:t>
            </a:r>
            <a:r>
              <a:rPr lang="cs-CZ" dirty="0" err="1" smtClean="0"/>
              <a:t>znovustrořitel</a:t>
            </a:r>
            <a:r>
              <a:rPr lang="cs-CZ" dirty="0" smtClean="0"/>
              <a:t>)</a:t>
            </a:r>
          </a:p>
          <a:p>
            <a:r>
              <a:rPr lang="cs-CZ" dirty="0" smtClean="0"/>
              <a:t>Cesta poznání vedoucí k vysvobození z koloběhu života i cesta oddanosti zvolenému božstvu</a:t>
            </a:r>
          </a:p>
          <a:p>
            <a:r>
              <a:rPr lang="cs-CZ" dirty="0" smtClean="0"/>
              <a:t>Lze hovořit i o společensko-náboženské organizaci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Hinduismus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86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332656"/>
            <a:ext cx="8229600" cy="4525963"/>
          </a:xfrm>
        </p:spPr>
        <p:txBody>
          <a:bodyPr/>
          <a:lstStyle/>
          <a:p>
            <a:r>
              <a:rPr lang="cs-CZ" dirty="0" smtClean="0"/>
              <a:t>Dnes 80% obyvatel Indie</a:t>
            </a:r>
          </a:p>
          <a:p>
            <a:r>
              <a:rPr lang="cs-CZ" dirty="0" smtClean="0"/>
              <a:t>Mnoho rituálů, pravidelné modlitby, oběti bohům i očistné koupele</a:t>
            </a:r>
          </a:p>
          <a:p>
            <a:pPr marL="109728" indent="0">
              <a:buNone/>
            </a:pPr>
            <a:endParaRPr lang="cs-CZ" dirty="0"/>
          </a:p>
        </p:txBody>
      </p:sp>
      <p:pic>
        <p:nvPicPr>
          <p:cNvPr id="1026" name="Picture 2" descr="Obraze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0"/>
            <a:ext cx="7920880" cy="5275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211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>
            <a:normAutofit/>
          </a:bodyPr>
          <a:lstStyle/>
          <a:p>
            <a:r>
              <a:rPr lang="cs-CZ" dirty="0" smtClean="0"/>
              <a:t>5.-4. st. BC</a:t>
            </a:r>
          </a:p>
          <a:p>
            <a:r>
              <a:rPr lang="cs-CZ" dirty="0" smtClean="0"/>
              <a:t>Zanikla po vpádu Alexandra Makedonského</a:t>
            </a:r>
          </a:p>
          <a:p>
            <a:r>
              <a:rPr lang="cs-CZ" dirty="0" smtClean="0"/>
              <a:t>321 BC – </a:t>
            </a:r>
            <a:r>
              <a:rPr lang="cs-CZ" dirty="0" err="1" smtClean="0"/>
              <a:t>Čandragupta</a:t>
            </a:r>
            <a:r>
              <a:rPr lang="cs-CZ" dirty="0" smtClean="0"/>
              <a:t> </a:t>
            </a:r>
            <a:r>
              <a:rPr lang="cs-CZ" dirty="0" err="1" smtClean="0"/>
              <a:t>Maurja</a:t>
            </a:r>
            <a:r>
              <a:rPr lang="cs-CZ" dirty="0"/>
              <a:t> </a:t>
            </a:r>
            <a:r>
              <a:rPr lang="cs-CZ" dirty="0" smtClean="0"/>
              <a:t>svrhl posledního </a:t>
            </a:r>
            <a:r>
              <a:rPr lang="cs-CZ" dirty="0" err="1" smtClean="0"/>
              <a:t>magadhského</a:t>
            </a:r>
            <a:r>
              <a:rPr lang="cs-CZ" dirty="0" smtClean="0"/>
              <a:t> vládce a zakládá novou </a:t>
            </a:r>
            <a:r>
              <a:rPr lang="cs-CZ" dirty="0" err="1" smtClean="0"/>
              <a:t>Maurijskou</a:t>
            </a:r>
            <a:r>
              <a:rPr lang="cs-CZ" dirty="0" smtClean="0"/>
              <a:t> říši</a:t>
            </a:r>
          </a:p>
          <a:p>
            <a:r>
              <a:rPr lang="cs-CZ" dirty="0" smtClean="0"/>
              <a:t>3. st. BC - </a:t>
            </a:r>
            <a:r>
              <a:rPr lang="cs-CZ" dirty="0" err="1" smtClean="0"/>
              <a:t>Ašóka</a:t>
            </a:r>
            <a:r>
              <a:rPr lang="cs-CZ" dirty="0" smtClean="0"/>
              <a:t>, jeho vnuk, byl nejlepším vládcem: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 smtClean="0"/>
              <a:t>Sjednotil Indii, Nepál a část </a:t>
            </a:r>
            <a:r>
              <a:rPr lang="cs-CZ" sz="2400" dirty="0" err="1" smtClean="0"/>
              <a:t>Afgánistánu</a:t>
            </a:r>
            <a:endParaRPr lang="cs-CZ" sz="2400" dirty="0" smtClean="0"/>
          </a:p>
          <a:p>
            <a:pPr lvl="1">
              <a:buFont typeface="Wingdings" pitchFamily="2" charset="2"/>
              <a:buChar char="Ø"/>
            </a:pPr>
            <a:r>
              <a:rPr lang="cs-CZ" sz="2400" dirty="0" smtClean="0"/>
              <a:t>Pečoval o poddané, odmítal války a násilí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 smtClean="0"/>
              <a:t>Studny, aleje stromů, kláštery, nemocnice, sázení léčivých rostlin</a:t>
            </a: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>
                <a:solidFill>
                  <a:schemeClr val="tx1"/>
                </a:solidFill>
              </a:rPr>
              <a:t>Maurijská</a:t>
            </a:r>
            <a:r>
              <a:rPr lang="cs-CZ" dirty="0" smtClean="0">
                <a:solidFill>
                  <a:schemeClr val="tx1"/>
                </a:solidFill>
              </a:rPr>
              <a:t> říše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66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391</TotalTime>
  <Words>533</Words>
  <Application>Microsoft Office PowerPoint</Application>
  <PresentationFormat>Předvádění na obrazovce (4:3)</PresentationFormat>
  <Paragraphs>85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Shluk</vt:lpstr>
      <vt:lpstr>Indie – náboženství a kultura</vt:lpstr>
      <vt:lpstr>Historické období</vt:lpstr>
      <vt:lpstr>Buddhismus</vt:lpstr>
      <vt:lpstr>Prezentace aplikace PowerPoint</vt:lpstr>
      <vt:lpstr>Prezentace aplikace PowerPoint</vt:lpstr>
      <vt:lpstr>Džinismus</vt:lpstr>
      <vt:lpstr>Hinduismus</vt:lpstr>
      <vt:lpstr>Prezentace aplikace PowerPoint</vt:lpstr>
      <vt:lpstr>Maurijská říše</vt:lpstr>
      <vt:lpstr>Ašóka</vt:lpstr>
      <vt:lpstr>Prezentace aplikace PowerPoint</vt:lpstr>
      <vt:lpstr>Kultura a vzdělanost</vt:lpstr>
      <vt:lpstr>Prezentace aplikace PowerPoint</vt:lpstr>
      <vt:lpstr>Důležitá data</vt:lpstr>
      <vt:lpstr>Děkuji za pozornost 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Dominik</dc:creator>
  <cp:lastModifiedBy>Dominik</cp:lastModifiedBy>
  <cp:revision>24</cp:revision>
  <dcterms:created xsi:type="dcterms:W3CDTF">2012-11-03T13:41:08Z</dcterms:created>
  <dcterms:modified xsi:type="dcterms:W3CDTF">2012-11-07T21:04:15Z</dcterms:modified>
</cp:coreProperties>
</file>