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3" r:id="rId6"/>
    <p:sldId id="260" r:id="rId7"/>
    <p:sldId id="265" r:id="rId8"/>
    <p:sldId id="261" r:id="rId9"/>
    <p:sldId id="262" r:id="rId10"/>
    <p:sldId id="258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F898DA-A073-4F15-9131-30C227BF7274}" type="datetimeFigureOut">
              <a:rPr lang="cs-CZ" smtClean="0"/>
              <a:t>30.5.2013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AD5890F-F097-4C60-8017-9725E4A1CEF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7" y="2276872"/>
            <a:ext cx="3330704" cy="2133764"/>
          </a:xfrm>
        </p:spPr>
        <p:txBody>
          <a:bodyPr>
            <a:normAutofit/>
          </a:bodyPr>
          <a:lstStyle/>
          <a:p>
            <a:r>
              <a:rPr lang="cs-CZ" dirty="0" smtClean="0"/>
              <a:t>Stavební činnost </a:t>
            </a:r>
            <a:br>
              <a:rPr lang="cs-CZ" dirty="0" smtClean="0"/>
            </a:br>
            <a:r>
              <a:rPr lang="cs-CZ" sz="4000" dirty="0" smtClean="0"/>
              <a:t>KARLA IV.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32040" y="4797152"/>
            <a:ext cx="3309803" cy="1260629"/>
          </a:xfrm>
        </p:spPr>
        <p:txBody>
          <a:bodyPr/>
          <a:lstStyle/>
          <a:p>
            <a:r>
              <a:rPr lang="cs-CZ" dirty="0" smtClean="0"/>
              <a:t>Iveta Vondráčková, 6.A</a:t>
            </a:r>
            <a:endParaRPr lang="cs-CZ" dirty="0"/>
          </a:p>
        </p:txBody>
      </p:sp>
      <p:sp>
        <p:nvSpPr>
          <p:cNvPr id="4" name="AutoShape 2" descr="https://upload.wikimedia.org/wikipedia/commons/thumb/1/16/Charles_IV-John_Ocko_votive_picture-fragment.jpg/250px-Charles_IV-John_Ocko_votive_picture-frag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s://upload.wikimedia.org/wikipedia/commons/thumb/1/16/Charles_IV-John_Ocko_votive_picture-fragment.jpg/250px-Charles_IV-John_Ocko_votive_picture-fragmen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s://upload.wikimedia.org/wikipedia/commons/thumb/1/16/Charles_IV-John_Ocko_votive_picture-fragment.jpg/250px-Charles_IV-John_Ocko_votive_picture-frag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258105"/>
            <a:ext cx="2721744" cy="39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59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Cuni.cz</a:t>
            </a:r>
          </a:p>
          <a:p>
            <a:r>
              <a:rPr lang="cs-CZ" dirty="0" smtClean="0"/>
              <a:t>karluvmost.nasepamatky.cz</a:t>
            </a:r>
          </a:p>
          <a:p>
            <a:r>
              <a:rPr lang="cs-CZ" dirty="0" smtClean="0"/>
              <a:t>Google.cz</a:t>
            </a:r>
          </a:p>
          <a:p>
            <a:r>
              <a:rPr lang="cs-CZ" dirty="0" smtClean="0"/>
              <a:t>Wikipedia.org</a:t>
            </a:r>
          </a:p>
          <a:p>
            <a:r>
              <a:rPr lang="cs-CZ" dirty="0" smtClean="0"/>
              <a:t>Pms.ofm.cz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8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72926" cy="240133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Děkuji za pozornost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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676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Karlova univerzita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 smtClean="0"/>
              <a:t>Založena listinou papeže Klementa VI., nadační listinou Karla IV. </a:t>
            </a:r>
            <a:r>
              <a:rPr lang="cs-CZ" dirty="0"/>
              <a:t> </a:t>
            </a:r>
            <a:r>
              <a:rPr lang="cs-CZ" dirty="0" smtClean="0"/>
              <a:t>a  </a:t>
            </a:r>
            <a:r>
              <a:rPr lang="cs-CZ" dirty="0" err="1" smtClean="0"/>
              <a:t>Eisenašským</a:t>
            </a:r>
            <a:r>
              <a:rPr lang="cs-CZ" dirty="0" smtClean="0"/>
              <a:t> diplomem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Den založení 7.4.1348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Univerzitní koleje 1366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Studium začínalo pozvolna, v dnešní době nejuznávanější česká univerzita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0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tyden.cz/obrazek/uk-49b6893e600d8_275x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89" y="0"/>
            <a:ext cx="2584911" cy="3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ld.prf.cuni.cz/images/fakul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89" y="3342184"/>
            <a:ext cx="2584911" cy="35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tmagazin.cz/uploads/images/vs_ktf_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6588224" cy="689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Karlův most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Nejstarší stojící most přes Vltavu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Nahradil Juditin most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Stavba začala 1357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Byl jediným spojením přes Vltavu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Zdoben 30 sochami a sousošími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9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vyletnik.cz/images/vylet/karluv_most-d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am-v-praze.cz/foto/gal/karluvMost/karluvMost-02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Karlštejn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Založen pro ochranu korunovačních klenot Svaté říše Římské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Stavba zahájena 1348</a:t>
            </a:r>
          </a:p>
          <a:p>
            <a:pPr>
              <a:lnSpc>
                <a:spcPct val="150000"/>
              </a:lnSpc>
            </a:pPr>
            <a:r>
              <a:rPr lang="cs-CZ" dirty="0"/>
              <a:t>původní nástěnná výzdoba ze 14. </a:t>
            </a:r>
            <a:r>
              <a:rPr lang="cs-CZ" dirty="0" smtClean="0"/>
              <a:t>století</a:t>
            </a:r>
          </a:p>
          <a:p>
            <a:r>
              <a:rPr lang="cs-CZ" dirty="0"/>
              <a:t>vystavené repliky Svatováclavské koruny českých králů a koruny císařů Svaté říše římské</a:t>
            </a:r>
          </a:p>
        </p:txBody>
      </p:sp>
    </p:spTree>
    <p:extLst>
      <p:ext uri="{BB962C8B-B14F-4D97-AF65-F5344CB8AC3E}">
        <p14:creationId xmlns:p14="http://schemas.microsoft.com/office/powerpoint/2010/main" val="31760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turistickyatlas.cz/galery/galerie/Karlstej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08" y="-18760"/>
            <a:ext cx="4743903" cy="36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amky-hrady.cz/2/img/karlstejn_kaple_boc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0"/>
            <a:ext cx="4416151" cy="36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.novinky.cz/mynews/462/34628-top_foto1-9f2w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31" y="3596232"/>
            <a:ext cx="4901125" cy="32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uhove-mosty.cz/wp-content/uploads/2012/11/hrad-karlstejn-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2674"/>
            <a:ext cx="4572000" cy="32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Chrám Panny Marie Sněžné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Založen roku 1347, 1 den po korunovaci Karla IV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 v </a:t>
            </a:r>
            <a:r>
              <a:rPr lang="cs-CZ" smtClean="0"/>
              <a:t>gotickém </a:t>
            </a:r>
            <a:r>
              <a:rPr lang="cs-CZ" smtClean="0"/>
              <a:t>částečně i v barokním stylu</a:t>
            </a:r>
            <a:endParaRPr lang="cs-CZ" dirty="0"/>
          </a:p>
          <a:p>
            <a:r>
              <a:rPr lang="cs-CZ" dirty="0"/>
              <a:t>Z projektu postaven pouze ambit a </a:t>
            </a:r>
            <a:r>
              <a:rPr lang="cs-CZ" dirty="0" smtClean="0"/>
              <a:t>presbytář</a:t>
            </a:r>
          </a:p>
          <a:p>
            <a:r>
              <a:rPr lang="cs-CZ" dirty="0" smtClean="0"/>
              <a:t>Během husitských válek poničen 15.stol</a:t>
            </a:r>
          </a:p>
          <a:p>
            <a:r>
              <a:rPr lang="cs-CZ" dirty="0" smtClean="0"/>
              <a:t>Opravili jej až bosí františkáni – 1606</a:t>
            </a:r>
          </a:p>
        </p:txBody>
      </p:sp>
      <p:sp>
        <p:nvSpPr>
          <p:cNvPr id="4" name="AutoShape 2" descr="Soubor:Panna Marie Snezna olt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0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http://www.krasnecesko.cz/foto/o24370-2-Kostel-Panny-Marie-Snezne-Prah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80" y="0"/>
            <a:ext cx="3209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ague.lovesguide.com/images/panny_marie_snez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" y="2"/>
            <a:ext cx="5940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119</TotalTime>
  <Words>129</Words>
  <Application>Microsoft Office PowerPoint</Application>
  <PresentationFormat>Předvádění na obrazovce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Austin</vt:lpstr>
      <vt:lpstr>Stavební činnost  KARLA IV.</vt:lpstr>
      <vt:lpstr>Karlova univerzita</vt:lpstr>
      <vt:lpstr>Prezentace aplikace PowerPoint</vt:lpstr>
      <vt:lpstr>Karlův most</vt:lpstr>
      <vt:lpstr>Prezentace aplikace PowerPoint</vt:lpstr>
      <vt:lpstr>Karlštejn</vt:lpstr>
      <vt:lpstr>Prezentace aplikace PowerPoint</vt:lpstr>
      <vt:lpstr>Chrám Panny Marie Sněžné</vt:lpstr>
      <vt:lpstr>Prezentace aplikace PowerPoint</vt:lpstr>
      <vt:lpstr>Zdroje</vt:lpstr>
      <vt:lpstr>Děkuji za pozornost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Stavební činnost  KARLA IV.</dc:title>
  <dc:creator>Ivča</dc:creator>
  <cp:lastModifiedBy>Ivča</cp:lastModifiedBy>
  <cp:revision>12</cp:revision>
  <dcterms:created xsi:type="dcterms:W3CDTF">2013-05-29T21:18:34Z</dcterms:created>
  <dcterms:modified xsi:type="dcterms:W3CDTF">2013-05-30T07:21:03Z</dcterms:modified>
</cp:coreProperties>
</file>