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57" r:id="rId6"/>
    <p:sldId id="264" r:id="rId7"/>
    <p:sldId id="262" r:id="rId8"/>
    <p:sldId id="263" r:id="rId9"/>
    <p:sldId id="25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>
      <p:cViewPr varScale="1">
        <p:scale>
          <a:sx n="80" d="100"/>
          <a:sy n="80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4119A-6034-473A-A66F-06B60076192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80565-0846-45D1-995F-AA7857EEA2B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80565-0846-45D1-995F-AA7857EEA2B0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6F83D-E3E0-4D29-A4E1-275C2240C653}" type="datetimeFigureOut">
              <a:rPr lang="en-GB" smtClean="0"/>
              <a:t>23/01/2013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6FB42-C5DE-4E29-B154-A13023AC841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dygon.cz/slovanska-doba-bohove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/>
          <a:lstStyle/>
          <a:p>
            <a:r>
              <a:rPr lang="cs-CZ" dirty="0" smtClean="0"/>
              <a:t>Slovanští bohové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6400800" cy="1752600"/>
          </a:xfrm>
        </p:spPr>
        <p:txBody>
          <a:bodyPr/>
          <a:lstStyle/>
          <a:p>
            <a:r>
              <a:rPr lang="cs-CZ" dirty="0" smtClean="0"/>
              <a:t>=</a:t>
            </a:r>
          </a:p>
          <a:p>
            <a:r>
              <a:rPr lang="cs-CZ" dirty="0" smtClean="0"/>
              <a:t>Přírodní bohové</a:t>
            </a:r>
            <a:endParaRPr lang="en-GB" dirty="0"/>
          </a:p>
        </p:txBody>
      </p:sp>
      <p:pic>
        <p:nvPicPr>
          <p:cNvPr id="21506" name="Picture 2" descr="http://club-edu.tambov.ru/vjpusk/vjp003/rabot/37/svaro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28975" cy="2533651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</p:pic>
      <p:pic>
        <p:nvPicPr>
          <p:cNvPr id="21508" name="Picture 4" descr="http://perun.milanaleksic.net/common/images/peru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76650"/>
            <a:ext cx="2657475" cy="3181350"/>
          </a:xfrm>
          <a:prstGeom prst="rect">
            <a:avLst/>
          </a:prstGeom>
          <a:noFill/>
        </p:spPr>
      </p:pic>
      <p:pic>
        <p:nvPicPr>
          <p:cNvPr id="21510" name="Picture 6" descr="http://files.stredoveky-jarmark.webnode.cz/200000178-59f9e5af3c/radigos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3311" y="3573016"/>
            <a:ext cx="2140689" cy="3284984"/>
          </a:xfrm>
          <a:prstGeom prst="rect">
            <a:avLst/>
          </a:prstGeom>
          <a:noFill/>
        </p:spPr>
      </p:pic>
      <p:pic>
        <p:nvPicPr>
          <p:cNvPr id="21512" name="Picture 8" descr="http://158.194.48.95/5a/obrazky/encyklopedie/slovane/bohove-veles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0"/>
            <a:ext cx="2016224" cy="2564904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9" name="Picture 2" descr="http://slovanskamythologie.wz.cz/svantovi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44407" y="0"/>
            <a:ext cx="2099593" cy="2564904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21514" name="Picture 10" descr="http://slovanskamythologie.wz.cz/triglavhor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3848" y="1"/>
            <a:ext cx="1800200" cy="25502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Příchod </a:t>
            </a:r>
            <a:r>
              <a:rPr lang="cs-CZ" dirty="0"/>
              <a:t>S</a:t>
            </a:r>
            <a:r>
              <a:rPr lang="cs-CZ" dirty="0" smtClean="0"/>
              <a:t>lovanů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Evropě v období vlády Sámovy říše (6-7. stol.) -&gt; doba stěhování národů</a:t>
            </a:r>
          </a:p>
          <a:p>
            <a:r>
              <a:rPr lang="cs-CZ" dirty="0" smtClean="0"/>
              <a:t>Rozdělení na 3 „větve“: západní, východní, jižní</a:t>
            </a:r>
          </a:p>
          <a:p>
            <a:r>
              <a:rPr lang="cs-CZ" dirty="0" smtClean="0"/>
              <a:t>Mimo jiné přinesli duchovno, kulturu a jiný mrav tvořící mytologii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Svarog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Slovanský Bůh-Otec</a:t>
            </a:r>
          </a:p>
          <a:p>
            <a:r>
              <a:rPr lang="cs-CZ" dirty="0" smtClean="0"/>
              <a:t>Nebeský kovář, stvořitel všech společenských zákonů a věcí</a:t>
            </a:r>
          </a:p>
          <a:p>
            <a:r>
              <a:rPr lang="cs-CZ" dirty="0" smtClean="0"/>
              <a:t>V nebeském světle a teple zosobňoval boha ohně</a:t>
            </a:r>
          </a:p>
          <a:p>
            <a:r>
              <a:rPr lang="cs-CZ" dirty="0" smtClean="0"/>
              <a:t>Uctívané zvíře- kohout</a:t>
            </a:r>
            <a:endParaRPr lang="en-GB" dirty="0"/>
          </a:p>
        </p:txBody>
      </p:sp>
      <p:pic>
        <p:nvPicPr>
          <p:cNvPr id="7170" name="Picture 2" descr="http://club-edu.tambov.ru/vjpusk/vjp003/rabot/37/svaro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933056"/>
            <a:ext cx="3228975" cy="2533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Svarožič</a:t>
            </a:r>
            <a:r>
              <a:rPr lang="cs-CZ" dirty="0" smtClean="0"/>
              <a:t>- Radegast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 praboha </a:t>
            </a:r>
            <a:r>
              <a:rPr lang="cs-CZ" dirty="0" err="1" smtClean="0"/>
              <a:t>Svaroga</a:t>
            </a:r>
            <a:r>
              <a:rPr lang="cs-CZ" dirty="0"/>
              <a:t> </a:t>
            </a:r>
            <a:r>
              <a:rPr lang="cs-CZ" dirty="0" smtClean="0"/>
              <a:t>-&gt; bůh syn</a:t>
            </a:r>
          </a:p>
          <a:p>
            <a:r>
              <a:rPr lang="cs-CZ" dirty="0" smtClean="0"/>
              <a:t>Sluneční bůh, </a:t>
            </a:r>
            <a:r>
              <a:rPr lang="cs-CZ" dirty="0" err="1" smtClean="0"/>
              <a:t>bůh</a:t>
            </a:r>
            <a:r>
              <a:rPr lang="cs-CZ" dirty="0" smtClean="0"/>
              <a:t> války</a:t>
            </a:r>
          </a:p>
          <a:p>
            <a:r>
              <a:rPr lang="cs-CZ" dirty="0" smtClean="0"/>
              <a:t>Zasvěcené zvíře: bílý kůň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		    divoký kanec</a:t>
            </a:r>
            <a:endParaRPr lang="en-GB" dirty="0"/>
          </a:p>
        </p:txBody>
      </p:sp>
      <p:pic>
        <p:nvPicPr>
          <p:cNvPr id="6146" name="Picture 2" descr="http://files.stredoveky-jarmark.webnode.cz/200000178-59f9e5af3c/radig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204864"/>
            <a:ext cx="2619375" cy="4019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Perun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Nejsilnější z pohanských bohů</a:t>
            </a:r>
          </a:p>
          <a:p>
            <a:r>
              <a:rPr lang="cs-CZ" dirty="0" smtClean="0"/>
              <a:t>Hromovládce a vládce bouří, bůh války a pán blesku</a:t>
            </a:r>
          </a:p>
          <a:p>
            <a:r>
              <a:rPr lang="cs-CZ" dirty="0" smtClean="0"/>
              <a:t>Býval mu obětován býk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 a zasvěcen dub</a:t>
            </a:r>
          </a:p>
        </p:txBody>
      </p:sp>
      <p:pic>
        <p:nvPicPr>
          <p:cNvPr id="10242" name="Picture 2" descr="http://perun.milanaleksic.net/common/images/peru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356992"/>
            <a:ext cx="2657475" cy="318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Veles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Bůh skotu a žní (bůh podsvětí?)</a:t>
            </a:r>
          </a:p>
          <a:p>
            <a:r>
              <a:rPr lang="cs-CZ" dirty="0" smtClean="0"/>
              <a:t>Uctíván pro plodivou sílu, úrodu a byl ochráncem stád</a:t>
            </a:r>
          </a:p>
          <a:p>
            <a:endParaRPr lang="en-GB" dirty="0"/>
          </a:p>
        </p:txBody>
      </p:sp>
      <p:pic>
        <p:nvPicPr>
          <p:cNvPr id="1028" name="Picture 4" descr="http://158.194.48.95/5a/obrazky/encyklopedie/slovane/bohove-veles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068960"/>
            <a:ext cx="228600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Svantovít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„Svatý, mocný, silný“</a:t>
            </a:r>
          </a:p>
          <a:p>
            <a:r>
              <a:rPr lang="cs-CZ" dirty="0" smtClean="0"/>
              <a:t>V pravé ruce držela socha kovový pící roh naplněný vínem</a:t>
            </a:r>
          </a:p>
          <a:p>
            <a:r>
              <a:rPr lang="cs-CZ" dirty="0" smtClean="0"/>
              <a:t>Měl 4 hlavy- důkaz všemohoucnosti</a:t>
            </a:r>
          </a:p>
          <a:p>
            <a:r>
              <a:rPr lang="cs-CZ" dirty="0" smtClean="0"/>
              <a:t>Zasvěcené zvíře: bělouš</a:t>
            </a:r>
            <a:endParaRPr lang="en-GB" dirty="0"/>
          </a:p>
        </p:txBody>
      </p:sp>
      <p:pic>
        <p:nvPicPr>
          <p:cNvPr id="5122" name="Picture 2" descr="http://slovanskamythologie.wz.cz/svantov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933056"/>
            <a:ext cx="2160240" cy="2410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Triglav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Bůh války</a:t>
            </a:r>
          </a:p>
          <a:p>
            <a:r>
              <a:rPr lang="cs-CZ" dirty="0" smtClean="0"/>
              <a:t>Měl 3 hlavy symbolizující nebe, zemi a podsvětí</a:t>
            </a:r>
          </a:p>
          <a:p>
            <a:r>
              <a:rPr lang="cs-CZ" dirty="0" smtClean="0"/>
              <a:t>Zasvěcené zvíře: kůň</a:t>
            </a:r>
            <a:endParaRPr lang="en-GB" dirty="0"/>
          </a:p>
        </p:txBody>
      </p:sp>
      <p:pic>
        <p:nvPicPr>
          <p:cNvPr id="2050" name="Picture 2" descr="http://slovanskamythologie.wz.cz/triglavho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212976"/>
            <a:ext cx="2463246" cy="3489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http://www.dygon.cz/slovanska-doba-bohove.php</a:t>
            </a:r>
            <a:endParaRPr lang="cs-CZ" dirty="0" smtClean="0"/>
          </a:p>
          <a:p>
            <a:r>
              <a:rPr lang="cs-CZ" dirty="0" smtClean="0"/>
              <a:t>Diplomová práce</a:t>
            </a:r>
            <a:endParaRPr lang="en-GB" dirty="0"/>
          </a:p>
        </p:txBody>
      </p:sp>
      <p:pic>
        <p:nvPicPr>
          <p:cNvPr id="9218" name="Picture 2" descr="http://2.bp.blogspot.com/_I0mjB_Q2D7Q/TL3zfwrf8SI/AAAAAAAAALk/VtDAMoUY2Ho/s1600/perun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931" y="3284984"/>
            <a:ext cx="4381069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174</Words>
  <Application>Microsoft Office PowerPoint</Application>
  <PresentationFormat>Předvádění na obrazovce (4:3)</PresentationFormat>
  <Paragraphs>38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Slovanští bohové</vt:lpstr>
      <vt:lpstr>Příchod Slovanů</vt:lpstr>
      <vt:lpstr>Svarog</vt:lpstr>
      <vt:lpstr>Svarožič- Radegast</vt:lpstr>
      <vt:lpstr>Perun</vt:lpstr>
      <vt:lpstr>Veles</vt:lpstr>
      <vt:lpstr>Svantovít</vt:lpstr>
      <vt:lpstr>Triglav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Pohanští bohové</dc:title>
  <dc:creator>nikol</dc:creator>
  <cp:lastModifiedBy>nikol</cp:lastModifiedBy>
  <cp:revision>14</cp:revision>
  <dcterms:created xsi:type="dcterms:W3CDTF">2013-01-23T14:46:13Z</dcterms:created>
  <dcterms:modified xsi:type="dcterms:W3CDTF">2013-01-23T16:56:55Z</dcterms:modified>
</cp:coreProperties>
</file>