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8" r:id="rId8"/>
    <p:sldId id="262" r:id="rId9"/>
    <p:sldId id="266" r:id="rId10"/>
    <p:sldId id="271" r:id="rId11"/>
    <p:sldId id="265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8D35497-60A2-4E1A-9735-EC1D7C445CD3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988-FAE5-4C40-8100-F30DB20A7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497-60A2-4E1A-9735-EC1D7C445CD3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988-FAE5-4C40-8100-F30DB20A7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497-60A2-4E1A-9735-EC1D7C445CD3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988-FAE5-4C40-8100-F30DB20A7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497-60A2-4E1A-9735-EC1D7C445CD3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988-FAE5-4C40-8100-F30DB20A7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497-60A2-4E1A-9735-EC1D7C445CD3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988-FAE5-4C40-8100-F30DB20A7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497-60A2-4E1A-9735-EC1D7C445CD3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988-FAE5-4C40-8100-F30DB20A7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D35497-60A2-4E1A-9735-EC1D7C445CD3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AB7988-FAE5-4C40-8100-F30DB20A7F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8D35497-60A2-4E1A-9735-EC1D7C445CD3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FAB7988-FAE5-4C40-8100-F30DB20A7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497-60A2-4E1A-9735-EC1D7C445CD3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988-FAE5-4C40-8100-F30DB20A7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497-60A2-4E1A-9735-EC1D7C445CD3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988-FAE5-4C40-8100-F30DB20A7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497-60A2-4E1A-9735-EC1D7C445CD3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988-FAE5-4C40-8100-F30DB20A7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8D35497-60A2-4E1A-9735-EC1D7C445CD3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FAB7988-FAE5-4C40-8100-F30DB20A7FA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hp?hl=cs&amp;tab=wi" TargetMode="External"/><Relationship Id="rId2" Type="http://schemas.openxmlformats.org/officeDocument/2006/relationships/hyperlink" Target="http://cs.wikipedia.org/wi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rizan.cz/pruvodce/historicke-pamatky/sainte-chapelle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/>
              <a:t>Nejvýznamnější gotické památky v Evropě 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51920" y="4365104"/>
            <a:ext cx="4953000" cy="1752600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>
                <a:solidFill>
                  <a:schemeClr val="bg2">
                    <a:lumMod val="75000"/>
                  </a:schemeClr>
                </a:solidFill>
              </a:rPr>
              <a:t>Iva </a:t>
            </a:r>
            <a:r>
              <a:rPr lang="cs-CZ" sz="2000" dirty="0" err="1" smtClean="0">
                <a:solidFill>
                  <a:schemeClr val="bg2">
                    <a:lumMod val="75000"/>
                  </a:schemeClr>
                </a:solidFill>
              </a:rPr>
              <a:t>Závišková</a:t>
            </a:r>
            <a:r>
              <a:rPr lang="cs-CZ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cs-CZ" sz="2000" dirty="0" smtClean="0">
                <a:solidFill>
                  <a:schemeClr val="bg2">
                    <a:lumMod val="75000"/>
                  </a:schemeClr>
                </a:solidFill>
              </a:rPr>
              <a:t>6.A</a:t>
            </a:r>
            <a:endParaRPr lang="cs-CZ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Gotika v Anglii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získala zde novou podobu </a:t>
            </a:r>
          </a:p>
          <a:p>
            <a:r>
              <a:rPr lang="cs-CZ" dirty="0" smtClean="0"/>
              <a:t>Přijímali pouze jen některé prvky </a:t>
            </a:r>
          </a:p>
          <a:p>
            <a:pPr lvl="2"/>
            <a:r>
              <a:rPr lang="cs-CZ" dirty="0" smtClean="0"/>
              <a:t>Ty potom zapojili do vlastní architektury </a:t>
            </a:r>
          </a:p>
          <a:p>
            <a:r>
              <a:rPr lang="cs-CZ" dirty="0" smtClean="0"/>
              <a:t>Dělí se na 3 období</a:t>
            </a:r>
          </a:p>
          <a:p>
            <a:pPr lvl="2"/>
            <a:r>
              <a:rPr lang="cs-CZ" dirty="0" err="1" smtClean="0"/>
              <a:t>Early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</a:p>
          <a:p>
            <a:pPr lvl="4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1170 – 1240</a:t>
            </a:r>
          </a:p>
          <a:p>
            <a:pPr lvl="4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Katedrální kostel Panny Marie v Lincolnu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/>
            <a:r>
              <a:rPr lang="cs-CZ" dirty="0" err="1" smtClean="0"/>
              <a:t>Decorated</a:t>
            </a:r>
            <a:endParaRPr lang="cs-CZ" dirty="0" smtClean="0"/>
          </a:p>
          <a:p>
            <a:pPr lvl="4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1240 – 1330 </a:t>
            </a:r>
          </a:p>
          <a:p>
            <a:pPr lvl="4"/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Westmisterské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opatství </a:t>
            </a:r>
          </a:p>
          <a:p>
            <a:pPr lvl="2"/>
            <a:r>
              <a:rPr lang="cs-CZ" dirty="0" err="1" smtClean="0"/>
              <a:t>Perpendicular</a:t>
            </a:r>
            <a:r>
              <a:rPr lang="cs-CZ" dirty="0" smtClean="0"/>
              <a:t> </a:t>
            </a:r>
          </a:p>
          <a:p>
            <a:pPr lvl="4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1330 - 1530 </a:t>
            </a:r>
          </a:p>
          <a:p>
            <a:pPr lvl="4"/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s-ES" i="1" dirty="0" smtClean="0">
                <a:solidFill>
                  <a:schemeClr val="accent3">
                    <a:lumMod val="50000"/>
                  </a:schemeClr>
                </a:solidFill>
              </a:rPr>
              <a:t>Katedrála a metropolitní kostel Svatého Petra v Yorku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650" name="AutoShape 2" descr="http://t2.gstatic.com/images?q=tbn:ANd9GcTaBM_6i2ApATtYK0_oy9hBQGPLcboZHngZZ5vSSGvMbhmlx1FW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652" name="AutoShape 4" descr="http://t2.gstatic.com/images?q=tbn:ANd9GcTaBM_6i2ApATtYK0_oy9hBQGPLcboZHngZZ5vSSGvMbhmlx1FW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7654" name="Picture 6" descr="http://upload.wikimedia.org/wikipedia/commons/thumb/a/a6/Lincoln_Cathedral07total.gif/220px-Lincoln_Cathedral07tot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996952"/>
            <a:ext cx="2743572" cy="2219800"/>
          </a:xfrm>
          <a:prstGeom prst="rect">
            <a:avLst/>
          </a:prstGeom>
          <a:noFill/>
        </p:spPr>
      </p:pic>
      <p:pic>
        <p:nvPicPr>
          <p:cNvPr id="27656" name="Picture 8" descr="http://www.mestasveta.cz/img/londyn-img/westminster-abbey-5-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541" y="2492896"/>
            <a:ext cx="4128459" cy="3096344"/>
          </a:xfrm>
          <a:prstGeom prst="rect">
            <a:avLst/>
          </a:prstGeom>
          <a:noFill/>
        </p:spPr>
      </p:pic>
      <p:pic>
        <p:nvPicPr>
          <p:cNvPr id="27658" name="Picture 10" descr="http://www.profimedia.cz/fotografie/york-minster-katedrala-yorkshire/profimedia-0052041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996952"/>
            <a:ext cx="42672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Westminsterské</a:t>
            </a:r>
            <a:r>
              <a:rPr lang="cs-CZ" dirty="0" smtClean="0"/>
              <a:t> opatství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 chrám ve stavebním tvaru katedrály</a:t>
            </a:r>
          </a:p>
          <a:p>
            <a:r>
              <a:rPr lang="cs-CZ" dirty="0" smtClean="0"/>
              <a:t>postavený převážně v gotickém slohu</a:t>
            </a:r>
          </a:p>
          <a:p>
            <a:r>
              <a:rPr lang="cs-CZ" dirty="0" smtClean="0"/>
              <a:t>Nachází se v Londýně </a:t>
            </a:r>
          </a:p>
          <a:p>
            <a:r>
              <a:rPr lang="en-US" dirty="0" smtClean="0"/>
              <a:t> v </a:t>
            </a:r>
            <a:r>
              <a:rPr lang="en-US" dirty="0" err="1" smtClean="0"/>
              <a:t>letech</a:t>
            </a:r>
            <a:r>
              <a:rPr lang="en-US" dirty="0" smtClean="0"/>
              <a:t> 1045 </a:t>
            </a:r>
            <a:r>
              <a:rPr lang="en-US" dirty="0" err="1" smtClean="0"/>
              <a:t>až</a:t>
            </a:r>
            <a:r>
              <a:rPr lang="en-US" dirty="0" smtClean="0"/>
              <a:t> 1050</a:t>
            </a:r>
            <a:r>
              <a:rPr lang="cs-CZ" dirty="0" smtClean="0"/>
              <a:t> postaveno opatství </a:t>
            </a:r>
          </a:p>
          <a:p>
            <a:pPr lvl="2"/>
            <a:r>
              <a:rPr lang="cs-CZ" dirty="0" err="1" smtClean="0"/>
              <a:t>Nachal</a:t>
            </a:r>
            <a:r>
              <a:rPr lang="cs-CZ" dirty="0" smtClean="0"/>
              <a:t> ho vystavět  král Eduard III. Vyznavač</a:t>
            </a:r>
          </a:p>
          <a:p>
            <a:endParaRPr lang="cs-CZ" dirty="0" smtClean="0"/>
          </a:p>
        </p:txBody>
      </p:sp>
      <p:pic>
        <p:nvPicPr>
          <p:cNvPr id="19458" name="Picture 2" descr="http://www.cestyapamatky.cz/img/foto/f/img_1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33803"/>
            <a:ext cx="7236296" cy="4824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4578" name="Picture 2" descr="http://files.kristyna-jindrova.webnode.cz/system_preview_detail_200000093-692eb6a290-public/Westminstersk%C3%A9%20opatstv%C3%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286250" cy="3219451"/>
          </a:xfrm>
          <a:prstGeom prst="rect">
            <a:avLst/>
          </a:prstGeom>
          <a:noFill/>
        </p:spPr>
      </p:pic>
      <p:pic>
        <p:nvPicPr>
          <p:cNvPr id="24580" name="Picture 4" descr="http://nd01.jxs.cz/401/854/95b09c413d_30553987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24744"/>
            <a:ext cx="6096000" cy="4429126"/>
          </a:xfrm>
          <a:prstGeom prst="rect">
            <a:avLst/>
          </a:prstGeom>
          <a:noFill/>
        </p:spPr>
      </p:pic>
      <p:pic>
        <p:nvPicPr>
          <p:cNvPr id="24582" name="Picture 6" descr="http://i.idnes.cz/11/043/cl6/JB3aca30_w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7582257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http://cs.wikipedia.org/wiki/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google.cz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imghp</a:t>
            </a:r>
            <a:r>
              <a:rPr lang="cs-CZ" dirty="0" smtClean="0">
                <a:hlinkClick r:id="rId3"/>
              </a:rPr>
              <a:t>?</a:t>
            </a:r>
            <a:r>
              <a:rPr lang="cs-CZ" dirty="0" err="1" smtClean="0">
                <a:hlinkClick r:id="rId3"/>
              </a:rPr>
              <a:t>hl</a:t>
            </a:r>
            <a:r>
              <a:rPr lang="cs-CZ" dirty="0" smtClean="0">
                <a:hlinkClick r:id="rId3"/>
              </a:rPr>
              <a:t>=</a:t>
            </a:r>
            <a:r>
              <a:rPr lang="cs-CZ" dirty="0" err="1" smtClean="0">
                <a:hlinkClick r:id="rId3"/>
              </a:rPr>
              <a:t>cs</a:t>
            </a:r>
            <a:r>
              <a:rPr lang="cs-CZ" dirty="0" smtClean="0">
                <a:hlinkClick r:id="rId3"/>
              </a:rPr>
              <a:t>&amp;</a:t>
            </a:r>
            <a:r>
              <a:rPr lang="cs-CZ" dirty="0" err="1" smtClean="0">
                <a:hlinkClick r:id="rId3"/>
              </a:rPr>
              <a:t>tab</a:t>
            </a:r>
            <a:r>
              <a:rPr lang="cs-CZ" dirty="0" smtClean="0">
                <a:hlinkClick r:id="rId3"/>
              </a:rPr>
              <a:t>=</a:t>
            </a:r>
            <a:r>
              <a:rPr lang="cs-CZ" dirty="0" err="1" smtClean="0">
                <a:hlinkClick r:id="rId3"/>
              </a:rPr>
              <a:t>wi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parizan.cz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pruvodce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historicke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pamatky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sainte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chapelle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 smtClean="0"/>
              <a:t>Kniha: Svět poznání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2" y="1981200"/>
            <a:ext cx="8170167" cy="1362075"/>
          </a:xfrm>
        </p:spPr>
        <p:txBody>
          <a:bodyPr/>
          <a:lstStyle/>
          <a:p>
            <a:r>
              <a:rPr lang="cs-CZ" sz="6000" dirty="0" smtClean="0"/>
              <a:t>Děkuji za pozornost 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r>
              <a:rPr lang="cs-CZ" dirty="0" smtClean="0"/>
              <a:t>Gotika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424936" cy="482453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Vznikla v polovině 12. století ve střední Francii </a:t>
            </a:r>
          </a:p>
          <a:p>
            <a:r>
              <a:rPr lang="cs-CZ" dirty="0" smtClean="0"/>
              <a:t>Dále se rozšiřovala do Anglie, pak do Německa a Itálie </a:t>
            </a:r>
          </a:p>
          <a:p>
            <a:r>
              <a:rPr lang="cs-CZ" dirty="0" smtClean="0"/>
              <a:t>V Itálii se zrodil nový sloh – renesance </a:t>
            </a:r>
          </a:p>
          <a:p>
            <a:pPr lvl="2"/>
            <a:r>
              <a:rPr lang="cs-CZ" dirty="0" smtClean="0"/>
              <a:t>Poté vytlačila gotiku</a:t>
            </a:r>
          </a:p>
          <a:p>
            <a:r>
              <a:rPr lang="cs-CZ" dirty="0" smtClean="0"/>
              <a:t>Dostala jméno od Italů</a:t>
            </a:r>
          </a:p>
          <a:p>
            <a:pPr lvl="2"/>
            <a:r>
              <a:rPr lang="cs-CZ" dirty="0" smtClean="0"/>
              <a:t>Gotika = barbarské umění (podle Italů)</a:t>
            </a:r>
          </a:p>
          <a:p>
            <a:r>
              <a:rPr lang="cs-CZ" dirty="0" smtClean="0"/>
              <a:t>vznikla transformací, monumentalizací a domyšlením prvků pozdně románské architektury </a:t>
            </a:r>
            <a:r>
              <a:rPr lang="cs-CZ" dirty="0" err="1" smtClean="0"/>
              <a:t>Île</a:t>
            </a:r>
            <a:r>
              <a:rPr lang="cs-CZ" dirty="0" smtClean="0"/>
              <a:t>-de-France</a:t>
            </a:r>
          </a:p>
          <a:p>
            <a:r>
              <a:rPr lang="cs-CZ" dirty="0" smtClean="0"/>
              <a:t>Typické rysy </a:t>
            </a:r>
          </a:p>
          <a:p>
            <a:pPr lvl="2"/>
            <a:r>
              <a:rPr lang="cs-CZ" dirty="0" smtClean="0"/>
              <a:t>Lomený oblouk</a:t>
            </a:r>
          </a:p>
          <a:p>
            <a:pPr lvl="2"/>
            <a:r>
              <a:rPr lang="cs-CZ" dirty="0" smtClean="0"/>
              <a:t> žebrovaná klenba </a:t>
            </a:r>
            <a:endParaRPr lang="cs-CZ" dirty="0"/>
          </a:p>
        </p:txBody>
      </p:sp>
      <p:pic>
        <p:nvPicPr>
          <p:cNvPr id="1026" name="Picture 2" descr="http://www.zskunratice.cz/files/content/1124/title_image/full_ok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068960"/>
            <a:ext cx="1974171" cy="3312368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DIAOoDASIAAhEBAxEB/8QAGwAAAgMBAQEAAAAAAAAAAAAABAUCAwYAAQf/xABGEAACAQMCAgcFBQMKBQUBAAABAgMABBEFIRIxBhMiQVFhcTKBkaGxFCNCUsFi0eEHFSQlM0NjcnOyJjRTkqIWNVTS0/D/xAAYAQADAQEAAAAAAAAAAAAAAAAAAQIDBP/EACQRAAICAgICAgMBAQAAAAAAAAABAhEhMRJBA1ETMgQiYXFC/9oADAMBAAIRAxEAPwD5pEWEpye/xo+3JeYZJ2peuOsc/lamVkmwbHM1i3g0SyS1Sdorc4O/IeppVGOGIEntE59BRmqjrnVcgAb48aWSSb4HPlRHQ2SZmkfAJ+NX9mJcZx4nNe2sZA8T3UwtdMlunHBEXx5bD1NUKhfxmTCxZ8t8CrBBIw3lPF+Va1Vj0fgiw1z22/Kuw/jTeKKKEYiiRP8AKoFUo3sLMOmm3bKAI7gg+RxUHspYiQxdWHcQa35bzqtyDzINPghcjBKJ4csr5HgDXsdywfIYq3iO+tHqU1iAVeNHk8EGD8az8gjcYI4d9sb1nLBSdjKz1HjB63YgbkGjotTgBx1lZB5OqY8LH3ijbd34QShPnTUmJxNfFqUBx96CfWio7qNuTj41jTKTuYj7hXolTu4lPwp82KjcK+dwalxedZOG6mUARXGR+1vRcWqXUZAkVXHlsafNC4s0QJ8ajLEs0bRyjKMMEUvtNUhnfgzwv4GmIORkGrTTFRh9X057OcxuSUbeNwaEglYgxuxyvnzrcarZLf2jRfjG6HzrCXETxSNlcOmzCs5qmaJ2P9EvTjqJG3/Bn6U/jc+dYiCXHDIh5HIrV2FyJ4VkHPvpwfRMl2MlJPfS6+Um7bJ2aI0choS+/wCaTzjYU56FHZltPz9onGe8U3iB8aUWO1zKKcQ71MRssmbhhx+bagut8OL41fduGBXv9kV4HgUBSmcbZqW7ZSVGThPFI48WNPIV6uLPlgUm01S8pJ5Ak04uJBDDltgKmexx1YsvCMkk9o/IVTHadrLHBO6+deNOks+WBZSd6eWNot1MCB92Me6q/wAEEaFpKyp11xngz2U5cXmfKtNGiooVFCqOQA2FUwDAAGwG2KvFaolnGvDXpO1BX16tvsN3PJRQ3QkTuLhIFy7Y8B40lvdRd/xmND+HvNC3NzLI+S2WNe21g9yQRlmzuSNlrNybKS9gsxPGRGeyeR8aui0+ZLXrXiYITkk8/hWjtdNhgAYgO47yOVGBc8wKfC0PlRh2ggmZl2BxvXafKkbdVKOJAcelbT7Hb5JEEeTzIUVmNX01rKbjjUmM7qf0NTwcSnOxnHp9rIAcMPRq8fR42B6uQgHuYZobRrzrFMZ9obincZyKtUyGJJ9GkRfu13/ZNBLFdwkjhO3ca1gquREkGHXIocBqRlxMrN94vC3wplZ6jLa442MkXj3ir7zTY5V7NKJoJ7RmCgsvgaimg2a22uo7lA8TA5+VJek+ncr2IDB2lA+RpdZ3LRv1sLcLflP61pLS8h1CBoZBhivC6H9KpS5KmTowcZ6uUodl7qd6Hc9XcdST2H5etLtXsXtLlojzQ5U+I7qqtpSOGROa4IqdMp5N5Eciqrpc3EOOZBFV2E4nhSRTzG/rVl6SDCw5g1o/qStmWgGL+YEd5+tNYyFQtSojg1WUZ55+tMWbCKPE5PoKhPA3sqncBzt7I+dTSNSoyd8UI4csr9zEn1o9B2F2Xl4VBZnNHj+7LHkWNWavIRGqDcnevdLYJbL8aF1F3lvRFGCSABt30f8AQLCKrKLL5YEHnvWm0HaJidiTmlCW5VmViSQQG7tqcaNush86pbE9D+H2RVw5UPCdhXl3crbQlzz5AeJrSyCOoXi2qYG8jclpHKzzksTv+Jqh1slxOXc5Zu/wFNLS1BUFxle7PfUNuTKSoHsdOLgPLkKfiacRoqKFUAKOQFeAgDGwqqS5jjOHcD1qkkhNhYqSjegEv4GOFlU450ZFIGGaqxF1UXlsl3bvDJyYbHwPjRAxiuIyKoRgPvdPv2D7FWwfWtVaTCWMMpyCKF6UacJIlvEG69mQgd3caC0OdgDE/qKy0y9o0KmuNRQ5FemrJIGhL9lWDBGWY4FFnwpTqE/FcMo5KOEetKTwNIDlhDnji7Lj510MpDqUYpKnLA3B/dV1snGS3MchXt1a8Q4k/tByPjWSQ2S1SQajYLLwgXEAPGo7178Vm4W6uThPLup5Cxk3TsyrzU9/lSm8h4GJAIxuBTbsB50flKSPbnke0tO7v2Iv81ZOznMfVToc8Jx7q1NxMrWqSAjBYEGqT/VoXZnbrbWHzzOavd2JIGwA4fjVGoso1oEHPF4eleCTMg7yzZ+FT0V2E8BMhB2A7K7d3Oh+vJ3zU5Lho4iSDxMCAT3ZpGb9cnb5VKQMN05eCLtgnNB2z4v53ALEHAprGoSEDFLrNCXkfkGYmhPsGhhGS8M0jnLEYHkAaN0TYS+tUSp1dqpzuyZPvNX6MwLTgfmFVHLE9D+LlvsKRanc9fcYB+7TZf30wv7jqbcIvtybDyHeaXRRiQniyFH/APZpyfQIv0222432B55+lG3N5FbqeJgMDYUnvNW4SIrQAquxY8qVNK8rkq3G3ex5UXSpBsZ3WsyucRkRp4nnS6SSWZsnifP4mOK9ghhSQG6LN37U+s7+xjAEcYT9phk/GlV7ASra3gTj6pgnfhTg1dY6lLaNw5JXO6Mfoa1lveQTLlZEJP7VB6holveAvDiKTyHZPr4VXD0Lkuy6x1CK6UcB7WN1PMUwVgRWHmtrnT5uGfKEbq6/vp5pWrCRhDcEB/wt3NTUumJxH7xLNC0bgFWGCDWEfj0/VCkgI4Wwa30R41FZjpnZcJS7Uc9m9RRJdjTD7duIDFXEGlmjz9bbRNnfGD7qbDemmIGmfqonkP4RtSKYdk5Pb/U061E9hI/HtN6CkiKZrzfdYt8/tGokyooOt4+CNR4CrHUMCDXLstB3V2cmOE797eFPQdlF2hjYyQ7sh7QHePGqrtVuIklQjf2hVdq8y3hQKXVtm8vOrnT7NcGNs9U+6nGwz3VDGB6eAvWQkjPdmtBp7CfSeF+cT4pRchYriGUbH2WpnZSLEl0nIMQRQgYlv2CaiWJ5Gp2sgdgp5nb47mqtbXN+y9xx9KhYHPE2MtuR9BT6E9l+pSLFbu6fl2z57UgVSVB8qZ6/IQBCRtkYx4YoJAeBd+6qRLY+kPDCT4A0NaIEgHiRmrrk/csPKvFjc2pKgkIoLHwGcVkaBt4pFkjE/wB0MD312isB1zE4HFmuvj/QE8erH1oWyYiyuDyJk4aqOxPQaWa6mMh9nG2e4d1UaldrHH9njONu2w+ldLOYbURg4eQ59BSy2gk1C6WCEFhnc+J8T5ULIHW1vLeSBYkPCeSqNz606TQurjD3s6QoPwqMmmRa30i3EUWGlIyzHbPmfKlbNcahJnJbO2TyFVoWWAXSWnW4hWQjlljv8KtjsW4exkEjcM2KdWljaWvacq8nixG1MkWOQAsit5kZpqN9hZkOF4JOrYrk7gMM/Oi0lvLchgJEHih2+FN9W0qO7iEkChZUG3COdB6Vedv7LNuQNg30pNU6DZOLU0vE+z3sfWA8mXZlPjilNxCttI3Vv1kYOzDurQ3Ol29wvEo6t+4ryzSW6hltZOC4Xsnk4Gxokn2JYH/R/UevQQyt94vJs+0KP161F5pE6jdlHGvurGQs1tIrI2EJ2I/Ca2mj3y3sJSTHWAcLr4+dEZXhg16Mj0fl4eOE8wcitKmTisyENprbw4woYrWkjkAt2kP4FJpxYMWX0wM0zn+zQbe6hLJcJxfnPEffXt7xGFYwRmRgD6czVN3dJboqBgGbl5CoW7L6oneXDENHECce1ilkkrHsxgZA3byoxVL8CR7F+8/WibrTEaBVhwJF7/zVW8k3WCuxaMxAJ3DB8a91KLrbU78tx60rgM1vMWwcjZhTqN1ng4gdiM0llDYsY/adPU57ajB9RRWmt18IcncrjFDwx8Es8Pce0Pof0q7QojGJYz+BiKVBYH0k4o7kPjPEo76jpKuEWTHIb0X0pj4miOOaV5akJZnHhgD3U6wJ7FGqqJLyKNe0zAZ9Sa08dtCkar1Q2AFINPQXGs8TDPCcnPkP34rULjhHpVEiC5zwkeeKMjj/AKpu5SCe1GnlzJ/SgZ23AzzNNcFeic0n57xV+AH76yj/AE0Kb44tYk8UXHxobTcSqYDsOtLN6CjdUx1UG3ONT86T2TCOC5lzyyB8apITZK6Zri4xECWkPAgHcKexRpodmIwVa8kHd+AUs0IrHO19MMiNTwjHedhVtzLniuJxxOxyAD7R/cKd0g2et2szXb8KE5JO5Y+A8arl1V2RktFaIDlwjJPrQE0j3B425DYHu91Ss7OW4fESjgHNm2X+NJW9A6R5F1ss4aWRAc5zK1M4b65sJSSyvE524TlT6eFVfzJcZZo5EP7K7ZqFnGTIY2ILjYxuN/jTaoV2arTtQhu07Bw45oeYpX0ismhlW/gGNwHx40scyWkgaJWRlORnmv7xWjsbuPU7JopCvGykOvh5+lO+Sphp2e6fcCeBJBjJG48KtuYo54zHIvED8qS6RI1vdy2kuxBOB5inbEcOT3b1SdoTEDW8cbPDxcUXFw8X5D+6iNJna1uxxNumzea1VbAtO3GMq+Sw8c1Tdo1pOrk5AGOL8ymsneylov6TL1Os9aPZfhcH1H8KO6z+h8P52A91A60Gl020mO7IhjJ/ynI+Rq21kDQR8XIrt61VgCXLD7XltljUn4/wpUkb3kzzMQFPs/oKu1OcySyIp7UrEbeAonR7UCV3I7KbL5mlXQ7rJxsZoo1JAk2yQNivpU7W+liPDIWde9WGGX99MLiURJxH0HmaXsv2hwvD95nPENsVTxohZ2Walarcxi7tGBcDJx+IUPp03DJwn2H5eRqfHNZSgjAJ7/wyeR8DVFyU/tIM8L8geanwpX2Oug2aHhuYmAxnKn0I2q3TYuG4nPcwBqy3JuYIJF3YEBvdVkMbcTkbd1JtIaVgutw9bJbKeXKlvD1VsM+G2abaiW+026lfZBPPyoO8jBs0ccwcAeNJSQ3ED6PDrJbiYgc8A+p/hT5R2R6Us6PQmOyJcbs5NNlGw9K0MzONZLIFEbuJM8sZzWk1HT7ix6D2qXUEkcj3fEeJSMg5x8hUOiqhulGmZGwuAfhk1uf5V16rQdLhBZuK54iSckkJ/GlqNlnzfWz2LcKf7pM/OkI7Okqe+abHqK1nSuNIEOUXKwRYOO+swMfZbBGGyBpDSQpDKKHgggh5HHG/p3fL60OSbqU90SbevlRBYixWZv7S6PCnkoqiR1tYg22NwB4mobtlVRxjhU9bdtwxdyjmfSoyavIR1dqixoNh5VTHayXTCa7YhW9lO8/uFHJo8UuOMFMcgvdV/wCE0uyy01SWFwl2uf2lorUbZbqEXdsfvV3OO8fvpdPbmCTq5lyh9llzvXRXE2nSqyktC1NO8MGvQ1tJItRtgso7a8/EUFLDNp94jw8s9k+B8D5GvBKltexzwn7if5eIpzOqSQnjxwY3NDVq+wuhdqh/pFvexDhMntDwYcxTKaTNk5z7S4HvpVMWa3eI7sjZz+vwq5ZuLTo9/X3VMZbG1grWZYQz88YUVJit1avCxy+CyePmKStM0suCx4F9o/WmsTCDqpxuEYE+ann8jRVoNFqo8+gSp3xtn9D9Khp5L2SEg9ld6aW8e11b92G28iM0DZL1OiSv3ljUoZm+GSS84hgjiO/gM1oNLyYt+ff60p05R1uX3ByB5E040w8NtK53Kn51otkvRRey9ZccGcpGN/WirS2McZdvaY59B4ULZQGa4HGOZ4mp46YXlQsuxPVAM9ulxEY3GQaVtBIjvE+OPGx/MO4+tPMb1Tdw9YgdfbTcGhocX0D6G68bRttxHOPPG9ORCAXA/NypDp5VdTjIBw5zjwJ2rUGPBYk4zWLyWhNfxKZ4m8Eall/ta8PgxHypzeoCRtyzSXUQRGR55+VCQ7C9MThsIfNc0XwioWKYs4R/hiiOGt1oxI9CVWTpVp4BziQk+5TW0/lU7VnoyA5zK/P0X99YHoVcLadJbaUqWALbA7gkEZrW9P8AWIb+806xhVhLazkPnkQeHBHwNGONF0Zrp8vBJcj8qwp8jWPmBRYgT7MG3vya138oMvHNek4/5hF28lrO3cSyZCYyIkXbzGP1paFthNwp6+1tlBzDaxqM9zMMn61XDCLmVp3GbeE8KL+c1ffNw3OpzKcMCIo/U4QfIGrHIgWK1iQsY1ACr3nvPxqEUyaAKTLKQCe891SW7TOVV2UfiVdqnFZlsPckM3cvcKJ6rAGK0SIbIlY7u3wCCp5HwNKo0BL282+NiKPliaEma32I9pe5hQd46yXENxEcLKOFh4MKT/oIAkSS3D20m49pD+tOIboTaPxnnjhPryqjUYjJGsgHahG3p30FbTdXaXUf4eIOvwNGmN5QVazLMy7ksPu3+GRUV4+okXHsZoXRC5l6rG5XrGPgQdv1ptMpiS825Nj41m8MpPAnS3X7Pgkktz/WrdPkJjltXO/CeAmrwo6tfShpgUZZF24d61SwQ2abRH+0wQTYyzQYY+Y2qmZRH0cZhsSTt6mp9FZljsipI2kcD45r2+GdAfi2YvjHhvWVq6NeLq2ZtYXigjnB7IbtDyzTG2fFm6D2mmx6jnViRKNJ7YyOAk/Ol1tKCmAc8DAg+J4RWjVGY+0uHPWSHvPCPdTCRdqr02IraR8XtEZPv3op12ppYExcV7VWwoHPDivWTtVdbR5eqEJZITFqURXGBLnPkf4itFJ4mll9EPtmVG4IzTOTJXeueeDaKsAuiM7DbekWonCnOfhTy4IyMnOKS6jw7jBqYsprA0sRmygOP7sfSrseVV6eCbC3/wBNaJ4a6Uc4g6Ggv0hg3yBk/Om3SFuLpewH/XWlvQSIr0hjB780dqf3nS053/pNSlo0Bemch45nBwftZyfRRQ9tFx6GbhwDIblU4sb4yv76L18gzPkA5uJPkFqwgDo8MDBM5+q1DeASFttCbrXGjOSHu+M+4Mf1FWaksmmpO8uGdVL4Bxt3Ciui9sZNXdxjscbHPmAKh03jHV3QPIQg1aRLZmo+lCj2rVj6SfwplpOvLfXa26QSIWBOS4I2rF056KR9ZrUK78mO3kKshOzczKQdhtzpDqCG3m4l/s2IcDzrcXVkFAGN+EfSszr9qy2rupwU3G3dUSyWsF9mokvI43Gz7EeopHJbNF9rBG6RlR8cU+0sA6vF45/So65bmF7hwNnIz8c0SYRVinQ4gl4rH8blfdjApvqfYW67J7TCqLWARy2px+JCaO1dV4pMYwTvv6VnPaLjozj6lZRkxvMA6nBGDsap+3WUjcInUltsVnL/AHvrg/4jfWqYMi4iIGe2PrWqM2fS9DhKWMiEE4kOCPQVLUV4NLMOdwRzpp0Ut0k065dwT97tv5CgdegRYXIJ+NY8Xys25Jwort4uOxVTyMYHyrPwwBE4ADnirWW0QEEQwfYH0pKsYVj2CctW88UYLJpoYwEUY5AfSpOuavC7AY7q8dNqBi917VE2ybcqjIu4om3XAqqEL9QTgmDZ3YCrHBYc8+lX6pEv2hQRvwCuVTwAiuXybN4aFkyHbsmlGprsdsVobiMNniJpHqMXYbG4qIlPQw0sZ063/wBMUZgUHow/qu38lx8zR+K7Fo52JehYxr8ZxkD99e3EqydK8r/8k/pU+gmBroJ5AH61WeA9KBsf+YY1K6KKtdYPOcd80p+a1dIMdHoh4zH/AHChtWA62LHjJn/uFE3Wf/T9tjvkP+41mxoJ6GKTqd0xxujYHvWhungwLwf4A+ledGZLoaoDawLN2yJcnHApIya8/lA4s3QBOTCPftV1ghnzUL31pOgcXF0iiH7D/Ss/GjH8J5+FaroBBIekkOzoAjEnh5+VUKKyfUL5cE7cgKz+pWwuoZYiMcQ2Nae/A4jnwpDdLsceNSa0JtNONeiQY2ZlPwq7pMN5ge7O1UaehHSEMBylaieko+8ve/GKHolYIpGOKE45cP6VRqxO4osuElgTDEsVxgfrQOtxuHOSd6iayilo+eXg/pk/+o31qNoMXUX+dfrU7oYu5v8AOfrXls3DdRsc7MK0RnR9l6HoJdHuGGR99+gpX0hXhicZp30OCNoUzRkEGdtwfIUo6RqOqbbvor9Si+2GYoh+yPpSgjhbx7XfTqwQsi58P0pZIiA+yfa/Wl5ug8a2aLGGx3VzleHnVjrvVcygLVITBZMFtqJtxkgUK3tCjrNcsM1oieyjUx/SEIH4RUo0JWpaqv3yf5B+tewyKUG1cfk+zN4rCBZ4udJNRjIjb0rQXB5kGkWqOAp3NSimsF2hp/VcPkWHzNH8NDdHV49HjYb9t/8AcaP4D4V2R0cz2Z7oV/7uSByU/WqYO10lU4/vmoroRganIcZ7Pw3oa0H/ABCp/wARqzj0WyjVzh49u+T/AHCib1v+H7Lb8Wf/ACah9Ubiki7/AG/91XaixXRbNcbYB/8AJ6mQ1oN6Cj+tLvbnG31WgOmscl7rrW8AUhY1L9oeHmRQNtqDWM7vHxEsSuFJ8j3Va+p3kpJW0O/ewO/xrV6SMydlpUcKjihjJ78rH/8AemlrHFbyJKiRq6HIIWP/APSk/X6gx2iCg9wFcBfsdw491Kh2jf3t9btbi4MihMDJBDYPgcVmdQ1B2fNuuVBH3q7jHpStIb0HPb888jV6QyBiep4Q3MAnFEk30XyLNJhm/nqKZ5VIZznCkZJo/pPHw/bG8fKh4G6llfhAKkHvqzpFc/boS0GC5ByvIjNKMZVlCtHsblpoQVOCw3NU64mzYB2qpbxnuYMwFQHXJ4843qzXbhVBAGeI4FT5cNFRyjB3GlahLcSPFauysxIO29Rt9J1CO5ieW1dQrgnPhmtbDLCsSnqJeLHNWr1pY3OTDMfVqvjKiHRteh6ImgM0IwrTOTtjfApL0lP3bb70+6KEHo83ApH3z7N7qQdIxmBj3Zqmqih3Y6s4eEA4/CPpWemAWUZBHb/WtNaXds8SlJkOFAwTg8qSTxr1kZxkFs4o/IjqheJ7H0i9o1B4yVohgGbAq7qsJvSSBiN1xJR9kN6ruIh1mcd9E2YAarpi7BNXGLhNvwD6mvLePKA1ZrI/pCY/IPqa62DcC5Irj8n2OiOiuaMedIdWUhG35itHNnHM1n9Y9g+JqUD0F9FVLaMv+o/1ppwUu6IgHR/SZ/0pxw11QeDnaMh0KONQlOeS/voayOddQ8+031q3oeQL2YnsjHP40PZsBr0fDkjLc/WktobIXy8Tx48G/wB1Eawh/mmzUD8K/Vqpv2AeLh29r/dWz0nRI77SLKWa3SQGMFS2Tnn7u+nDx826E50imzt7QW0XAkZbgXPDjngVf9mjJyBGvqRRTaVwjhThVRyA2Aqo6T+2td/ytdI5vjTZWLWHO5B9MVzW8KjsgV62kn/qCqjpDn8YqH5n6KUD14FPLHxqh4B3lR76t/mWb83zqD6NcgdntEd3FUvzSKUEDSW6DvHuoaS3QnnRR0267oD781y6Vck9uHbyNT8k2VwiCxWsIdS77Ag7CqtTt45gVjfiPcWXFNP5rK4DJjPlXp09BzUbVnKDn9iotR0ZcWlwqBXeEYGNs159mlP4gfQGtK9qqnZM58qgIPCP5U6l7Fj0HdHuKLQwhJB43JwKz3SCbijIycZHMVoEmFvZBXGBk71kdeu4jnGccQFc05PlR0qP66J/Z5RjJFXRm4Ug9cRioSapByRQT5sKr+0SSnsLitnFezDkNYdVu4W4nlWTyYCiT0oIAEkI9VakHUyOe3IPcKl9mTk7g+tCwFjtdfgllHWKyL44zTWwv7OU9idPQnH1rIhI0OxB91Wrvyx8KfOh8TX6iolkVl7Q4OY3qq3YBADgetZyG7ntxiKR0B3wK01gA9oHYBmZaw8iUso1iyNy6hOzg1ntUPEDyz609ukUKRw7+VItRj7J7NYpOy2w3oWwfSpVHNZ2B+Ap7isr0Qv7e0trmGeQIzTZBblyrRfb7b/rR/8AeK6oaOdmK6NKeK4YA44W3PoaG04E6vGTn8R+Zrq6hITeD28/tYsqSeE937Rr6JoTsNFs14Rjqh+Kurq3/G2zPyvAYzOeQHzqKpMx3GB6V1dXS4oyTZb9mfbIbHpVotSBzBrq6j44l2y2OKJN5CD5VzdVxZyceANdXUcIjtkJHQnsZAxyIzVcjZUDiJ8uGurqlxQJsGcqO45qp5cDAWurqhpF2VFnI5D4UO0akb8WfDNdXVNILIyHMfVMCUHcaU3OhWNwfvkYjOcFjiurqzcI3ou3ogujWMG0UIA/ZFTNhD+FDj311dUhRzWS49kn3VBrVQNkWurqkCH2fHJBUCjDly9K6upMaPCNjlc+tafTSptVyDjA+ldXVKyM9uim/dnyrP6iwwQBy8q6uqZIvozVqSGnBB9qreP/ADfCurqa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DIAOoDASIAAhEBAxEB/8QAGwAAAgMBAQEAAAAAAAAAAAAABAUCAwYAAQf/xABGEAACAQMCAgcFBQMKBQUBAAABAgMABBEFIRIxBhMiQVFhcTKBkaGxFCNCUsFi0eEHFSQlM0NjcnOyJjRTkqIWNVTS0/D/xAAYAQADAQEAAAAAAAAAAAAAAAAAAQIDBP/EACQRAAICAgICAgMBAQAAAAAAAAABAhEhMRJBA1ETMgQiYXFC/9oADAMBAAIRAxEAPwD5pEWEpye/xo+3JeYZJ2peuOsc/lamVkmwbHM1i3g0SyS1Sdorc4O/IeppVGOGIEntE59BRmqjrnVcgAb48aWSSb4HPlRHQ2SZmkfAJ+NX9mJcZx4nNe2sZA8T3UwtdMlunHBEXx5bD1NUKhfxmTCxZ8t8CrBBIw3lPF+Va1Vj0fgiw1z22/Kuw/jTeKKKEYiiRP8AKoFUo3sLMOmm3bKAI7gg+RxUHspYiQxdWHcQa35bzqtyDzINPghcjBKJ4csr5HgDXsdywfIYq3iO+tHqU1iAVeNHk8EGD8az8gjcYI4d9sb1nLBSdjKz1HjB63YgbkGjotTgBx1lZB5OqY8LH3ijbd34QShPnTUmJxNfFqUBx96CfWio7qNuTj41jTKTuYj7hXolTu4lPwp82KjcK+dwalxedZOG6mUARXGR+1vRcWqXUZAkVXHlsafNC4s0QJ8ajLEs0bRyjKMMEUvtNUhnfgzwv4GmIORkGrTTFRh9X057OcxuSUbeNwaEglYgxuxyvnzrcarZLf2jRfjG6HzrCXETxSNlcOmzCs5qmaJ2P9EvTjqJG3/Bn6U/jc+dYiCXHDIh5HIrV2FyJ4VkHPvpwfRMl2MlJPfS6+Um7bJ2aI0choS+/wCaTzjYU56FHZltPz9onGe8U3iB8aUWO1zKKcQ71MRssmbhhx+bagut8OL41fduGBXv9kV4HgUBSmcbZqW7ZSVGThPFI48WNPIV6uLPlgUm01S8pJ5Ak04uJBDDltgKmexx1YsvCMkk9o/IVTHadrLHBO6+deNOks+WBZSd6eWNot1MCB92Me6q/wAEEaFpKyp11xngz2U5cXmfKtNGiooVFCqOQA2FUwDAAGwG2KvFaolnGvDXpO1BX16tvsN3PJRQ3QkTuLhIFy7Y8B40lvdRd/xmND+HvNC3NzLI+S2WNe21g9yQRlmzuSNlrNybKS9gsxPGRGeyeR8aui0+ZLXrXiYITkk8/hWjtdNhgAYgO47yOVGBc8wKfC0PlRh2ggmZl2BxvXafKkbdVKOJAcelbT7Hb5JEEeTzIUVmNX01rKbjjUmM7qf0NTwcSnOxnHp9rIAcMPRq8fR42B6uQgHuYZobRrzrFMZ9obincZyKtUyGJJ9GkRfu13/ZNBLFdwkjhO3ca1gquREkGHXIocBqRlxMrN94vC3wplZ6jLa442MkXj3ir7zTY5V7NKJoJ7RmCgsvgaimg2a22uo7lA8TA5+VJek+ncr2IDB2lA+RpdZ3LRv1sLcLflP61pLS8h1CBoZBhivC6H9KpS5KmTowcZ6uUodl7qd6Hc9XcdST2H5etLtXsXtLlojzQ5U+I7qqtpSOGROa4IqdMp5N5Eciqrpc3EOOZBFV2E4nhSRTzG/rVl6SDCw5g1o/qStmWgGL+YEd5+tNYyFQtSojg1WUZ55+tMWbCKPE5PoKhPA3sqncBzt7I+dTSNSoyd8UI4csr9zEn1o9B2F2Xl4VBZnNHj+7LHkWNWavIRGqDcnevdLYJbL8aF1F3lvRFGCSABt30f8AQLCKrKLL5YEHnvWm0HaJidiTmlCW5VmViSQQG7tqcaNush86pbE9D+H2RVw5UPCdhXl3crbQlzz5AeJrSyCOoXi2qYG8jclpHKzzksTv+Jqh1slxOXc5Zu/wFNLS1BUFxle7PfUNuTKSoHsdOLgPLkKfiacRoqKFUAKOQFeAgDGwqqS5jjOHcD1qkkhNhYqSjegEv4GOFlU450ZFIGGaqxF1UXlsl3bvDJyYbHwPjRAxiuIyKoRgPvdPv2D7FWwfWtVaTCWMMpyCKF6UacJIlvEG69mQgd3caC0OdgDE/qKy0y9o0KmuNRQ5FemrJIGhL9lWDBGWY4FFnwpTqE/FcMo5KOEetKTwNIDlhDnji7Lj510MpDqUYpKnLA3B/dV1snGS3MchXt1a8Q4k/tByPjWSQ2S1SQajYLLwgXEAPGo7178Vm4W6uThPLup5Cxk3TsyrzU9/lSm8h4GJAIxuBTbsB50flKSPbnke0tO7v2Iv81ZOznMfVToc8Jx7q1NxMrWqSAjBYEGqT/VoXZnbrbWHzzOavd2JIGwA4fjVGoso1oEHPF4eleCTMg7yzZ+FT0V2E8BMhB2A7K7d3Oh+vJ3zU5Lho4iSDxMCAT3ZpGb9cnb5VKQMN05eCLtgnNB2z4v53ALEHAprGoSEDFLrNCXkfkGYmhPsGhhGS8M0jnLEYHkAaN0TYS+tUSp1dqpzuyZPvNX6MwLTgfmFVHLE9D+LlvsKRanc9fcYB+7TZf30wv7jqbcIvtybDyHeaXRRiQniyFH/APZpyfQIv0222432B55+lG3N5FbqeJgMDYUnvNW4SIrQAquxY8qVNK8rkq3G3ex5UXSpBsZ3WsyucRkRp4nnS6SSWZsnifP4mOK9ghhSQG6LN37U+s7+xjAEcYT9phk/GlV7ASra3gTj6pgnfhTg1dY6lLaNw5JXO6Mfoa1lveQTLlZEJP7VB6holveAvDiKTyHZPr4VXD0Lkuy6x1CK6UcB7WN1PMUwVgRWHmtrnT5uGfKEbq6/vp5pWrCRhDcEB/wt3NTUumJxH7xLNC0bgFWGCDWEfj0/VCkgI4Wwa30R41FZjpnZcJS7Uc9m9RRJdjTD7duIDFXEGlmjz9bbRNnfGD7qbDemmIGmfqonkP4RtSKYdk5Pb/U061E9hI/HtN6CkiKZrzfdYt8/tGokyooOt4+CNR4CrHUMCDXLstB3V2cmOE797eFPQdlF2hjYyQ7sh7QHePGqrtVuIklQjf2hVdq8y3hQKXVtm8vOrnT7NcGNs9U+6nGwz3VDGB6eAvWQkjPdmtBp7CfSeF+cT4pRchYriGUbH2WpnZSLEl0nIMQRQgYlv2CaiWJ5Gp2sgdgp5nb47mqtbXN+y9xx9KhYHPE2MtuR9BT6E9l+pSLFbu6fl2z57UgVSVB8qZ6/IQBCRtkYx4YoJAeBd+6qRLY+kPDCT4A0NaIEgHiRmrrk/csPKvFjc2pKgkIoLHwGcVkaBt4pFkjE/wB0MD312isB1zE4HFmuvj/QE8erH1oWyYiyuDyJk4aqOxPQaWa6mMh9nG2e4d1UaldrHH9njONu2w+ldLOYbURg4eQ59BSy2gk1C6WCEFhnc+J8T5ULIHW1vLeSBYkPCeSqNz606TQurjD3s6QoPwqMmmRa30i3EUWGlIyzHbPmfKlbNcahJnJbO2TyFVoWWAXSWnW4hWQjlljv8KtjsW4exkEjcM2KdWljaWvacq8nixG1MkWOQAsit5kZpqN9hZkOF4JOrYrk7gMM/Oi0lvLchgJEHih2+FN9W0qO7iEkChZUG3COdB6Vedv7LNuQNg30pNU6DZOLU0vE+z3sfWA8mXZlPjilNxCttI3Vv1kYOzDurQ3Ol29wvEo6t+4ryzSW6hltZOC4Xsnk4Gxokn2JYH/R/UevQQyt94vJs+0KP161F5pE6jdlHGvurGQs1tIrI2EJ2I/Ca2mj3y3sJSTHWAcLr4+dEZXhg16Mj0fl4eOE8wcitKmTisyENprbw4woYrWkjkAt2kP4FJpxYMWX0wM0zn+zQbe6hLJcJxfnPEffXt7xGFYwRmRgD6czVN3dJboqBgGbl5CoW7L6oneXDENHECce1ilkkrHsxgZA3byoxVL8CR7F+8/WibrTEaBVhwJF7/zVW8k3WCuxaMxAJ3DB8a91KLrbU78tx60rgM1vMWwcjZhTqN1ng4gdiM0llDYsY/adPU57ajB9RRWmt18IcncrjFDwx8Es8Pce0Pof0q7QojGJYz+BiKVBYH0k4o7kPjPEo76jpKuEWTHIb0X0pj4miOOaV5akJZnHhgD3U6wJ7FGqqJLyKNe0zAZ9Sa08dtCkar1Q2AFINPQXGs8TDPCcnPkP34rULjhHpVEiC5zwkeeKMjj/AKpu5SCe1GnlzJ/SgZ23AzzNNcFeic0n57xV+AH76yj/AE0Kb44tYk8UXHxobTcSqYDsOtLN6CjdUx1UG3ONT86T2TCOC5lzyyB8apITZK6Zri4xECWkPAgHcKexRpodmIwVa8kHd+AUs0IrHO19MMiNTwjHedhVtzLniuJxxOxyAD7R/cKd0g2et2szXb8KE5JO5Y+A8arl1V2RktFaIDlwjJPrQE0j3B425DYHu91Ss7OW4fESjgHNm2X+NJW9A6R5F1ss4aWRAc5zK1M4b65sJSSyvE524TlT6eFVfzJcZZo5EP7K7ZqFnGTIY2ILjYxuN/jTaoV2arTtQhu07Bw45oeYpX0ismhlW/gGNwHx40scyWkgaJWRlORnmv7xWjsbuPU7JopCvGykOvh5+lO+Sphp2e6fcCeBJBjJG48KtuYo54zHIvED8qS6RI1vdy2kuxBOB5inbEcOT3b1SdoTEDW8cbPDxcUXFw8X5D+6iNJna1uxxNumzea1VbAtO3GMq+Sw8c1Tdo1pOrk5AGOL8ymsneylov6TL1Os9aPZfhcH1H8KO6z+h8P52A91A60Gl020mO7IhjJ/ynI+Rq21kDQR8XIrt61VgCXLD7XltljUn4/wpUkb3kzzMQFPs/oKu1OcySyIp7UrEbeAonR7UCV3I7KbL5mlXQ7rJxsZoo1JAk2yQNivpU7W+liPDIWde9WGGX99MLiURJxH0HmaXsv2hwvD95nPENsVTxohZ2Walarcxi7tGBcDJx+IUPp03DJwn2H5eRqfHNZSgjAJ7/wyeR8DVFyU/tIM8L8geanwpX2Oug2aHhuYmAxnKn0I2q3TYuG4nPcwBqy3JuYIJF3YEBvdVkMbcTkbd1JtIaVgutw9bJbKeXKlvD1VsM+G2abaiW+026lfZBPPyoO8jBs0ccwcAeNJSQ3ED6PDrJbiYgc8A+p/hT5R2R6Us6PQmOyJcbs5NNlGw9K0MzONZLIFEbuJM8sZzWk1HT7ix6D2qXUEkcj3fEeJSMg5x8hUOiqhulGmZGwuAfhk1uf5V16rQdLhBZuK54iSckkJ/GlqNlnzfWz2LcKf7pM/OkI7Okqe+abHqK1nSuNIEOUXKwRYOO+swMfZbBGGyBpDSQpDKKHgggh5HHG/p3fL60OSbqU90SbevlRBYixWZv7S6PCnkoqiR1tYg22NwB4mobtlVRxjhU9bdtwxdyjmfSoyavIR1dqixoNh5VTHayXTCa7YhW9lO8/uFHJo8UuOMFMcgvdV/wCE0uyy01SWFwl2uf2lorUbZbqEXdsfvV3OO8fvpdPbmCTq5lyh9llzvXRXE2nSqyktC1NO8MGvQ1tJItRtgso7a8/EUFLDNp94jw8s9k+B8D5GvBKltexzwn7if5eIpzOqSQnjxwY3NDVq+wuhdqh/pFvexDhMntDwYcxTKaTNk5z7S4HvpVMWa3eI7sjZz+vwq5ZuLTo9/X3VMZbG1grWZYQz88YUVJit1avCxy+CyePmKStM0suCx4F9o/WmsTCDqpxuEYE+ann8jRVoNFqo8+gSp3xtn9D9Khp5L2SEg9ld6aW8e11b92G28iM0DZL1OiSv3ljUoZm+GSS84hgjiO/gM1oNLyYt+ff60p05R1uX3ByB5E040w8NtK53Kn51otkvRRey9ZccGcpGN/WirS2McZdvaY59B4ULZQGa4HGOZ4mp46YXlQsuxPVAM9ulxEY3GQaVtBIjvE+OPGx/MO4+tPMb1Tdw9YgdfbTcGhocX0D6G68bRttxHOPPG9ORCAXA/NypDp5VdTjIBw5zjwJ2rUGPBYk4zWLyWhNfxKZ4m8Eall/ta8PgxHypzeoCRtyzSXUQRGR55+VCQ7C9MThsIfNc0XwioWKYs4R/hiiOGt1oxI9CVWTpVp4BziQk+5TW0/lU7VnoyA5zK/P0X99YHoVcLadJbaUqWALbA7gkEZrW9P8AWIb+806xhVhLazkPnkQeHBHwNGONF0Zrp8vBJcj8qwp8jWPmBRYgT7MG3vya138oMvHNek4/5hF28lrO3cSyZCYyIkXbzGP1paFthNwp6+1tlBzDaxqM9zMMn61XDCLmVp3GbeE8KL+c1ffNw3OpzKcMCIo/U4QfIGrHIgWK1iQsY1ACr3nvPxqEUyaAKTLKQCe891SW7TOVV2UfiVdqnFZlsPckM3cvcKJ6rAGK0SIbIlY7u3wCCp5HwNKo0BL282+NiKPliaEma32I9pe5hQd46yXENxEcLKOFh4MKT/oIAkSS3D20m49pD+tOIboTaPxnnjhPryqjUYjJGsgHahG3p30FbTdXaXUf4eIOvwNGmN5QVazLMy7ksPu3+GRUV4+okXHsZoXRC5l6rG5XrGPgQdv1ptMpiS825Nj41m8MpPAnS3X7Pgkktz/WrdPkJjltXO/CeAmrwo6tfShpgUZZF24d61SwQ2abRH+0wQTYyzQYY+Y2qmZRH0cZhsSTt6mp9FZljsipI2kcD45r2+GdAfi2YvjHhvWVq6NeLq2ZtYXigjnB7IbtDyzTG2fFm6D2mmx6jnViRKNJ7YyOAk/Ol1tKCmAc8DAg+J4RWjVGY+0uHPWSHvPCPdTCRdqr02IraR8XtEZPv3op12ppYExcV7VWwoHPDivWTtVdbR5eqEJZITFqURXGBLnPkf4itFJ4mll9EPtmVG4IzTOTJXeueeDaKsAuiM7DbekWonCnOfhTy4IyMnOKS6jw7jBqYsprA0sRmygOP7sfSrseVV6eCbC3/wBNaJ4a6Uc4g6Ggv0hg3yBk/Om3SFuLpewH/XWlvQSIr0hjB780dqf3nS053/pNSlo0Bemch45nBwftZyfRRQ9tFx6GbhwDIblU4sb4yv76L18gzPkA5uJPkFqwgDo8MDBM5+q1DeASFttCbrXGjOSHu+M+4Mf1FWaksmmpO8uGdVL4Bxt3Ciui9sZNXdxjscbHPmAKh03jHV3QPIQg1aRLZmo+lCj2rVj6SfwplpOvLfXa26QSIWBOS4I2rF056KR9ZrUK78mO3kKshOzczKQdhtzpDqCG3m4l/s2IcDzrcXVkFAGN+EfSszr9qy2rupwU3G3dUSyWsF9mokvI43Gz7EeopHJbNF9rBG6RlR8cU+0sA6vF45/So65bmF7hwNnIz8c0SYRVinQ4gl4rH8blfdjApvqfYW67J7TCqLWARy2px+JCaO1dV4pMYwTvv6VnPaLjozj6lZRkxvMA6nBGDsap+3WUjcInUltsVnL/AHvrg/4jfWqYMi4iIGe2PrWqM2fS9DhKWMiEE4kOCPQVLUV4NLMOdwRzpp0Ut0k065dwT97tv5CgdegRYXIJ+NY8Xys25Jwort4uOxVTyMYHyrPwwBE4ADnirWW0QEEQwfYH0pKsYVj2CctW88UYLJpoYwEUY5AfSpOuavC7AY7q8dNqBi917VE2ybcqjIu4om3XAqqEL9QTgmDZ3YCrHBYc8+lX6pEv2hQRvwCuVTwAiuXybN4aFkyHbsmlGprsdsVobiMNniJpHqMXYbG4qIlPQw0sZ063/wBMUZgUHow/qu38lx8zR+K7Fo52JehYxr8ZxkD99e3EqydK8r/8k/pU+gmBroJ5AH61WeA9KBsf+YY1K6KKtdYPOcd80p+a1dIMdHoh4zH/AHChtWA62LHjJn/uFE3Wf/T9tjvkP+41mxoJ6GKTqd0xxujYHvWhungwLwf4A+ledGZLoaoDawLN2yJcnHApIya8/lA4s3QBOTCPftV1ghnzUL31pOgcXF0iiH7D/Ss/GjH8J5+FaroBBIekkOzoAjEnh5+VUKKyfUL5cE7cgKz+pWwuoZYiMcQ2Nae/A4jnwpDdLsceNSa0JtNONeiQY2ZlPwq7pMN5ge7O1UaehHSEMBylaieko+8ve/GKHolYIpGOKE45cP6VRqxO4osuElgTDEsVxgfrQOtxuHOSd6iayilo+eXg/pk/+o31qNoMXUX+dfrU7oYu5v8AOfrXls3DdRsc7MK0RnR9l6HoJdHuGGR99+gpX0hXhicZp30OCNoUzRkEGdtwfIUo6RqOqbbvor9Si+2GYoh+yPpSgjhbx7XfTqwQsi58P0pZIiA+yfa/Wl5ug8a2aLGGx3VzleHnVjrvVcygLVITBZMFtqJtxkgUK3tCjrNcsM1oieyjUx/SEIH4RUo0JWpaqv3yf5B+tewyKUG1cfk+zN4rCBZ4udJNRjIjb0rQXB5kGkWqOAp3NSimsF2hp/VcPkWHzNH8NDdHV49HjYb9t/8AcaP4D4V2R0cz2Z7oV/7uSByU/WqYO10lU4/vmoroRganIcZ7Pw3oa0H/ABCp/wARqzj0WyjVzh49u+T/AHCib1v+H7Lb8Wf/ACah9Ubiki7/AG/91XaixXRbNcbYB/8AJ6mQ1oN6Cj+tLvbnG31WgOmscl7rrW8AUhY1L9oeHmRQNtqDWM7vHxEsSuFJ8j3Va+p3kpJW0O/ewO/xrV6SMydlpUcKjihjJ78rH/8AemlrHFbyJKiRq6HIIWP/APSk/X6gx2iCg9wFcBfsdw491Kh2jf3t9btbi4MihMDJBDYPgcVmdQ1B2fNuuVBH3q7jHpStIb0HPb888jV6QyBiep4Q3MAnFEk30XyLNJhm/nqKZ5VIZznCkZJo/pPHw/bG8fKh4G6llfhAKkHvqzpFc/boS0GC5ByvIjNKMZVlCtHsblpoQVOCw3NU64mzYB2qpbxnuYMwFQHXJ4843qzXbhVBAGeI4FT5cNFRyjB3GlahLcSPFauysxIO29Rt9J1CO5ieW1dQrgnPhmtbDLCsSnqJeLHNWr1pY3OTDMfVqvjKiHRteh6ImgM0IwrTOTtjfApL0lP3bb70+6KEHo83ApH3z7N7qQdIxmBj3Zqmqih3Y6s4eEA4/CPpWemAWUZBHb/WtNaXds8SlJkOFAwTg8qSTxr1kZxkFs4o/IjqheJ7H0i9o1B4yVohgGbAq7qsJvSSBiN1xJR9kN6ruIh1mcd9E2YAarpi7BNXGLhNvwD6mvLePKA1ZrI/pCY/IPqa62DcC5Irj8n2OiOiuaMedIdWUhG35itHNnHM1n9Y9g+JqUD0F9FVLaMv+o/1ppwUu6IgHR/SZ/0pxw11QeDnaMh0KONQlOeS/voayOddQ8+031q3oeQL2YnsjHP40PZsBr0fDkjLc/WktobIXy8Tx48G/wB1Eawh/mmzUD8K/Vqpv2AeLh29r/dWz0nRI77SLKWa3SQGMFS2Tnn7u+nDx826E50imzt7QW0XAkZbgXPDjngVf9mjJyBGvqRRTaVwjhThVRyA2Aqo6T+2td/ytdI5vjTZWLWHO5B9MVzW8KjsgV62kn/qCqjpDn8YqH5n6KUD14FPLHxqh4B3lR76t/mWb83zqD6NcgdntEd3FUvzSKUEDSW6DvHuoaS3QnnRR0267oD781y6Vck9uHbyNT8k2VwiCxWsIdS77Ag7CqtTt45gVjfiPcWXFNP5rK4DJjPlXp09BzUbVnKDn9iotR0ZcWlwqBXeEYGNs159mlP4gfQGtK9qqnZM58qgIPCP5U6l7Fj0HdHuKLQwhJB43JwKz3SCbijIycZHMVoEmFvZBXGBk71kdeu4jnGccQFc05PlR0qP66J/Z5RjJFXRm4Ug9cRioSapByRQT5sKr+0SSnsLitnFezDkNYdVu4W4nlWTyYCiT0oIAEkI9VakHUyOe3IPcKl9mTk7g+tCwFjtdfgllHWKyL44zTWwv7OU9idPQnH1rIhI0OxB91Wrvyx8KfOh8TX6iolkVl7Q4OY3qq3YBADgetZyG7ntxiKR0B3wK01gA9oHYBmZaw8iUso1iyNy6hOzg1ntUPEDyz609ukUKRw7+VItRj7J7NYpOy2w3oWwfSpVHNZ2B+Ap7isr0Qv7e0trmGeQIzTZBblyrRfb7b/rR/8AeK6oaOdmK6NKeK4YA44W3PoaG04E6vGTn8R+Zrq6hITeD28/tYsqSeE937Rr6JoTsNFs14Rjqh+Kurq3/G2zPyvAYzOeQHzqKpMx3GB6V1dXS4oyTZb9mfbIbHpVotSBzBrq6j44l2y2OKJN5CD5VzdVxZyceANdXUcIjtkJHQnsZAxyIzVcjZUDiJ8uGurqlxQJsGcqO45qp5cDAWurqhpF2VFnI5D4UO0akb8WfDNdXVNILIyHMfVMCUHcaU3OhWNwfvkYjOcFjiurqzcI3ou3ogujWMG0UIA/ZFTNhD+FDj311dUhRzWS49kn3VBrVQNkWurqkCH2fHJBUCjDly9K6upMaPCNjlc+tafTSptVyDjA+ldXVKyM9uim/dnyrP6iwwQBy8q6uqZIvozVqSGnBB9qreP/ADfCurqa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data:image/jpeg;base64,/9j/4AAQSkZJRgABAQAAAQABAAD/2wBDAAkGBwgHBgkIBwgKCgkLDRYPDQwMDRsUFRAWIB0iIiAdHx8kKDQsJCYxJx8fLT0tMTU3Ojo6Iys/RD84QzQ5Ojf/2wBDAQoKCg0MDRoPDxo3JR8lNzc3Nzc3Nzc3Nzc3Nzc3Nzc3Nzc3Nzc3Nzc3Nzc3Nzc3Nzc3Nzc3Nzc3Nzc3Nzc3Nzf/wAARCADIAOoDASIAAhEBAxEB/8QAGwAAAgMBAQEAAAAAAAAAAAAABAUCAwYAAQf/xABGEAACAQMCAgcFBQMKBQUBAAABAgMABBEFIRIxBhMiQVFhcTKBkaGxFCNCUsFi0eEHFSQlM0NjcnOyJjRTkqIWNVTS0/D/xAAYAQADAQEAAAAAAAAAAAAAAAAAAQIDBP/EACQRAAICAgICAgMBAQAAAAAAAAABAhEhMRJBA1ETMgQiYXFC/9oADAMBAAIRAxEAPwD5pEWEpye/xo+3JeYZJ2peuOsc/lamVkmwbHM1i3g0SyS1Sdorc4O/IeppVGOGIEntE59BRmqjrnVcgAb48aWSSb4HPlRHQ2SZmkfAJ+NX9mJcZx4nNe2sZA8T3UwtdMlunHBEXx5bD1NUKhfxmTCxZ8t8CrBBIw3lPF+Va1Vj0fgiw1z22/Kuw/jTeKKKEYiiRP8AKoFUo3sLMOmm3bKAI7gg+RxUHspYiQxdWHcQa35bzqtyDzINPghcjBKJ4csr5HgDXsdywfIYq3iO+tHqU1iAVeNHk8EGD8az8gjcYI4d9sb1nLBSdjKz1HjB63YgbkGjotTgBx1lZB5OqY8LH3ijbd34QShPnTUmJxNfFqUBx96CfWio7qNuTj41jTKTuYj7hXolTu4lPwp82KjcK+dwalxedZOG6mUARXGR+1vRcWqXUZAkVXHlsafNC4s0QJ8ajLEs0bRyjKMMEUvtNUhnfgzwv4GmIORkGrTTFRh9X057OcxuSUbeNwaEglYgxuxyvnzrcarZLf2jRfjG6HzrCXETxSNlcOmzCs5qmaJ2P9EvTjqJG3/Bn6U/jc+dYiCXHDIh5HIrV2FyJ4VkHPvpwfRMl2MlJPfS6+Um7bJ2aI0choS+/wCaTzjYU56FHZltPz9onGe8U3iB8aUWO1zKKcQ71MRssmbhhx+bagut8OL41fduGBXv9kV4HgUBSmcbZqW7ZSVGThPFI48WNPIV6uLPlgUm01S8pJ5Ak04uJBDDltgKmexx1YsvCMkk9o/IVTHadrLHBO6+deNOks+WBZSd6eWNot1MCB92Me6q/wAEEaFpKyp11xngz2U5cXmfKtNGiooVFCqOQA2FUwDAAGwG2KvFaolnGvDXpO1BX16tvsN3PJRQ3QkTuLhIFy7Y8B40lvdRd/xmND+HvNC3NzLI+S2WNe21g9yQRlmzuSNlrNybKS9gsxPGRGeyeR8aui0+ZLXrXiYITkk8/hWjtdNhgAYgO47yOVGBc8wKfC0PlRh2ggmZl2BxvXafKkbdVKOJAcelbT7Hb5JEEeTzIUVmNX01rKbjjUmM7qf0NTwcSnOxnHp9rIAcMPRq8fR42B6uQgHuYZobRrzrFMZ9obincZyKtUyGJJ9GkRfu13/ZNBLFdwkjhO3ca1gquREkGHXIocBqRlxMrN94vC3wplZ6jLa442MkXj3ir7zTY5V7NKJoJ7RmCgsvgaimg2a22uo7lA8TA5+VJek+ncr2IDB2lA+RpdZ3LRv1sLcLflP61pLS8h1CBoZBhivC6H9KpS5KmTowcZ6uUodl7qd6Hc9XcdST2H5etLtXsXtLlojzQ5U+I7qqtpSOGROa4IqdMp5N5Eciqrpc3EOOZBFV2E4nhSRTzG/rVl6SDCw5g1o/qStmWgGL+YEd5+tNYyFQtSojg1WUZ55+tMWbCKPE5PoKhPA3sqncBzt7I+dTSNSoyd8UI4csr9zEn1o9B2F2Xl4VBZnNHj+7LHkWNWavIRGqDcnevdLYJbL8aF1F3lvRFGCSABt30f8AQLCKrKLL5YEHnvWm0HaJidiTmlCW5VmViSQQG7tqcaNush86pbE9D+H2RVw5UPCdhXl3crbQlzz5AeJrSyCOoXi2qYG8jclpHKzzksTv+Jqh1slxOXc5Zu/wFNLS1BUFxle7PfUNuTKSoHsdOLgPLkKfiacRoqKFUAKOQFeAgDGwqqS5jjOHcD1qkkhNhYqSjegEv4GOFlU450ZFIGGaqxF1UXlsl3bvDJyYbHwPjRAxiuIyKoRgPvdPv2D7FWwfWtVaTCWMMpyCKF6UacJIlvEG69mQgd3caC0OdgDE/qKy0y9o0KmuNRQ5FemrJIGhL9lWDBGWY4FFnwpTqE/FcMo5KOEetKTwNIDlhDnji7Lj510MpDqUYpKnLA3B/dV1snGS3MchXt1a8Q4k/tByPjWSQ2S1SQajYLLwgXEAPGo7178Vm4W6uThPLup5Cxk3TsyrzU9/lSm8h4GJAIxuBTbsB50flKSPbnke0tO7v2Iv81ZOznMfVToc8Jx7q1NxMrWqSAjBYEGqT/VoXZnbrbWHzzOavd2JIGwA4fjVGoso1oEHPF4eleCTMg7yzZ+FT0V2E8BMhB2A7K7d3Oh+vJ3zU5Lho4iSDxMCAT3ZpGb9cnb5VKQMN05eCLtgnNB2z4v53ALEHAprGoSEDFLrNCXkfkGYmhPsGhhGS8M0jnLEYHkAaN0TYS+tUSp1dqpzuyZPvNX6MwLTgfmFVHLE9D+LlvsKRanc9fcYB+7TZf30wv7jqbcIvtybDyHeaXRRiQniyFH/APZpyfQIv0222432B55+lG3N5FbqeJgMDYUnvNW4SIrQAquxY8qVNK8rkq3G3ex5UXSpBsZ3WsyucRkRp4nnS6SSWZsnifP4mOK9ghhSQG6LN37U+s7+xjAEcYT9phk/GlV7ASra3gTj6pgnfhTg1dY6lLaNw5JXO6Mfoa1lveQTLlZEJP7VB6holveAvDiKTyHZPr4VXD0Lkuy6x1CK6UcB7WN1PMUwVgRWHmtrnT5uGfKEbq6/vp5pWrCRhDcEB/wt3NTUumJxH7xLNC0bgFWGCDWEfj0/VCkgI4Wwa30R41FZjpnZcJS7Uc9m9RRJdjTD7duIDFXEGlmjz9bbRNnfGD7qbDemmIGmfqonkP4RtSKYdk5Pb/U061E9hI/HtN6CkiKZrzfdYt8/tGokyooOt4+CNR4CrHUMCDXLstB3V2cmOE797eFPQdlF2hjYyQ7sh7QHePGqrtVuIklQjf2hVdq8y3hQKXVtm8vOrnT7NcGNs9U+6nGwz3VDGB6eAvWQkjPdmtBp7CfSeF+cT4pRchYriGUbH2WpnZSLEl0nIMQRQgYlv2CaiWJ5Gp2sgdgp5nb47mqtbXN+y9xx9KhYHPE2MtuR9BT6E9l+pSLFbu6fl2z57UgVSVB8qZ6/IQBCRtkYx4YoJAeBd+6qRLY+kPDCT4A0NaIEgHiRmrrk/csPKvFjc2pKgkIoLHwGcVkaBt4pFkjE/wB0MD312isB1zE4HFmuvj/QE8erH1oWyYiyuDyJk4aqOxPQaWa6mMh9nG2e4d1UaldrHH9njONu2w+ldLOYbURg4eQ59BSy2gk1C6WCEFhnc+J8T5ULIHW1vLeSBYkPCeSqNz606TQurjD3s6QoPwqMmmRa30i3EUWGlIyzHbPmfKlbNcahJnJbO2TyFVoWWAXSWnW4hWQjlljv8KtjsW4exkEjcM2KdWljaWvacq8nixG1MkWOQAsit5kZpqN9hZkOF4JOrYrk7gMM/Oi0lvLchgJEHih2+FN9W0qO7iEkChZUG3COdB6Vedv7LNuQNg30pNU6DZOLU0vE+z3sfWA8mXZlPjilNxCttI3Vv1kYOzDurQ3Ol29wvEo6t+4ryzSW6hltZOC4Xsnk4Gxokn2JYH/R/UevQQyt94vJs+0KP161F5pE6jdlHGvurGQs1tIrI2EJ2I/Ca2mj3y3sJSTHWAcLr4+dEZXhg16Mj0fl4eOE8wcitKmTisyENprbw4woYrWkjkAt2kP4FJpxYMWX0wM0zn+zQbe6hLJcJxfnPEffXt7xGFYwRmRgD6czVN3dJboqBgGbl5CoW7L6oneXDENHECce1ilkkrHsxgZA3byoxVL8CR7F+8/WibrTEaBVhwJF7/zVW8k3WCuxaMxAJ3DB8a91KLrbU78tx60rgM1vMWwcjZhTqN1ng4gdiM0llDYsY/adPU57ajB9RRWmt18IcncrjFDwx8Es8Pce0Pof0q7QojGJYz+BiKVBYH0k4o7kPjPEo76jpKuEWTHIb0X0pj4miOOaV5akJZnHhgD3U6wJ7FGqqJLyKNe0zAZ9Sa08dtCkar1Q2AFINPQXGs8TDPCcnPkP34rULjhHpVEiC5zwkeeKMjj/AKpu5SCe1GnlzJ/SgZ23AzzNNcFeic0n57xV+AH76yj/AE0Kb44tYk8UXHxobTcSqYDsOtLN6CjdUx1UG3ONT86T2TCOC5lzyyB8apITZK6Zri4xECWkPAgHcKexRpodmIwVa8kHd+AUs0IrHO19MMiNTwjHedhVtzLniuJxxOxyAD7R/cKd0g2et2szXb8KE5JO5Y+A8arl1V2RktFaIDlwjJPrQE0j3B425DYHu91Ss7OW4fESjgHNm2X+NJW9A6R5F1ss4aWRAc5zK1M4b65sJSSyvE524TlT6eFVfzJcZZo5EP7K7ZqFnGTIY2ILjYxuN/jTaoV2arTtQhu07Bw45oeYpX0ismhlW/gGNwHx40scyWkgaJWRlORnmv7xWjsbuPU7JopCvGykOvh5+lO+Sphp2e6fcCeBJBjJG48KtuYo54zHIvED8qS6RI1vdy2kuxBOB5inbEcOT3b1SdoTEDW8cbPDxcUXFw8X5D+6iNJna1uxxNumzea1VbAtO3GMq+Sw8c1Tdo1pOrk5AGOL8ymsneylov6TL1Os9aPZfhcH1H8KO6z+h8P52A91A60Gl020mO7IhjJ/ynI+Rq21kDQR8XIrt61VgCXLD7XltljUn4/wpUkb3kzzMQFPs/oKu1OcySyIp7UrEbeAonR7UCV3I7KbL5mlXQ7rJxsZoo1JAk2yQNivpU7W+liPDIWde9WGGX99MLiURJxH0HmaXsv2hwvD95nPENsVTxohZ2Walarcxi7tGBcDJx+IUPp03DJwn2H5eRqfHNZSgjAJ7/wyeR8DVFyU/tIM8L8geanwpX2Oug2aHhuYmAxnKn0I2q3TYuG4nPcwBqy3JuYIJF3YEBvdVkMbcTkbd1JtIaVgutw9bJbKeXKlvD1VsM+G2abaiW+026lfZBPPyoO8jBs0ccwcAeNJSQ3ED6PDrJbiYgc8A+p/hT5R2R6Us6PQmOyJcbs5NNlGw9K0MzONZLIFEbuJM8sZzWk1HT7ix6D2qXUEkcj3fEeJSMg5x8hUOiqhulGmZGwuAfhk1uf5V16rQdLhBZuK54iSckkJ/GlqNlnzfWz2LcKf7pM/OkI7Okqe+abHqK1nSuNIEOUXKwRYOO+swMfZbBGGyBpDSQpDKKHgggh5HHG/p3fL60OSbqU90SbevlRBYixWZv7S6PCnkoqiR1tYg22NwB4mobtlVRxjhU9bdtwxdyjmfSoyavIR1dqixoNh5VTHayXTCa7YhW9lO8/uFHJo8UuOMFMcgvdV/wCE0uyy01SWFwl2uf2lorUbZbqEXdsfvV3OO8fvpdPbmCTq5lyh9llzvXRXE2nSqyktC1NO8MGvQ1tJItRtgso7a8/EUFLDNp94jw8s9k+B8D5GvBKltexzwn7if5eIpzOqSQnjxwY3NDVq+wuhdqh/pFvexDhMntDwYcxTKaTNk5z7S4HvpVMWa3eI7sjZz+vwq5ZuLTo9/X3VMZbG1grWZYQz88YUVJit1avCxy+CyePmKStM0suCx4F9o/WmsTCDqpxuEYE+ann8jRVoNFqo8+gSp3xtn9D9Khp5L2SEg9ld6aW8e11b92G28iM0DZL1OiSv3ljUoZm+GSS84hgjiO/gM1oNLyYt+ff60p05R1uX3ByB5E040w8NtK53Kn51otkvRRey9ZccGcpGN/WirS2McZdvaY59B4ULZQGa4HGOZ4mp46YXlQsuxPVAM9ulxEY3GQaVtBIjvE+OPGx/MO4+tPMb1Tdw9YgdfbTcGhocX0D6G68bRttxHOPPG9ORCAXA/NypDp5VdTjIBw5zjwJ2rUGPBYk4zWLyWhNfxKZ4m8Eall/ta8PgxHypzeoCRtyzSXUQRGR55+VCQ7C9MThsIfNc0XwioWKYs4R/hiiOGt1oxI9CVWTpVp4BziQk+5TW0/lU7VnoyA5zK/P0X99YHoVcLadJbaUqWALbA7gkEZrW9P8AWIb+806xhVhLazkPnkQeHBHwNGONF0Zrp8vBJcj8qwp8jWPmBRYgT7MG3vya138oMvHNek4/5hF28lrO3cSyZCYyIkXbzGP1paFthNwp6+1tlBzDaxqM9zMMn61XDCLmVp3GbeE8KL+c1ffNw3OpzKcMCIo/U4QfIGrHIgWK1iQsY1ACr3nvPxqEUyaAKTLKQCe891SW7TOVV2UfiVdqnFZlsPckM3cvcKJ6rAGK0SIbIlY7u3wCCp5HwNKo0BL282+NiKPliaEma32I9pe5hQd46yXENxEcLKOFh4MKT/oIAkSS3D20m49pD+tOIboTaPxnnjhPryqjUYjJGsgHahG3p30FbTdXaXUf4eIOvwNGmN5QVazLMy7ksPu3+GRUV4+okXHsZoXRC5l6rG5XrGPgQdv1ptMpiS825Nj41m8MpPAnS3X7Pgkktz/WrdPkJjltXO/CeAmrwo6tfShpgUZZF24d61SwQ2abRH+0wQTYyzQYY+Y2qmZRH0cZhsSTt6mp9FZljsipI2kcD45r2+GdAfi2YvjHhvWVq6NeLq2ZtYXigjnB7IbtDyzTG2fFm6D2mmx6jnViRKNJ7YyOAk/Ol1tKCmAc8DAg+J4RWjVGY+0uHPWSHvPCPdTCRdqr02IraR8XtEZPv3op12ppYExcV7VWwoHPDivWTtVdbR5eqEJZITFqURXGBLnPkf4itFJ4mll9EPtmVG4IzTOTJXeueeDaKsAuiM7DbekWonCnOfhTy4IyMnOKS6jw7jBqYsprA0sRmygOP7sfSrseVV6eCbC3/wBNaJ4a6Uc4g6Ggv0hg3yBk/Om3SFuLpewH/XWlvQSIr0hjB780dqf3nS053/pNSlo0Bemch45nBwftZyfRRQ9tFx6GbhwDIblU4sb4yv76L18gzPkA5uJPkFqwgDo8MDBM5+q1DeASFttCbrXGjOSHu+M+4Mf1FWaksmmpO8uGdVL4Bxt3Ciui9sZNXdxjscbHPmAKh03jHV3QPIQg1aRLZmo+lCj2rVj6SfwplpOvLfXa26QSIWBOS4I2rF056KR9ZrUK78mO3kKshOzczKQdhtzpDqCG3m4l/s2IcDzrcXVkFAGN+EfSszr9qy2rupwU3G3dUSyWsF9mokvI43Gz7EeopHJbNF9rBG6RlR8cU+0sA6vF45/So65bmF7hwNnIz8c0SYRVinQ4gl4rH8blfdjApvqfYW67J7TCqLWARy2px+JCaO1dV4pMYwTvv6VnPaLjozj6lZRkxvMA6nBGDsap+3WUjcInUltsVnL/AHvrg/4jfWqYMi4iIGe2PrWqM2fS9DhKWMiEE4kOCPQVLUV4NLMOdwRzpp0Ut0k065dwT97tv5CgdegRYXIJ+NY8Xys25Jwort4uOxVTyMYHyrPwwBE4ADnirWW0QEEQwfYH0pKsYVj2CctW88UYLJpoYwEUY5AfSpOuavC7AY7q8dNqBi917VE2ybcqjIu4om3XAqqEL9QTgmDZ3YCrHBYc8+lX6pEv2hQRvwCuVTwAiuXybN4aFkyHbsmlGprsdsVobiMNniJpHqMXYbG4qIlPQw0sZ063/wBMUZgUHow/qu38lx8zR+K7Fo52JehYxr8ZxkD99e3EqydK8r/8k/pU+gmBroJ5AH61WeA9KBsf+YY1K6KKtdYPOcd80p+a1dIMdHoh4zH/AHChtWA62LHjJn/uFE3Wf/T9tjvkP+41mxoJ6GKTqd0xxujYHvWhungwLwf4A+ledGZLoaoDawLN2yJcnHApIya8/lA4s3QBOTCPftV1ghnzUL31pOgcXF0iiH7D/Ss/GjH8J5+FaroBBIekkOzoAjEnh5+VUKKyfUL5cE7cgKz+pWwuoZYiMcQ2Nae/A4jnwpDdLsceNSa0JtNONeiQY2ZlPwq7pMN5ge7O1UaehHSEMBylaieko+8ve/GKHolYIpGOKE45cP6VRqxO4osuElgTDEsVxgfrQOtxuHOSd6iayilo+eXg/pk/+o31qNoMXUX+dfrU7oYu5v8AOfrXls3DdRsc7MK0RnR9l6HoJdHuGGR99+gpX0hXhicZp30OCNoUzRkEGdtwfIUo6RqOqbbvor9Si+2GYoh+yPpSgjhbx7XfTqwQsi58P0pZIiA+yfa/Wl5ug8a2aLGGx3VzleHnVjrvVcygLVITBZMFtqJtxkgUK3tCjrNcsM1oieyjUx/SEIH4RUo0JWpaqv3yf5B+tewyKUG1cfk+zN4rCBZ4udJNRjIjb0rQXB5kGkWqOAp3NSimsF2hp/VcPkWHzNH8NDdHV49HjYb9t/8AcaP4D4V2R0cz2Z7oV/7uSByU/WqYO10lU4/vmoroRganIcZ7Pw3oa0H/ABCp/wARqzj0WyjVzh49u+T/AHCib1v+H7Lb8Wf/ACah9Ubiki7/AG/91XaixXRbNcbYB/8AJ6mQ1oN6Cj+tLvbnG31WgOmscl7rrW8AUhY1L9oeHmRQNtqDWM7vHxEsSuFJ8j3Va+p3kpJW0O/ewO/xrV6SMydlpUcKjihjJ78rH/8AemlrHFbyJKiRq6HIIWP/APSk/X6gx2iCg9wFcBfsdw491Kh2jf3t9btbi4MihMDJBDYPgcVmdQ1B2fNuuVBH3q7jHpStIb0HPb888jV6QyBiep4Q3MAnFEk30XyLNJhm/nqKZ5VIZznCkZJo/pPHw/bG8fKh4G6llfhAKkHvqzpFc/boS0GC5ByvIjNKMZVlCtHsblpoQVOCw3NU64mzYB2qpbxnuYMwFQHXJ4843qzXbhVBAGeI4FT5cNFRyjB3GlahLcSPFauysxIO29Rt9J1CO5ieW1dQrgnPhmtbDLCsSnqJeLHNWr1pY3OTDMfVqvjKiHRteh6ImgM0IwrTOTtjfApL0lP3bb70+6KEHo83ApH3z7N7qQdIxmBj3Zqmqih3Y6s4eEA4/CPpWemAWUZBHb/WtNaXds8SlJkOFAwTg8qSTxr1kZxkFs4o/IjqheJ7H0i9o1B4yVohgGbAq7qsJvSSBiN1xJR9kN6ruIh1mcd9E2YAarpi7BNXGLhNvwD6mvLePKA1ZrI/pCY/IPqa62DcC5Irj8n2OiOiuaMedIdWUhG35itHNnHM1n9Y9g+JqUD0F9FVLaMv+o/1ppwUu6IgHR/SZ/0pxw11QeDnaMh0KONQlOeS/voayOddQ8+031q3oeQL2YnsjHP40PZsBr0fDkjLc/WktobIXy8Tx48G/wB1Eawh/mmzUD8K/Vqpv2AeLh29r/dWz0nRI77SLKWa3SQGMFS2Tnn7u+nDx826E50imzt7QW0XAkZbgXPDjngVf9mjJyBGvqRRTaVwjhThVRyA2Aqo6T+2td/ytdI5vjTZWLWHO5B9MVzW8KjsgV62kn/qCqjpDn8YqH5n6KUD14FPLHxqh4B3lR76t/mWb83zqD6NcgdntEd3FUvzSKUEDSW6DvHuoaS3QnnRR0267oD781y6Vck9uHbyNT8k2VwiCxWsIdS77Ag7CqtTt45gVjfiPcWXFNP5rK4DJjPlXp09BzUbVnKDn9iotR0ZcWlwqBXeEYGNs159mlP4gfQGtK9qqnZM58qgIPCP5U6l7Fj0HdHuKLQwhJB43JwKz3SCbijIycZHMVoEmFvZBXGBk71kdeu4jnGccQFc05PlR0qP66J/Z5RjJFXRm4Ug9cRioSapByRQT5sKr+0SSnsLitnFezDkNYdVu4W4nlWTyYCiT0oIAEkI9VakHUyOe3IPcKl9mTk7g+tCwFjtdfgllHWKyL44zTWwv7OU9idPQnH1rIhI0OxB91Wrvyx8KfOh8TX6iolkVl7Q4OY3qq3YBADgetZyG7ntxiKR0B3wK01gA9oHYBmZaw8iUso1iyNy6hOzg1ntUPEDyz609ukUKRw7+VItRj7J7NYpOy2w3oWwfSpVHNZ2B+Ap7isr0Qv7e0trmGeQIzTZBblyrRfb7b/rR/8AeK6oaOdmK6NKeK4YA44W3PoaG04E6vGTn8R+Zrq6hITeD28/tYsqSeE937Rr6JoTsNFs14Rjqh+Kurq3/G2zPyvAYzOeQHzqKpMx3GB6V1dXS4oyTZb9mfbIbHpVotSBzBrq6j44l2y2OKJN5CD5VzdVxZyceANdXUcIjtkJHQnsZAxyIzVcjZUDiJ8uGurqlxQJsGcqO45qp5cDAWurqhpF2VFnI5D4UO0akb8WfDNdXVNILIyHMfVMCUHcaU3OhWNwfvkYjOcFjiurqzcI3ou3ogujWMG0UIA/ZFTNhD+FDj311dUhRzWS49kn3VBrVQNkWurqkCH2fHJBUCjDly9K6upMaPCNjlc+tafTSptVyDjA+ldXVKyM9uim/dnyrP6iwwQBy8q6uqZIvozVqSGnBB9qreP/ADfCurqa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AutoShape 10" descr="data:image/jpeg;base64,/9j/4AAQSkZJRgABAQAAAQABAAD/2wBDAAkGBwgHBgkIBwgKCgkLDRYPDQwMDRsUFRAWIB0iIiAdHx8kKDQsJCYxJx8fLT0tMTU3Ojo6Iys/RD84QzQ5Ojf/2wBDAQoKCg0MDRoPDxo3JR8lNzc3Nzc3Nzc3Nzc3Nzc3Nzc3Nzc3Nzc3Nzc3Nzc3Nzc3Nzc3Nzc3Nzc3Nzc3Nzc3Nzf/wAARCADIAOoDASIAAhEBAxEB/8QAGwAAAgMBAQEAAAAAAAAAAAAABAUCAwYAAQf/xABGEAACAQMCAgcFBQMKBQUBAAABAgMABBEFIRIxBhMiQVFhcTKBkaGxFCNCUsFi0eEHFSQlM0NjcnOyJjRTkqIWNVTS0/D/xAAYAQADAQEAAAAAAAAAAAAAAAAAAQIDBP/EACQRAAICAgICAgMBAQAAAAAAAAABAhEhMRJBA1ETMgQiYXFC/9oADAMBAAIRAxEAPwD5pEWEpye/xo+3JeYZJ2peuOsc/lamVkmwbHM1i3g0SyS1Sdorc4O/IeppVGOGIEntE59BRmqjrnVcgAb48aWSSb4HPlRHQ2SZmkfAJ+NX9mJcZx4nNe2sZA8T3UwtdMlunHBEXx5bD1NUKhfxmTCxZ8t8CrBBIw3lPF+Va1Vj0fgiw1z22/Kuw/jTeKKKEYiiRP8AKoFUo3sLMOmm3bKAI7gg+RxUHspYiQxdWHcQa35bzqtyDzINPghcjBKJ4csr5HgDXsdywfIYq3iO+tHqU1iAVeNHk8EGD8az8gjcYI4d9sb1nLBSdjKz1HjB63YgbkGjotTgBx1lZB5OqY8LH3ijbd34QShPnTUmJxNfFqUBx96CfWio7qNuTj41jTKTuYj7hXolTu4lPwp82KjcK+dwalxedZOG6mUARXGR+1vRcWqXUZAkVXHlsafNC4s0QJ8ajLEs0bRyjKMMEUvtNUhnfgzwv4GmIORkGrTTFRh9X057OcxuSUbeNwaEglYgxuxyvnzrcarZLf2jRfjG6HzrCXETxSNlcOmzCs5qmaJ2P9EvTjqJG3/Bn6U/jc+dYiCXHDIh5HIrV2FyJ4VkHPvpwfRMl2MlJPfS6+Um7bJ2aI0choS+/wCaTzjYU56FHZltPz9onGe8U3iB8aUWO1zKKcQ71MRssmbhhx+bagut8OL41fduGBXv9kV4HgUBSmcbZqW7ZSVGThPFI48WNPIV6uLPlgUm01S8pJ5Ak04uJBDDltgKmexx1YsvCMkk9o/IVTHadrLHBO6+deNOks+WBZSd6eWNot1MCB92Me6q/wAEEaFpKyp11xngz2U5cXmfKtNGiooVFCqOQA2FUwDAAGwG2KvFaolnGvDXpO1BX16tvsN3PJRQ3QkTuLhIFy7Y8B40lvdRd/xmND+HvNC3NzLI+S2WNe21g9yQRlmzuSNlrNybKS9gsxPGRGeyeR8aui0+ZLXrXiYITkk8/hWjtdNhgAYgO47yOVGBc8wKfC0PlRh2ggmZl2BxvXafKkbdVKOJAcelbT7Hb5JEEeTzIUVmNX01rKbjjUmM7qf0NTwcSnOxnHp9rIAcMPRq8fR42B6uQgHuYZobRrzrFMZ9obincZyKtUyGJJ9GkRfu13/ZNBLFdwkjhO3ca1gquREkGHXIocBqRlxMrN94vC3wplZ6jLa442MkXj3ir7zTY5V7NKJoJ7RmCgsvgaimg2a22uo7lA8TA5+VJek+ncr2IDB2lA+RpdZ3LRv1sLcLflP61pLS8h1CBoZBhivC6H9KpS5KmTowcZ6uUodl7qd6Hc9XcdST2H5etLtXsXtLlojzQ5U+I7qqtpSOGROa4IqdMp5N5Eciqrpc3EOOZBFV2E4nhSRTzG/rVl6SDCw5g1o/qStmWgGL+YEd5+tNYyFQtSojg1WUZ55+tMWbCKPE5PoKhPA3sqncBzt7I+dTSNSoyd8UI4csr9zEn1o9B2F2Xl4VBZnNHj+7LHkWNWavIRGqDcnevdLYJbL8aF1F3lvRFGCSABt30f8AQLCKrKLL5YEHnvWm0HaJidiTmlCW5VmViSQQG7tqcaNush86pbE9D+H2RVw5UPCdhXl3crbQlzz5AeJrSyCOoXi2qYG8jclpHKzzksTv+Jqh1slxOXc5Zu/wFNLS1BUFxle7PfUNuTKSoHsdOLgPLkKfiacRoqKFUAKOQFeAgDGwqqS5jjOHcD1qkkhNhYqSjegEv4GOFlU450ZFIGGaqxF1UXlsl3bvDJyYbHwPjRAxiuIyKoRgPvdPv2D7FWwfWtVaTCWMMpyCKF6UacJIlvEG69mQgd3caC0OdgDE/qKy0y9o0KmuNRQ5FemrJIGhL9lWDBGWY4FFnwpTqE/FcMo5KOEetKTwNIDlhDnji7Lj510MpDqUYpKnLA3B/dV1snGS3MchXt1a8Q4k/tByPjWSQ2S1SQajYLLwgXEAPGo7178Vm4W6uThPLup5Cxk3TsyrzU9/lSm8h4GJAIxuBTbsB50flKSPbnke0tO7v2Iv81ZOznMfVToc8Jx7q1NxMrWqSAjBYEGqT/VoXZnbrbWHzzOavd2JIGwA4fjVGoso1oEHPF4eleCTMg7yzZ+FT0V2E8BMhB2A7K7d3Oh+vJ3zU5Lho4iSDxMCAT3ZpGb9cnb5VKQMN05eCLtgnNB2z4v53ALEHAprGoSEDFLrNCXkfkGYmhPsGhhGS8M0jnLEYHkAaN0TYS+tUSp1dqpzuyZPvNX6MwLTgfmFVHLE9D+LlvsKRanc9fcYB+7TZf30wv7jqbcIvtybDyHeaXRRiQniyFH/APZpyfQIv0222432B55+lG3N5FbqeJgMDYUnvNW4SIrQAquxY8qVNK8rkq3G3ex5UXSpBsZ3WsyucRkRp4nnS6SSWZsnifP4mOK9ghhSQG6LN37U+s7+xjAEcYT9phk/GlV7ASra3gTj6pgnfhTg1dY6lLaNw5JXO6Mfoa1lveQTLlZEJP7VB6holveAvDiKTyHZPr4VXD0Lkuy6x1CK6UcB7WN1PMUwVgRWHmtrnT5uGfKEbq6/vp5pWrCRhDcEB/wt3NTUumJxH7xLNC0bgFWGCDWEfj0/VCkgI4Wwa30R41FZjpnZcJS7Uc9m9RRJdjTD7duIDFXEGlmjz9bbRNnfGD7qbDemmIGmfqonkP4RtSKYdk5Pb/U061E9hI/HtN6CkiKZrzfdYt8/tGokyooOt4+CNR4CrHUMCDXLstB3V2cmOE797eFPQdlF2hjYyQ7sh7QHePGqrtVuIklQjf2hVdq8y3hQKXVtm8vOrnT7NcGNs9U+6nGwz3VDGB6eAvWQkjPdmtBp7CfSeF+cT4pRchYriGUbH2WpnZSLEl0nIMQRQgYlv2CaiWJ5Gp2sgdgp5nb47mqtbXN+y9xx9KhYHPE2MtuR9BT6E9l+pSLFbu6fl2z57UgVSVB8qZ6/IQBCRtkYx4YoJAeBd+6qRLY+kPDCT4A0NaIEgHiRmrrk/csPKvFjc2pKgkIoLHwGcVkaBt4pFkjE/wB0MD312isB1zE4HFmuvj/QE8erH1oWyYiyuDyJk4aqOxPQaWa6mMh9nG2e4d1UaldrHH9njONu2w+ldLOYbURg4eQ59BSy2gk1C6WCEFhnc+J8T5ULIHW1vLeSBYkPCeSqNz606TQurjD3s6QoPwqMmmRa30i3EUWGlIyzHbPmfKlbNcahJnJbO2TyFVoWWAXSWnW4hWQjlljv8KtjsW4exkEjcM2KdWljaWvacq8nixG1MkWOQAsit5kZpqN9hZkOF4JOrYrk7gMM/Oi0lvLchgJEHih2+FN9W0qO7iEkChZUG3COdB6Vedv7LNuQNg30pNU6DZOLU0vE+z3sfWA8mXZlPjilNxCttI3Vv1kYOzDurQ3Ol29wvEo6t+4ryzSW6hltZOC4Xsnk4Gxokn2JYH/R/UevQQyt94vJs+0KP161F5pE6jdlHGvurGQs1tIrI2EJ2I/Ca2mj3y3sJSTHWAcLr4+dEZXhg16Mj0fl4eOE8wcitKmTisyENprbw4woYrWkjkAt2kP4FJpxYMWX0wM0zn+zQbe6hLJcJxfnPEffXt7xGFYwRmRgD6czVN3dJboqBgGbl5CoW7L6oneXDENHECce1ilkkrHsxgZA3byoxVL8CR7F+8/WibrTEaBVhwJF7/zVW8k3WCuxaMxAJ3DB8a91KLrbU78tx60rgM1vMWwcjZhTqN1ng4gdiM0llDYsY/adPU57ajB9RRWmt18IcncrjFDwx8Es8Pce0Pof0q7QojGJYz+BiKVBYH0k4o7kPjPEo76jpKuEWTHIb0X0pj4miOOaV5akJZnHhgD3U6wJ7FGqqJLyKNe0zAZ9Sa08dtCkar1Q2AFINPQXGs8TDPCcnPkP34rULjhHpVEiC5zwkeeKMjj/AKpu5SCe1GnlzJ/SgZ23AzzNNcFeic0n57xV+AH76yj/AE0Kb44tYk8UXHxobTcSqYDsOtLN6CjdUx1UG3ONT86T2TCOC5lzyyB8apITZK6Zri4xECWkPAgHcKexRpodmIwVa8kHd+AUs0IrHO19MMiNTwjHedhVtzLniuJxxOxyAD7R/cKd0g2et2szXb8KE5JO5Y+A8arl1V2RktFaIDlwjJPrQE0j3B425DYHu91Ss7OW4fESjgHNm2X+NJW9A6R5F1ss4aWRAc5zK1M4b65sJSSyvE524TlT6eFVfzJcZZo5EP7K7ZqFnGTIY2ILjYxuN/jTaoV2arTtQhu07Bw45oeYpX0ismhlW/gGNwHx40scyWkgaJWRlORnmv7xWjsbuPU7JopCvGykOvh5+lO+Sphp2e6fcCeBJBjJG48KtuYo54zHIvED8qS6RI1vdy2kuxBOB5inbEcOT3b1SdoTEDW8cbPDxcUXFw8X5D+6iNJna1uxxNumzea1VbAtO3GMq+Sw8c1Tdo1pOrk5AGOL8ymsneylov6TL1Os9aPZfhcH1H8KO6z+h8P52A91A60Gl020mO7IhjJ/ynI+Rq21kDQR8XIrt61VgCXLD7XltljUn4/wpUkb3kzzMQFPs/oKu1OcySyIp7UrEbeAonR7UCV3I7KbL5mlXQ7rJxsZoo1JAk2yQNivpU7W+liPDIWde9WGGX99MLiURJxH0HmaXsv2hwvD95nPENsVTxohZ2Walarcxi7tGBcDJx+IUPp03DJwn2H5eRqfHNZSgjAJ7/wyeR8DVFyU/tIM8L8geanwpX2Oug2aHhuYmAxnKn0I2q3TYuG4nPcwBqy3JuYIJF3YEBvdVkMbcTkbd1JtIaVgutw9bJbKeXKlvD1VsM+G2abaiW+026lfZBPPyoO8jBs0ccwcAeNJSQ3ED6PDrJbiYgc8A+p/hT5R2R6Us6PQmOyJcbs5NNlGw9K0MzONZLIFEbuJM8sZzWk1HT7ix6D2qXUEkcj3fEeJSMg5x8hUOiqhulGmZGwuAfhk1uf5V16rQdLhBZuK54iSckkJ/GlqNlnzfWz2LcKf7pM/OkI7Okqe+abHqK1nSuNIEOUXKwRYOO+swMfZbBGGyBpDSQpDKKHgggh5HHG/p3fL60OSbqU90SbevlRBYixWZv7S6PCnkoqiR1tYg22NwB4mobtlVRxjhU9bdtwxdyjmfSoyavIR1dqixoNh5VTHayXTCa7YhW9lO8/uFHJo8UuOMFMcgvdV/wCE0uyy01SWFwl2uf2lorUbZbqEXdsfvV3OO8fvpdPbmCTq5lyh9llzvXRXE2nSqyktC1NO8MGvQ1tJItRtgso7a8/EUFLDNp94jw8s9k+B8D5GvBKltexzwn7if5eIpzOqSQnjxwY3NDVq+wuhdqh/pFvexDhMntDwYcxTKaTNk5z7S4HvpVMWa3eI7sjZz+vwq5ZuLTo9/X3VMZbG1grWZYQz88YUVJit1avCxy+CyePmKStM0suCx4F9o/WmsTCDqpxuEYE+ann8jRVoNFqo8+gSp3xtn9D9Khp5L2SEg9ld6aW8e11b92G28iM0DZL1OiSv3ljUoZm+GSS84hgjiO/gM1oNLyYt+ff60p05R1uX3ByB5E040w8NtK53Kn51otkvRRey9ZccGcpGN/WirS2McZdvaY59B4ULZQGa4HGOZ4mp46YXlQsuxPVAM9ulxEY3GQaVtBIjvE+OPGx/MO4+tPMb1Tdw9YgdfbTcGhocX0D6G68bRttxHOPPG9ORCAXA/NypDp5VdTjIBw5zjwJ2rUGPBYk4zWLyWhNfxKZ4m8Eall/ta8PgxHypzeoCRtyzSXUQRGR55+VCQ7C9MThsIfNc0XwioWKYs4R/hiiOGt1oxI9CVWTpVp4BziQk+5TW0/lU7VnoyA5zK/P0X99YHoVcLadJbaUqWALbA7gkEZrW9P8AWIb+806xhVhLazkPnkQeHBHwNGONF0Zrp8vBJcj8qwp8jWPmBRYgT7MG3vya138oMvHNek4/5hF28lrO3cSyZCYyIkXbzGP1paFthNwp6+1tlBzDaxqM9zMMn61XDCLmVp3GbeE8KL+c1ffNw3OpzKcMCIo/U4QfIGrHIgWK1iQsY1ACr3nvPxqEUyaAKTLKQCe891SW7TOVV2UfiVdqnFZlsPckM3cvcKJ6rAGK0SIbIlY7u3wCCp5HwNKo0BL282+NiKPliaEma32I9pe5hQd46yXENxEcLKOFh4MKT/oIAkSS3D20m49pD+tOIboTaPxnnjhPryqjUYjJGsgHahG3p30FbTdXaXUf4eIOvwNGmN5QVazLMy7ksPu3+GRUV4+okXHsZoXRC5l6rG5XrGPgQdv1ptMpiS825Nj41m8MpPAnS3X7Pgkktz/WrdPkJjltXO/CeAmrwo6tfShpgUZZF24d61SwQ2abRH+0wQTYyzQYY+Y2qmZRH0cZhsSTt6mp9FZljsipI2kcD45r2+GdAfi2YvjHhvWVq6NeLq2ZtYXigjnB7IbtDyzTG2fFm6D2mmx6jnViRKNJ7YyOAk/Ol1tKCmAc8DAg+J4RWjVGY+0uHPWSHvPCPdTCRdqr02IraR8XtEZPv3op12ppYExcV7VWwoHPDivWTtVdbR5eqEJZITFqURXGBLnPkf4itFJ4mll9EPtmVG4IzTOTJXeueeDaKsAuiM7DbekWonCnOfhTy4IyMnOKS6jw7jBqYsprA0sRmygOP7sfSrseVV6eCbC3/wBNaJ4a6Uc4g6Ggv0hg3yBk/Om3SFuLpewH/XWlvQSIr0hjB780dqf3nS053/pNSlo0Bemch45nBwftZyfRRQ9tFx6GbhwDIblU4sb4yv76L18gzPkA5uJPkFqwgDo8MDBM5+q1DeASFttCbrXGjOSHu+M+4Mf1FWaksmmpO8uGdVL4Bxt3Ciui9sZNXdxjscbHPmAKh03jHV3QPIQg1aRLZmo+lCj2rVj6SfwplpOvLfXa26QSIWBOS4I2rF056KR9ZrUK78mO3kKshOzczKQdhtzpDqCG3m4l/s2IcDzrcXVkFAGN+EfSszr9qy2rupwU3G3dUSyWsF9mokvI43Gz7EeopHJbNF9rBG6RlR8cU+0sA6vF45/So65bmF7hwNnIz8c0SYRVinQ4gl4rH8blfdjApvqfYW67J7TCqLWARy2px+JCaO1dV4pMYwTvv6VnPaLjozj6lZRkxvMA6nBGDsap+3WUjcInUltsVnL/AHvrg/4jfWqYMi4iIGe2PrWqM2fS9DhKWMiEE4kOCPQVLUV4NLMOdwRzpp0Ut0k065dwT97tv5CgdegRYXIJ+NY8Xys25Jwort4uOxVTyMYHyrPwwBE4ADnirWW0QEEQwfYH0pKsYVj2CctW88UYLJpoYwEUY5AfSpOuavC7AY7q8dNqBi917VE2ybcqjIu4om3XAqqEL9QTgmDZ3YCrHBYc8+lX6pEv2hQRvwCuVTwAiuXybN4aFkyHbsmlGprsdsVobiMNniJpHqMXYbG4qIlPQw0sZ063/wBMUZgUHow/qu38lx8zR+K7Fo52JehYxr8ZxkD99e3EqydK8r/8k/pU+gmBroJ5AH61WeA9KBsf+YY1K6KKtdYPOcd80p+a1dIMdHoh4zH/AHChtWA62LHjJn/uFE3Wf/T9tjvkP+41mxoJ6GKTqd0xxujYHvWhungwLwf4A+ledGZLoaoDawLN2yJcnHApIya8/lA4s3QBOTCPftV1ghnzUL31pOgcXF0iiH7D/Ss/GjH8J5+FaroBBIekkOzoAjEnh5+VUKKyfUL5cE7cgKz+pWwuoZYiMcQ2Nae/A4jnwpDdLsceNSa0JtNONeiQY2ZlPwq7pMN5ge7O1UaehHSEMBylaieko+8ve/GKHolYIpGOKE45cP6VRqxO4osuElgTDEsVxgfrQOtxuHOSd6iayilo+eXg/pk/+o31qNoMXUX+dfrU7oYu5v8AOfrXls3DdRsc7MK0RnR9l6HoJdHuGGR99+gpX0hXhicZp30OCNoUzRkEGdtwfIUo6RqOqbbvor9Si+2GYoh+yPpSgjhbx7XfTqwQsi58P0pZIiA+yfa/Wl5ug8a2aLGGx3VzleHnVjrvVcygLVITBZMFtqJtxkgUK3tCjrNcsM1oieyjUx/SEIH4RUo0JWpaqv3yf5B+tewyKUG1cfk+zN4rCBZ4udJNRjIjb0rQXB5kGkWqOAp3NSimsF2hp/VcPkWHzNH8NDdHV49HjYb9t/8AcaP4D4V2R0cz2Z7oV/7uSByU/WqYO10lU4/vmoroRganIcZ7Pw3oa0H/ABCp/wARqzj0WyjVzh49u+T/AHCib1v+H7Lb8Wf/ACah9Ubiki7/AG/91XaixXRbNcbYB/8AJ6mQ1oN6Cj+tLvbnG31WgOmscl7rrW8AUhY1L9oeHmRQNtqDWM7vHxEsSuFJ8j3Va+p3kpJW0O/ewO/xrV6SMydlpUcKjihjJ78rH/8AemlrHFbyJKiRq6HIIWP/APSk/X6gx2iCg9wFcBfsdw491Kh2jf3t9btbi4MihMDJBDYPgcVmdQ1B2fNuuVBH3q7jHpStIb0HPb888jV6QyBiep4Q3MAnFEk30XyLNJhm/nqKZ5VIZznCkZJo/pPHw/bG8fKh4G6llfhAKkHvqzpFc/boS0GC5ByvIjNKMZVlCtHsblpoQVOCw3NU64mzYB2qpbxnuYMwFQHXJ4843qzXbhVBAGeI4FT5cNFRyjB3GlahLcSPFauysxIO29Rt9J1CO5ieW1dQrgnPhmtbDLCsSnqJeLHNWr1pY3OTDMfVqvjKiHRteh6ImgM0IwrTOTtjfApL0lP3bb70+6KEHo83ApH3z7N7qQdIxmBj3Zqmqih3Y6s4eEA4/CPpWemAWUZBHb/WtNaXds8SlJkOFAwTg8qSTxr1kZxkFs4o/IjqheJ7H0i9o1B4yVohgGbAq7qsJvSSBiN1xJR9kN6ruIh1mcd9E2YAarpi7BNXGLhNvwD6mvLePKA1ZrI/pCY/IPqa62DcC5Irj8n2OiOiuaMedIdWUhG35itHNnHM1n9Y9g+JqUD0F9FVLaMv+o/1ppwUu6IgHR/SZ/0pxw11QeDnaMh0KONQlOeS/voayOddQ8+031q3oeQL2YnsjHP40PZsBr0fDkjLc/WktobIXy8Tx48G/wB1Eawh/mmzUD8K/Vqpv2AeLh29r/dWz0nRI77SLKWa3SQGMFS2Tnn7u+nDx826E50imzt7QW0XAkZbgXPDjngVf9mjJyBGvqRRTaVwjhThVRyA2Aqo6T+2td/ytdI5vjTZWLWHO5B9MVzW8KjsgV62kn/qCqjpDn8YqH5n6KUD14FPLHxqh4B3lR76t/mWb83zqD6NcgdntEd3FUvzSKUEDSW6DvHuoaS3QnnRR0267oD781y6Vck9uHbyNT8k2VwiCxWsIdS77Ag7CqtTt45gVjfiPcWXFNP5rK4DJjPlXp09BzUbVnKDn9iotR0ZcWlwqBXeEYGNs159mlP4gfQGtK9qqnZM58qgIPCP5U6l7Fj0HdHuKLQwhJB43JwKz3SCbijIycZHMVoEmFvZBXGBk71kdeu4jnGccQFc05PlR0qP66J/Z5RjJFXRm4Ug9cRioSapByRQT5sKr+0SSnsLitnFezDkNYdVu4W4nlWTyYCiT0oIAEkI9VakHUyOe3IPcKl9mTk7g+tCwFjtdfgllHWKyL44zTWwv7OU9idPQnH1rIhI0OxB91Wrvyx8KfOh8TX6iolkVl7Q4OY3qq3YBADgetZyG7ntxiKR0B3wK01gA9oHYBmZaw8iUso1iyNy6hOzg1ntUPEDyz609ukUKRw7+VItRj7J7NYpOy2w3oWwfSpVHNZ2B+Ap7isr0Qv7e0trmGeQIzTZBblyrRfb7b/rR/8AeK6oaOdmK6NKeK4YA44W3PoaG04E6vGTn8R+Zrq6hITeD28/tYsqSeE937Rr6JoTsNFs14Rjqh+Kurq3/G2zPyvAYzOeQHzqKpMx3GB6V1dXS4oyTZb9mfbIbHpVotSBzBrq6j44l2y2OKJN5CD5VzdVxZyceANdXUcIjtkJHQnsZAxyIzVcjZUDiJ8uGurqlxQJsGcqO45qp5cDAWurqhpF2VFnI5D4UO0akb8WfDNdXVNILIyHMfVMCUHcaU3OhWNwfvkYjOcFjiurqzcI3ou3ogujWMG0UIA/ZFTNhD+FDj311dUhRzWS49kn3VBrVQNkWurqkCH2fHJBUCjDly9K6upMaPCNjlc+tafTSptVyDjA+ldXVKyM9uim/dnyrP6iwwQBy8q6uqZIvozVqSGnBB9qreP/ADfCurqa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6" name="AutoShape 12" descr="data:image/jpeg;base64,/9j/4AAQSkZJRgABAQAAAQABAAD/2wBDAAkGBwgHBgkIBwgKCgkLDRYPDQwMDRsUFRAWIB0iIiAdHx8kKDQsJCYxJx8fLT0tMTU3Ojo6Iys/RD84QzQ5Ojf/2wBDAQoKCg0MDRoPDxo3JR8lNzc3Nzc3Nzc3Nzc3Nzc3Nzc3Nzc3Nzc3Nzc3Nzc3Nzc3Nzc3Nzc3Nzc3Nzc3Nzc3Nzf/wAARCADIAOoDASIAAhEBAxEB/8QAGwAAAgMBAQEAAAAAAAAAAAAABAUCAwYAAQf/xABGEAACAQMCAgcFBQMKBQUBAAABAgMABBEFIRIxBhMiQVFhcTKBkaGxFCNCUsFi0eEHFSQlM0NjcnOyJjRTkqIWNVTS0/D/xAAYAQADAQEAAAAAAAAAAAAAAAAAAQIDBP/EACQRAAICAgICAgMBAQAAAAAAAAABAhEhMRJBA1ETMgQiYXFC/9oADAMBAAIRAxEAPwD5pEWEpye/xo+3JeYZJ2peuOsc/lamVkmwbHM1i3g0SyS1Sdorc4O/IeppVGOGIEntE59BRmqjrnVcgAb48aWSSb4HPlRHQ2SZmkfAJ+NX9mJcZx4nNe2sZA8T3UwtdMlunHBEXx5bD1NUKhfxmTCxZ8t8CrBBIw3lPF+Va1Vj0fgiw1z22/Kuw/jTeKKKEYiiRP8AKoFUo3sLMOmm3bKAI7gg+RxUHspYiQxdWHcQa35bzqtyDzINPghcjBKJ4csr5HgDXsdywfIYq3iO+tHqU1iAVeNHk8EGD8az8gjcYI4d9sb1nLBSdjKz1HjB63YgbkGjotTgBx1lZB5OqY8LH3ijbd34QShPnTUmJxNfFqUBx96CfWio7qNuTj41jTKTuYj7hXolTu4lPwp82KjcK+dwalxedZOG6mUARXGR+1vRcWqXUZAkVXHlsafNC4s0QJ8ajLEs0bRyjKMMEUvtNUhnfgzwv4GmIORkGrTTFRh9X057OcxuSUbeNwaEglYgxuxyvnzrcarZLf2jRfjG6HzrCXETxSNlcOmzCs5qmaJ2P9EvTjqJG3/Bn6U/jc+dYiCXHDIh5HIrV2FyJ4VkHPvpwfRMl2MlJPfS6+Um7bJ2aI0choS+/wCaTzjYU56FHZltPz9onGe8U3iB8aUWO1zKKcQ71MRssmbhhx+bagut8OL41fduGBXv9kV4HgUBSmcbZqW7ZSVGThPFI48WNPIV6uLPlgUm01S8pJ5Ak04uJBDDltgKmexx1YsvCMkk9o/IVTHadrLHBO6+deNOks+WBZSd6eWNot1MCB92Me6q/wAEEaFpKyp11xngz2U5cXmfKtNGiooVFCqOQA2FUwDAAGwG2KvFaolnGvDXpO1BX16tvsN3PJRQ3QkTuLhIFy7Y8B40lvdRd/xmND+HvNC3NzLI+S2WNe21g9yQRlmzuSNlrNybKS9gsxPGRGeyeR8aui0+ZLXrXiYITkk8/hWjtdNhgAYgO47yOVGBc8wKfC0PlRh2ggmZl2BxvXafKkbdVKOJAcelbT7Hb5JEEeTzIUVmNX01rKbjjUmM7qf0NTwcSnOxnHp9rIAcMPRq8fR42B6uQgHuYZobRrzrFMZ9obincZyKtUyGJJ9GkRfu13/ZNBLFdwkjhO3ca1gquREkGHXIocBqRlxMrN94vC3wplZ6jLa442MkXj3ir7zTY5V7NKJoJ7RmCgsvgaimg2a22uo7lA8TA5+VJek+ncr2IDB2lA+RpdZ3LRv1sLcLflP61pLS8h1CBoZBhivC6H9KpS5KmTowcZ6uUodl7qd6Hc9XcdST2H5etLtXsXtLlojzQ5U+I7qqtpSOGROa4IqdMp5N5Eciqrpc3EOOZBFV2E4nhSRTzG/rVl6SDCw5g1o/qStmWgGL+YEd5+tNYyFQtSojg1WUZ55+tMWbCKPE5PoKhPA3sqncBzt7I+dTSNSoyd8UI4csr9zEn1o9B2F2Xl4VBZnNHj+7LHkWNWavIRGqDcnevdLYJbL8aF1F3lvRFGCSABt30f8AQLCKrKLL5YEHnvWm0HaJidiTmlCW5VmViSQQG7tqcaNush86pbE9D+H2RVw5UPCdhXl3crbQlzz5AeJrSyCOoXi2qYG8jclpHKzzksTv+Jqh1slxOXc5Zu/wFNLS1BUFxle7PfUNuTKSoHsdOLgPLkKfiacRoqKFUAKOQFeAgDGwqqS5jjOHcD1qkkhNhYqSjegEv4GOFlU450ZFIGGaqxF1UXlsl3bvDJyYbHwPjRAxiuIyKoRgPvdPv2D7FWwfWtVaTCWMMpyCKF6UacJIlvEG69mQgd3caC0OdgDE/qKy0y9o0KmuNRQ5FemrJIGhL9lWDBGWY4FFnwpTqE/FcMo5KOEetKTwNIDlhDnji7Lj510MpDqUYpKnLA3B/dV1snGS3MchXt1a8Q4k/tByPjWSQ2S1SQajYLLwgXEAPGo7178Vm4W6uThPLup5Cxk3TsyrzU9/lSm8h4GJAIxuBTbsB50flKSPbnke0tO7v2Iv81ZOznMfVToc8Jx7q1NxMrWqSAjBYEGqT/VoXZnbrbWHzzOavd2JIGwA4fjVGoso1oEHPF4eleCTMg7yzZ+FT0V2E8BMhB2A7K7d3Oh+vJ3zU5Lho4iSDxMCAT3ZpGb9cnb5VKQMN05eCLtgnNB2z4v53ALEHAprGoSEDFLrNCXkfkGYmhPsGhhGS8M0jnLEYHkAaN0TYS+tUSp1dqpzuyZPvNX6MwLTgfmFVHLE9D+LlvsKRanc9fcYB+7TZf30wv7jqbcIvtybDyHeaXRRiQniyFH/APZpyfQIv0222432B55+lG3N5FbqeJgMDYUnvNW4SIrQAquxY8qVNK8rkq3G3ex5UXSpBsZ3WsyucRkRp4nnS6SSWZsnifP4mOK9ghhSQG6LN37U+s7+xjAEcYT9phk/GlV7ASra3gTj6pgnfhTg1dY6lLaNw5JXO6Mfoa1lveQTLlZEJP7VB6holveAvDiKTyHZPr4VXD0Lkuy6x1CK6UcB7WN1PMUwVgRWHmtrnT5uGfKEbq6/vp5pWrCRhDcEB/wt3NTUumJxH7xLNC0bgFWGCDWEfj0/VCkgI4Wwa30R41FZjpnZcJS7Uc9m9RRJdjTD7duIDFXEGlmjz9bbRNnfGD7qbDemmIGmfqonkP4RtSKYdk5Pb/U061E9hI/HtN6CkiKZrzfdYt8/tGokyooOt4+CNR4CrHUMCDXLstB3V2cmOE797eFPQdlF2hjYyQ7sh7QHePGqrtVuIklQjf2hVdq8y3hQKXVtm8vOrnT7NcGNs9U+6nGwz3VDGB6eAvWQkjPdmtBp7CfSeF+cT4pRchYriGUbH2WpnZSLEl0nIMQRQgYlv2CaiWJ5Gp2sgdgp5nb47mqtbXN+y9xx9KhYHPE2MtuR9BT6E9l+pSLFbu6fl2z57UgVSVB8qZ6/IQBCRtkYx4YoJAeBd+6qRLY+kPDCT4A0NaIEgHiRmrrk/csPKvFjc2pKgkIoLHwGcVkaBt4pFkjE/wB0MD312isB1zE4HFmuvj/QE8erH1oWyYiyuDyJk4aqOxPQaWa6mMh9nG2e4d1UaldrHH9njONu2w+ldLOYbURg4eQ59BSy2gk1C6WCEFhnc+J8T5ULIHW1vLeSBYkPCeSqNz606TQurjD3s6QoPwqMmmRa30i3EUWGlIyzHbPmfKlbNcahJnJbO2TyFVoWWAXSWnW4hWQjlljv8KtjsW4exkEjcM2KdWljaWvacq8nixG1MkWOQAsit5kZpqN9hZkOF4JOrYrk7gMM/Oi0lvLchgJEHih2+FN9W0qO7iEkChZUG3COdB6Vedv7LNuQNg30pNU6DZOLU0vE+z3sfWA8mXZlPjilNxCttI3Vv1kYOzDurQ3Ol29wvEo6t+4ryzSW6hltZOC4Xsnk4Gxokn2JYH/R/UevQQyt94vJs+0KP161F5pE6jdlHGvurGQs1tIrI2EJ2I/Ca2mj3y3sJSTHWAcLr4+dEZXhg16Mj0fl4eOE8wcitKmTisyENprbw4woYrWkjkAt2kP4FJpxYMWX0wM0zn+zQbe6hLJcJxfnPEffXt7xGFYwRmRgD6czVN3dJboqBgGbl5CoW7L6oneXDENHECce1ilkkrHsxgZA3byoxVL8CR7F+8/WibrTEaBVhwJF7/zVW8k3WCuxaMxAJ3DB8a91KLrbU78tx60rgM1vMWwcjZhTqN1ng4gdiM0llDYsY/adPU57ajB9RRWmt18IcncrjFDwx8Es8Pce0Pof0q7QojGJYz+BiKVBYH0k4o7kPjPEo76jpKuEWTHIb0X0pj4miOOaV5akJZnHhgD3U6wJ7FGqqJLyKNe0zAZ9Sa08dtCkar1Q2AFINPQXGs8TDPCcnPkP34rULjhHpVEiC5zwkeeKMjj/AKpu5SCe1GnlzJ/SgZ23AzzNNcFeic0n57xV+AH76yj/AE0Kb44tYk8UXHxobTcSqYDsOtLN6CjdUx1UG3ONT86T2TCOC5lzyyB8apITZK6Zri4xECWkPAgHcKexRpodmIwVa8kHd+AUs0IrHO19MMiNTwjHedhVtzLniuJxxOxyAD7R/cKd0g2et2szXb8KE5JO5Y+A8arl1V2RktFaIDlwjJPrQE0j3B425DYHu91Ss7OW4fESjgHNm2X+NJW9A6R5F1ss4aWRAc5zK1M4b65sJSSyvE524TlT6eFVfzJcZZo5EP7K7ZqFnGTIY2ILjYxuN/jTaoV2arTtQhu07Bw45oeYpX0ismhlW/gGNwHx40scyWkgaJWRlORnmv7xWjsbuPU7JopCvGykOvh5+lO+Sphp2e6fcCeBJBjJG48KtuYo54zHIvED8qS6RI1vdy2kuxBOB5inbEcOT3b1SdoTEDW8cbPDxcUXFw8X5D+6iNJna1uxxNumzea1VbAtO3GMq+Sw8c1Tdo1pOrk5AGOL8ymsneylov6TL1Os9aPZfhcH1H8KO6z+h8P52A91A60Gl020mO7IhjJ/ynI+Rq21kDQR8XIrt61VgCXLD7XltljUn4/wpUkb3kzzMQFPs/oKu1OcySyIp7UrEbeAonR7UCV3I7KbL5mlXQ7rJxsZoo1JAk2yQNivpU7W+liPDIWde9WGGX99MLiURJxH0HmaXsv2hwvD95nPENsVTxohZ2Walarcxi7tGBcDJx+IUPp03DJwn2H5eRqfHNZSgjAJ7/wyeR8DVFyU/tIM8L8geanwpX2Oug2aHhuYmAxnKn0I2q3TYuG4nPcwBqy3JuYIJF3YEBvdVkMbcTkbd1JtIaVgutw9bJbKeXKlvD1VsM+G2abaiW+026lfZBPPyoO8jBs0ccwcAeNJSQ3ED6PDrJbiYgc8A+p/hT5R2R6Us6PQmOyJcbs5NNlGw9K0MzONZLIFEbuJM8sZzWk1HT7ix6D2qXUEkcj3fEeJSMg5x8hUOiqhulGmZGwuAfhk1uf5V16rQdLhBZuK54iSckkJ/GlqNlnzfWz2LcKf7pM/OkI7Okqe+abHqK1nSuNIEOUXKwRYOO+swMfZbBGGyBpDSQpDKKHgggh5HHG/p3fL60OSbqU90SbevlRBYixWZv7S6PCnkoqiR1tYg22NwB4mobtlVRxjhU9bdtwxdyjmfSoyavIR1dqixoNh5VTHayXTCa7YhW9lO8/uFHJo8UuOMFMcgvdV/wCE0uyy01SWFwl2uf2lorUbZbqEXdsfvV3OO8fvpdPbmCTq5lyh9llzvXRXE2nSqyktC1NO8MGvQ1tJItRtgso7a8/EUFLDNp94jw8s9k+B8D5GvBKltexzwn7if5eIpzOqSQnjxwY3NDVq+wuhdqh/pFvexDhMntDwYcxTKaTNk5z7S4HvpVMWa3eI7sjZz+vwq5ZuLTo9/X3VMZbG1grWZYQz88YUVJit1avCxy+CyePmKStM0suCx4F9o/WmsTCDqpxuEYE+ann8jRVoNFqo8+gSp3xtn9D9Khp5L2SEg9ld6aW8e11b92G28iM0DZL1OiSv3ljUoZm+GSS84hgjiO/gM1oNLyYt+ff60p05R1uX3ByB5E040w8NtK53Kn51otkvRRey9ZccGcpGN/WirS2McZdvaY59B4ULZQGa4HGOZ4mp46YXlQsuxPVAM9ulxEY3GQaVtBIjvE+OPGx/MO4+tPMb1Tdw9YgdfbTcGhocX0D6G68bRttxHOPPG9ORCAXA/NypDp5VdTjIBw5zjwJ2rUGPBYk4zWLyWhNfxKZ4m8Eall/ta8PgxHypzeoCRtyzSXUQRGR55+VCQ7C9MThsIfNc0XwioWKYs4R/hiiOGt1oxI9CVWTpVp4BziQk+5TW0/lU7VnoyA5zK/P0X99YHoVcLadJbaUqWALbA7gkEZrW9P8AWIb+806xhVhLazkPnkQeHBHwNGONF0Zrp8vBJcj8qwp8jWPmBRYgT7MG3vya138oMvHNek4/5hF28lrO3cSyZCYyIkXbzGP1paFthNwp6+1tlBzDaxqM9zMMn61XDCLmVp3GbeE8KL+c1ffNw3OpzKcMCIo/U4QfIGrHIgWK1iQsY1ACr3nvPxqEUyaAKTLKQCe891SW7TOVV2UfiVdqnFZlsPckM3cvcKJ6rAGK0SIbIlY7u3wCCp5HwNKo0BL282+NiKPliaEma32I9pe5hQd46yXENxEcLKOFh4MKT/oIAkSS3D20m49pD+tOIboTaPxnnjhPryqjUYjJGsgHahG3p30FbTdXaXUf4eIOvwNGmN5QVazLMy7ksPu3+GRUV4+okXHsZoXRC5l6rG5XrGPgQdv1ptMpiS825Nj41m8MpPAnS3X7Pgkktz/WrdPkJjltXO/CeAmrwo6tfShpgUZZF24d61SwQ2abRH+0wQTYyzQYY+Y2qmZRH0cZhsSTt6mp9FZljsipI2kcD45r2+GdAfi2YvjHhvWVq6NeLq2ZtYXigjnB7IbtDyzTG2fFm6D2mmx6jnViRKNJ7YyOAk/Ol1tKCmAc8DAg+J4RWjVGY+0uHPWSHvPCPdTCRdqr02IraR8XtEZPv3op12ppYExcV7VWwoHPDivWTtVdbR5eqEJZITFqURXGBLnPkf4itFJ4mll9EPtmVG4IzTOTJXeueeDaKsAuiM7DbekWonCnOfhTy4IyMnOKS6jw7jBqYsprA0sRmygOP7sfSrseVV6eCbC3/wBNaJ4a6Uc4g6Ggv0hg3yBk/Om3SFuLpewH/XWlvQSIr0hjB780dqf3nS053/pNSlo0Bemch45nBwftZyfRRQ9tFx6GbhwDIblU4sb4yv76L18gzPkA5uJPkFqwgDo8MDBM5+q1DeASFttCbrXGjOSHu+M+4Mf1FWaksmmpO8uGdVL4Bxt3Ciui9sZNXdxjscbHPmAKh03jHV3QPIQg1aRLZmo+lCj2rVj6SfwplpOvLfXa26QSIWBOS4I2rF056KR9ZrUK78mO3kKshOzczKQdhtzpDqCG3m4l/s2IcDzrcXVkFAGN+EfSszr9qy2rupwU3G3dUSyWsF9mokvI43Gz7EeopHJbNF9rBG6RlR8cU+0sA6vF45/So65bmF7hwNnIz8c0SYRVinQ4gl4rH8blfdjApvqfYW67J7TCqLWARy2px+JCaO1dV4pMYwTvv6VnPaLjozj6lZRkxvMA6nBGDsap+3WUjcInUltsVnL/AHvrg/4jfWqYMi4iIGe2PrWqM2fS9DhKWMiEE4kOCPQVLUV4NLMOdwRzpp0Ut0k065dwT97tv5CgdegRYXIJ+NY8Xys25Jwort4uOxVTyMYHyrPwwBE4ADnirWW0QEEQwfYH0pKsYVj2CctW88UYLJpoYwEUY5AfSpOuavC7AY7q8dNqBi917VE2ybcqjIu4om3XAqqEL9QTgmDZ3YCrHBYc8+lX6pEv2hQRvwCuVTwAiuXybN4aFkyHbsmlGprsdsVobiMNniJpHqMXYbG4qIlPQw0sZ063/wBMUZgUHow/qu38lx8zR+K7Fo52JehYxr8ZxkD99e3EqydK8r/8k/pU+gmBroJ5AH61WeA9KBsf+YY1K6KKtdYPOcd80p+a1dIMdHoh4zH/AHChtWA62LHjJn/uFE3Wf/T9tjvkP+41mxoJ6GKTqd0xxujYHvWhungwLwf4A+ledGZLoaoDawLN2yJcnHApIya8/lA4s3QBOTCPftV1ghnzUL31pOgcXF0iiH7D/Ss/GjH8J5+FaroBBIekkOzoAjEnh5+VUKKyfUL5cE7cgKz+pWwuoZYiMcQ2Nae/A4jnwpDdLsceNSa0JtNONeiQY2ZlPwq7pMN5ge7O1UaehHSEMBylaieko+8ve/GKHolYIpGOKE45cP6VRqxO4osuElgTDEsVxgfrQOtxuHOSd6iayilo+eXg/pk/+o31qNoMXUX+dfrU7oYu5v8AOfrXls3DdRsc7MK0RnR9l6HoJdHuGGR99+gpX0hXhicZp30OCNoUzRkEGdtwfIUo6RqOqbbvor9Si+2GYoh+yPpSgjhbx7XfTqwQsi58P0pZIiA+yfa/Wl5ug8a2aLGGx3VzleHnVjrvVcygLVITBZMFtqJtxkgUK3tCjrNcsM1oieyjUx/SEIH4RUo0JWpaqv3yf5B+tewyKUG1cfk+zN4rCBZ4udJNRjIjb0rQXB5kGkWqOAp3NSimsF2hp/VcPkWHzNH8NDdHV49HjYb9t/8AcaP4D4V2R0cz2Z7oV/7uSByU/WqYO10lU4/vmoroRganIcZ7Pw3oa0H/ABCp/wARqzj0WyjVzh49u+T/AHCib1v+H7Lb8Wf/ACah9Ubiki7/AG/91XaixXRbNcbYB/8AJ6mQ1oN6Cj+tLvbnG31WgOmscl7rrW8AUhY1L9oeHmRQNtqDWM7vHxEsSuFJ8j3Va+p3kpJW0O/ewO/xrV6SMydlpUcKjihjJ78rH/8AemlrHFbyJKiRq6HIIWP/APSk/X6gx2iCg9wFcBfsdw491Kh2jf3t9btbi4MihMDJBDYPgcVmdQ1B2fNuuVBH3q7jHpStIb0HPb888jV6QyBiep4Q3MAnFEk30XyLNJhm/nqKZ5VIZznCkZJo/pPHw/bG8fKh4G6llfhAKkHvqzpFc/boS0GC5ByvIjNKMZVlCtHsblpoQVOCw3NU64mzYB2qpbxnuYMwFQHXJ4843qzXbhVBAGeI4FT5cNFRyjB3GlahLcSPFauysxIO29Rt9J1CO5ieW1dQrgnPhmtbDLCsSnqJeLHNWr1pY3OTDMfVqvjKiHRteh6ImgM0IwrTOTtjfApL0lP3bb70+6KEHo83ApH3z7N7qQdIxmBj3Zqmqih3Y6s4eEA4/CPpWemAWUZBHb/WtNaXds8SlJkOFAwTg8qSTxr1kZxkFs4o/IjqheJ7H0i9o1B4yVohgGbAq7qsJvSSBiN1xJR9kN6ruIh1mcd9E2YAarpi7BNXGLhNvwD6mvLePKA1ZrI/pCY/IPqa62DcC5Irj8n2OiOiuaMedIdWUhG35itHNnHM1n9Y9g+JqUD0F9FVLaMv+o/1ppwUu6IgHR/SZ/0pxw11QeDnaMh0KONQlOeS/voayOddQ8+031q3oeQL2YnsjHP40PZsBr0fDkjLc/WktobIXy8Tx48G/wB1Eawh/mmzUD8K/Vqpv2AeLh29r/dWz0nRI77SLKWa3SQGMFS2Tnn7u+nDx826E50imzt7QW0XAkZbgXPDjngVf9mjJyBGvqRRTaVwjhThVRyA2Aqo6T+2td/ytdI5vjTZWLWHO5B9MVzW8KjsgV62kn/qCqjpDn8YqH5n6KUD14FPLHxqh4B3lR76t/mWb83zqD6NcgdntEd3FUvzSKUEDSW6DvHuoaS3QnnRR0267oD781y6Vck9uHbyNT8k2VwiCxWsIdS77Ag7CqtTt45gVjfiPcWXFNP5rK4DJjPlXp09BzUbVnKDn9iotR0ZcWlwqBXeEYGNs159mlP4gfQGtK9qqnZM58qgIPCP5U6l7Fj0HdHuKLQwhJB43JwKz3SCbijIycZHMVoEmFvZBXGBk71kdeu4jnGccQFc05PlR0qP66J/Z5RjJFXRm4Ug9cRioSapByRQT5sKr+0SSnsLitnFezDkNYdVu4W4nlWTyYCiT0oIAEkI9VakHUyOe3IPcKl9mTk7g+tCwFjtdfgllHWKyL44zTWwv7OU9idPQnH1rIhI0OxB91Wrvyx8KfOh8TX6iolkVl7Q4OY3qq3YBADgetZyG7ntxiKR0B3wK01gA9oHYBmZaw8iUso1iyNy6hOzg1ntUPEDyz609ukUKRw7+VItRj7J7NYpOy2w3oWwfSpVHNZ2B+Ap7isr0Qv7e0trmGeQIzTZBblyrRfb7b/rR/8AeK6oaOdmK6NKeK4YA44W3PoaG04E6vGTn8R+Zrq6hITeD28/tYsqSeE937Rr6JoTsNFs14Rjqh+Kurq3/G2zPyvAYzOeQHzqKpMx3GB6V1dXS4oyTZb9mfbIbHpVotSBzBrq6j44l2y2OKJN5CD5VzdVxZyceANdXUcIjtkJHQnsZAxyIzVcjZUDiJ8uGurqlxQJsGcqO45qp5cDAWurqhpF2VFnI5D4UO0akb8WfDNdXVNILIyHMfVMCUHcaU3OhWNwfvkYjOcFjiurqzcI3ou3ogujWMG0UIA/ZFTNhD+FDj311dUhRzWS49kn3VBrVQNkWurqkCH2fHJBUCjDly9K6upMaPCNjlc+tafTSptVyDjA+ldXVKyM9uim/dnyrP6iwwQBy8q6uqZIvozVqSGnBB9qreP/ADfCurqa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8" name="Picture 14" descr="http://praha.minorite.cz/images/puvodni/main/ambi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77072"/>
            <a:ext cx="279082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069848"/>
          </a:xfrm>
        </p:spPr>
        <p:txBody>
          <a:bodyPr>
            <a:noAutofit/>
          </a:bodyPr>
          <a:lstStyle/>
          <a:p>
            <a:pPr algn="ctr"/>
            <a:r>
              <a:rPr lang="cs-CZ" sz="8800" dirty="0" smtClean="0"/>
              <a:t>Francie </a:t>
            </a:r>
            <a:endParaRPr lang="cs-CZ" sz="8800" dirty="0"/>
          </a:p>
        </p:txBody>
      </p:sp>
      <p:pic>
        <p:nvPicPr>
          <p:cNvPr id="21506" name="Picture 2" descr="http://t0.gstatic.com/images?q=tbn:ANd9GcS6YXc8RsDcg1z5mYHgx-IvzlHWcmM4SX02bWNKCMU0iT9j9F7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1847850" cy="2466975"/>
          </a:xfrm>
          <a:prstGeom prst="rect">
            <a:avLst/>
          </a:prstGeom>
          <a:noFill/>
        </p:spPr>
      </p:pic>
      <p:pic>
        <p:nvPicPr>
          <p:cNvPr id="21508" name="Picture 4" descr="http://www.znanje.org/i/i10/10iv10/10iv1013/Galerija/saintden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3779912" cy="2527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Saint</a:t>
            </a:r>
            <a:r>
              <a:rPr lang="cs-CZ" b="1" dirty="0" smtClean="0"/>
              <a:t>-Denis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Považována za první gotickou stavbu </a:t>
            </a:r>
          </a:p>
          <a:p>
            <a:r>
              <a:rPr lang="cs-CZ" dirty="0" smtClean="0"/>
              <a:t>Benediktinský kostelní klášter nedaleko Paříže </a:t>
            </a:r>
          </a:p>
          <a:p>
            <a:r>
              <a:rPr lang="cs-CZ" dirty="0" smtClean="0"/>
              <a:t>Vznikl v polovině 12. století </a:t>
            </a:r>
          </a:p>
          <a:p>
            <a:r>
              <a:rPr lang="cs-CZ" dirty="0" smtClean="0"/>
              <a:t>Iniciátorem – opat </a:t>
            </a:r>
            <a:r>
              <a:rPr lang="cs-CZ" dirty="0" err="1" smtClean="0"/>
              <a:t>Suger</a:t>
            </a:r>
            <a:r>
              <a:rPr lang="cs-CZ" dirty="0" smtClean="0"/>
              <a:t> </a:t>
            </a:r>
          </a:p>
          <a:p>
            <a:r>
              <a:rPr lang="cs-CZ" dirty="0" smtClean="0"/>
              <a:t>Snaha oslavit významné světce a francouzského národního patrona svatého Diviše</a:t>
            </a:r>
          </a:p>
          <a:p>
            <a:endParaRPr lang="cs-CZ" dirty="0"/>
          </a:p>
        </p:txBody>
      </p:sp>
      <p:pic>
        <p:nvPicPr>
          <p:cNvPr id="15364" name="Picture 4" descr="http://0.tqn.com/d/architecture/1/0/S/n/stdenisfli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148528" cy="734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http://4.bp.blogspot.com/-dmQidh-HTno/T2GrynbyBcI/AAAAAAAABrY/vsHrxR16L3c/s1600/saint%2Bde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240692" cy="4680520"/>
          </a:xfrm>
          <a:prstGeom prst="rect">
            <a:avLst/>
          </a:prstGeom>
          <a:noFill/>
        </p:spPr>
      </p:pic>
      <p:pic>
        <p:nvPicPr>
          <p:cNvPr id="16388" name="Picture 4" descr="http://2.bp.blogspot.com/-YMWcFAvk1HI/TbhUifCxpHI/AAAAAAAADfs/leWtgKzwZXY/s1600/saint-denis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7133174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Notre</a:t>
            </a:r>
            <a:r>
              <a:rPr lang="cs-CZ" b="1" dirty="0" smtClean="0"/>
              <a:t>-</a:t>
            </a:r>
            <a:r>
              <a:rPr lang="cs-CZ" b="1" dirty="0" err="1" smtClean="0"/>
              <a:t>Dame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gotická římskokatolická katedrála</a:t>
            </a:r>
          </a:p>
          <a:p>
            <a:r>
              <a:rPr lang="cs-CZ" dirty="0" smtClean="0"/>
              <a:t>domovská katedrála pařížské římskokatolické arcidiecéze </a:t>
            </a:r>
          </a:p>
          <a:p>
            <a:r>
              <a:rPr lang="cs-CZ" dirty="0" smtClean="0"/>
              <a:t>Stavba začala roku 1163 </a:t>
            </a:r>
          </a:p>
          <a:p>
            <a:r>
              <a:rPr lang="cs-CZ" dirty="0" smtClean="0"/>
              <a:t>Dokončili ji roku 1345</a:t>
            </a:r>
          </a:p>
          <a:p>
            <a:r>
              <a:rPr lang="cs-CZ" dirty="0" smtClean="0"/>
              <a:t>délka128 metrů</a:t>
            </a:r>
          </a:p>
          <a:p>
            <a:r>
              <a:rPr lang="cs-CZ" dirty="0" smtClean="0"/>
              <a:t>šířka40 metrů</a:t>
            </a:r>
          </a:p>
          <a:p>
            <a:r>
              <a:rPr lang="cs-CZ" dirty="0" smtClean="0"/>
              <a:t>Výška věží 69 metrů</a:t>
            </a:r>
            <a:endParaRPr lang="cs-CZ" dirty="0"/>
          </a:p>
        </p:txBody>
      </p:sp>
      <p:pic>
        <p:nvPicPr>
          <p:cNvPr id="23554" name="Picture 2" descr="http://www.pepa.cz/userfiles2/ELUSH/ZAHRANICI/PARIS/Cath_drale_Notre_Dame_1.jpg"/>
          <p:cNvPicPr>
            <a:picLocks noChangeAspect="1" noChangeArrowheads="1"/>
          </p:cNvPicPr>
          <p:nvPr/>
        </p:nvPicPr>
        <p:blipFill>
          <a:blip r:embed="rId2" cstate="print"/>
          <a:srcRect l="25255" r="29779"/>
          <a:stretch>
            <a:fillRect/>
          </a:stretch>
        </p:blipFill>
        <p:spPr bwMode="auto">
          <a:xfrm>
            <a:off x="6228184" y="692696"/>
            <a:ext cx="2710584" cy="4032448"/>
          </a:xfrm>
          <a:prstGeom prst="rect">
            <a:avLst/>
          </a:prstGeom>
          <a:noFill/>
        </p:spPr>
      </p:pic>
      <p:pic>
        <p:nvPicPr>
          <p:cNvPr id="8194" name="Picture 2" descr="http://upload.wikimedia.org/wikipedia/commons/thumb/9/93/Sochy1.jpg/535px-Soch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140968"/>
            <a:ext cx="2869686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5602" name="Picture 2" descr="http://upload.wikimedia.org/wikipedia/commons/thumb/a/a4/NotreDameDeParis.jpg/250px-NotreDameDe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600400" cy="4781333"/>
          </a:xfrm>
          <a:prstGeom prst="rect">
            <a:avLst/>
          </a:prstGeom>
          <a:noFill/>
        </p:spPr>
      </p:pic>
      <p:pic>
        <p:nvPicPr>
          <p:cNvPr id="25604" name="Picture 4" descr="http://upload.wikimedia.org/wikipedia/commons/thumb/7/77/Rozeta_Pary%C5%BC_notre-dame_chalger.jpg/600px-Rozeta_Pary%C5%BC_notre-dame_chal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0648"/>
            <a:ext cx="5715000" cy="5715000"/>
          </a:xfrm>
          <a:prstGeom prst="rect">
            <a:avLst/>
          </a:prstGeom>
          <a:noFill/>
        </p:spPr>
      </p:pic>
      <p:pic>
        <p:nvPicPr>
          <p:cNvPr id="25606" name="Picture 6" descr="http://upload.wikimedia.org/wikipedia/commons/thumb/c/c2/Cath%C3%A9drale_Notre-Dame_de_Paris_-_15.jpg/762px-Cath%C3%A9drale_Notre-Dame_de_Paris_-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08720"/>
            <a:ext cx="72580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Sainte</a:t>
            </a:r>
            <a:r>
              <a:rPr lang="cs-CZ" b="1" dirty="0" smtClean="0"/>
              <a:t> </a:t>
            </a:r>
            <a:r>
              <a:rPr lang="cs-CZ" b="1" dirty="0" err="1" smtClean="0"/>
              <a:t>Chapelle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Nechal ji vybudovat Ludvík IX na svém pařížském hradě </a:t>
            </a:r>
          </a:p>
          <a:p>
            <a:r>
              <a:rPr lang="cs-CZ" dirty="0" smtClean="0"/>
              <a:t>V letech 1242 – 1248</a:t>
            </a:r>
          </a:p>
          <a:p>
            <a:r>
              <a:rPr lang="cs-CZ" dirty="0" smtClean="0"/>
              <a:t>Původní účel </a:t>
            </a:r>
          </a:p>
          <a:p>
            <a:pPr lvl="2"/>
            <a:r>
              <a:rPr lang="cs-CZ" dirty="0" smtClean="0"/>
              <a:t>Umístění vzácných relikvií – trny z koruny Krista </a:t>
            </a:r>
          </a:p>
          <a:p>
            <a:r>
              <a:rPr lang="cs-CZ" dirty="0" smtClean="0"/>
              <a:t>Architektem byl </a:t>
            </a:r>
            <a:r>
              <a:rPr lang="cs-CZ" dirty="0" err="1" smtClean="0"/>
              <a:t>Pierre</a:t>
            </a:r>
            <a:r>
              <a:rPr lang="cs-CZ" dirty="0" smtClean="0"/>
              <a:t> de </a:t>
            </a:r>
            <a:r>
              <a:rPr lang="cs-CZ" dirty="0" err="1" smtClean="0"/>
              <a:t>Montreuil</a:t>
            </a:r>
            <a:r>
              <a:rPr lang="cs-CZ" dirty="0" smtClean="0"/>
              <a:t> </a:t>
            </a:r>
          </a:p>
          <a:p>
            <a:r>
              <a:rPr lang="cs-CZ" dirty="0" smtClean="0"/>
              <a:t>Jsou to vlastně 2 kaple </a:t>
            </a:r>
          </a:p>
          <a:p>
            <a:pPr lvl="2"/>
            <a:r>
              <a:rPr lang="cs-CZ" dirty="0" smtClean="0"/>
              <a:t>Dolní kaple byla určena pro a prostý lid </a:t>
            </a:r>
          </a:p>
          <a:p>
            <a:pPr lvl="2"/>
            <a:r>
              <a:rPr lang="cs-CZ" dirty="0" smtClean="0"/>
              <a:t>Horní kaple sloužila královské </a:t>
            </a:r>
            <a:r>
              <a:rPr lang="cs-CZ" dirty="0" err="1" smtClean="0"/>
              <a:t>rodine</a:t>
            </a:r>
            <a:endParaRPr lang="cs-CZ" dirty="0" smtClean="0"/>
          </a:p>
          <a:p>
            <a:r>
              <a:rPr lang="cs-CZ" dirty="0" smtClean="0"/>
              <a:t>Vysoká je 20,5 metrů </a:t>
            </a:r>
          </a:p>
          <a:p>
            <a:r>
              <a:rPr lang="cs-CZ" dirty="0" smtClean="0"/>
              <a:t>Široká 17 metrů </a:t>
            </a:r>
          </a:p>
          <a:p>
            <a:endParaRPr lang="cs-CZ" dirty="0" smtClean="0"/>
          </a:p>
          <a:p>
            <a:pPr lvl="2"/>
            <a:endParaRPr lang="cs-CZ" dirty="0" smtClean="0"/>
          </a:p>
        </p:txBody>
      </p:sp>
      <p:pic>
        <p:nvPicPr>
          <p:cNvPr id="8" name="Picture 4" descr="http://upload.wikimedia.org/wikipedia/commons/thumb/7/70/Sainte_Chapelle_-_Upper_level_1.jpg/302px-Sainte_Chapelle_-_Upper_leve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757"/>
            <a:ext cx="3380606" cy="6705243"/>
          </a:xfrm>
          <a:prstGeom prst="rect">
            <a:avLst/>
          </a:prstGeom>
          <a:noFill/>
        </p:spPr>
      </p:pic>
      <p:pic>
        <p:nvPicPr>
          <p:cNvPr id="9" name="Picture 2" descr="http://upload.wikimedia.org/wikipedia/commons/thumb/3/33/Szensapel.jpg/450px-Szensap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692696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Itálie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bazilika San Francesco v Assisi</a:t>
            </a:r>
            <a:endParaRPr lang="cs-CZ" dirty="0" smtClean="0"/>
          </a:p>
          <a:p>
            <a:r>
              <a:rPr lang="cs-CZ" dirty="0" smtClean="0"/>
              <a:t>dóm v Sieně </a:t>
            </a:r>
          </a:p>
          <a:p>
            <a:r>
              <a:rPr lang="cs-CZ" dirty="0" smtClean="0"/>
              <a:t>Dóm ve Florencii</a:t>
            </a:r>
          </a:p>
          <a:p>
            <a:r>
              <a:rPr lang="cs-CZ" dirty="0" smtClean="0"/>
              <a:t>dóm v Milánu</a:t>
            </a:r>
          </a:p>
          <a:p>
            <a:r>
              <a:rPr lang="cs-CZ" i="1" dirty="0" smtClean="0"/>
              <a:t>Ca d'</a:t>
            </a:r>
            <a:r>
              <a:rPr lang="cs-CZ" i="1" dirty="0" err="1" smtClean="0"/>
              <a:t>Oro</a:t>
            </a:r>
            <a:r>
              <a:rPr lang="cs-CZ" dirty="0" smtClean="0"/>
              <a:t> </a:t>
            </a:r>
          </a:p>
          <a:p>
            <a:r>
              <a:rPr lang="cs-CZ" i="1" dirty="0" smtClean="0"/>
              <a:t>Dóžecí palác</a:t>
            </a:r>
            <a:endParaRPr lang="cs-CZ" dirty="0"/>
          </a:p>
        </p:txBody>
      </p:sp>
      <p:pic>
        <p:nvPicPr>
          <p:cNvPr id="18434" name="Picture 2" descr="http://www.geops.cz/FileHandler.ashx?FileID=4830&amp;FormatID=2&amp;TimeStamp=20110511140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709" y="692696"/>
            <a:ext cx="4324291" cy="2952328"/>
          </a:xfrm>
          <a:prstGeom prst="rect">
            <a:avLst/>
          </a:prstGeom>
          <a:noFill/>
        </p:spPr>
      </p:pic>
      <p:pic>
        <p:nvPicPr>
          <p:cNvPr id="18436" name="Picture 4" descr="http://www.minutex.cz/bin/userfiles/image/staty/italie/milano-milansky-dom-ve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032448" cy="3024336"/>
          </a:xfrm>
          <a:prstGeom prst="rect">
            <a:avLst/>
          </a:prstGeom>
          <a:noFill/>
        </p:spPr>
      </p:pic>
      <p:pic>
        <p:nvPicPr>
          <p:cNvPr id="18438" name="Picture 6" descr="http://t1.gstatic.com/images?q=tbn:ANd9GcTAwqJLuA5cot2xUYXltlCAfN8MPFUReuiw9eLBzBiB94JOWzVmK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268760"/>
            <a:ext cx="3537570" cy="2673746"/>
          </a:xfrm>
          <a:prstGeom prst="rect">
            <a:avLst/>
          </a:prstGeom>
          <a:noFill/>
        </p:spPr>
      </p:pic>
      <p:pic>
        <p:nvPicPr>
          <p:cNvPr id="18440" name="Picture 8" descr="http://www.tripzone.cz/content_img_cs/000/dozeci-palac-w-2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3865" y="2852936"/>
            <a:ext cx="5620135" cy="3744416"/>
          </a:xfrm>
          <a:prstGeom prst="rect">
            <a:avLst/>
          </a:prstGeom>
          <a:noFill/>
        </p:spPr>
      </p:pic>
      <p:pic>
        <p:nvPicPr>
          <p:cNvPr id="18442" name="Picture 10" descr="http://www.nase-rodina.cz/pics/articles/art_1106/1106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836712"/>
            <a:ext cx="4019153" cy="3031057"/>
          </a:xfrm>
          <a:prstGeom prst="rect">
            <a:avLst/>
          </a:prstGeom>
          <a:noFill/>
        </p:spPr>
      </p:pic>
      <p:pic>
        <p:nvPicPr>
          <p:cNvPr id="18446" name="Picture 14" descr="http://www.costadelloco.it/english/images/stories/attivita/Assisi-BasilicaSanFrancesc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3325" y="908720"/>
            <a:ext cx="54006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195</Words>
  <Application>Microsoft Office PowerPoint</Application>
  <PresentationFormat>Předvádění na obrazovce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Urbanistický</vt:lpstr>
      <vt:lpstr>Nejvýznamnější gotické památky v Evropě </vt:lpstr>
      <vt:lpstr>Gotika </vt:lpstr>
      <vt:lpstr>Francie </vt:lpstr>
      <vt:lpstr>Saint-Denis</vt:lpstr>
      <vt:lpstr>Snímek 5</vt:lpstr>
      <vt:lpstr>Notre-Dame</vt:lpstr>
      <vt:lpstr>Snímek 7</vt:lpstr>
      <vt:lpstr>Sainte Chapelle</vt:lpstr>
      <vt:lpstr>Itálie </vt:lpstr>
      <vt:lpstr>Gotika v Anglii </vt:lpstr>
      <vt:lpstr>Westminsterské opatství</vt:lpstr>
      <vt:lpstr>Snímek 12</vt:lpstr>
      <vt:lpstr>Zdroje </vt:lpstr>
      <vt:lpstr>Děkuji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Nejvýznamnější gotické památky v Evropě</dc:title>
  <dc:creator>Iva</dc:creator>
  <cp:lastModifiedBy>Iva</cp:lastModifiedBy>
  <cp:revision>58</cp:revision>
  <dcterms:created xsi:type="dcterms:W3CDTF">2013-04-10T12:25:38Z</dcterms:created>
  <dcterms:modified xsi:type="dcterms:W3CDTF">2013-04-17T10:33:38Z</dcterms:modified>
</cp:coreProperties>
</file>