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5C565-972C-4606-A30C-AF186D2684B4}" type="datetimeFigureOut">
              <a:rPr lang="cs-CZ" smtClean="0"/>
              <a:pPr/>
              <a:t>3.4.2013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BB74A-A12B-40FE-BECA-9454BBE942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9425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BB74A-A12B-40FE-BECA-9454BBE94201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EA5DE0-1C06-451F-A66B-2A586BF01111}" type="datetimeFigureOut">
              <a:rPr lang="cs-CZ" smtClean="0"/>
              <a:pPr/>
              <a:t>3.4.2013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12E372-83A0-4CA3-BE7D-2413421D95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EA5DE0-1C06-451F-A66B-2A586BF01111}" type="datetimeFigureOut">
              <a:rPr lang="cs-CZ" smtClean="0"/>
              <a:pPr/>
              <a:t>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12E372-83A0-4CA3-BE7D-2413421D95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EA5DE0-1C06-451F-A66B-2A586BF01111}" type="datetimeFigureOut">
              <a:rPr lang="cs-CZ" smtClean="0"/>
              <a:pPr/>
              <a:t>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12E372-83A0-4CA3-BE7D-2413421D95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EA5DE0-1C06-451F-A66B-2A586BF01111}" type="datetimeFigureOut">
              <a:rPr lang="cs-CZ" smtClean="0"/>
              <a:pPr/>
              <a:t>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12E372-83A0-4CA3-BE7D-2413421D95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EA5DE0-1C06-451F-A66B-2A586BF01111}" type="datetimeFigureOut">
              <a:rPr lang="cs-CZ" smtClean="0"/>
              <a:pPr/>
              <a:t>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12E372-83A0-4CA3-BE7D-2413421D95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EA5DE0-1C06-451F-A66B-2A586BF01111}" type="datetimeFigureOut">
              <a:rPr lang="cs-CZ" smtClean="0"/>
              <a:pPr/>
              <a:t>3.4.2013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12E372-83A0-4CA3-BE7D-2413421D95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EA5DE0-1C06-451F-A66B-2A586BF01111}" type="datetimeFigureOut">
              <a:rPr lang="cs-CZ" smtClean="0"/>
              <a:pPr/>
              <a:t>3.4.2013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12E372-83A0-4CA3-BE7D-2413421D95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EA5DE0-1C06-451F-A66B-2A586BF01111}" type="datetimeFigureOut">
              <a:rPr lang="cs-CZ" smtClean="0"/>
              <a:pPr/>
              <a:t>3.4.2013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12E372-83A0-4CA3-BE7D-2413421D95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EA5DE0-1C06-451F-A66B-2A586BF01111}" type="datetimeFigureOut">
              <a:rPr lang="cs-CZ" smtClean="0"/>
              <a:pPr/>
              <a:t>3.4.2013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12E372-83A0-4CA3-BE7D-2413421D95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EA5DE0-1C06-451F-A66B-2A586BF01111}" type="datetimeFigureOut">
              <a:rPr lang="cs-CZ" smtClean="0"/>
              <a:pPr/>
              <a:t>3.4.2013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12E372-83A0-4CA3-BE7D-2413421D95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EA5DE0-1C06-451F-A66B-2A586BF01111}" type="datetimeFigureOut">
              <a:rPr lang="cs-CZ" smtClean="0"/>
              <a:pPr/>
              <a:t>3.4.2013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12E372-83A0-4CA3-BE7D-2413421D95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DEA5DE0-1C06-451F-A66B-2A586BF01111}" type="datetimeFigureOut">
              <a:rPr lang="cs-CZ" smtClean="0"/>
              <a:pPr/>
              <a:t>3.4.2013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112E372-83A0-4CA3-BE7D-2413421D95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heaven.yc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17.jpeg"/><Relationship Id="rId4" Type="http://schemas.openxmlformats.org/officeDocument/2006/relationships/hyperlink" Target="http://google.cz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3608" y="476672"/>
            <a:ext cx="4248472" cy="2592288"/>
          </a:xfrm>
        </p:spPr>
        <p:txBody>
          <a:bodyPr>
            <a:noAutofit/>
          </a:bodyPr>
          <a:lstStyle/>
          <a:p>
            <a:r>
              <a:rPr lang="cs-CZ" sz="3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Památky křižáckých výprav </a:t>
            </a:r>
            <a:br>
              <a:rPr lang="cs-CZ" sz="3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cs-CZ" sz="3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na palestinském území</a:t>
            </a:r>
            <a:endParaRPr lang="cs-CZ" sz="37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75856" y="5373216"/>
            <a:ext cx="4608512" cy="129614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400" b="1" dirty="0" smtClean="0">
                <a:latin typeface="Calibri" pitchFamily="34" charset="0"/>
              </a:rPr>
              <a:t>Vypracovala: </a:t>
            </a:r>
            <a:r>
              <a:rPr lang="cs-CZ" sz="2400" dirty="0" smtClean="0">
                <a:latin typeface="Calibri" pitchFamily="34" charset="0"/>
              </a:rPr>
              <a:t>	Kamila </a:t>
            </a:r>
            <a:r>
              <a:rPr lang="cs-CZ" sz="2400" dirty="0" err="1" smtClean="0">
                <a:latin typeface="Calibri" pitchFamily="34" charset="0"/>
              </a:rPr>
              <a:t>Obršlíková</a:t>
            </a:r>
            <a:r>
              <a:rPr lang="cs-CZ" sz="2400" dirty="0" smtClean="0">
                <a:latin typeface="Calibri" pitchFamily="34" charset="0"/>
              </a:rPr>
              <a:t/>
            </a:r>
            <a:br>
              <a:rPr lang="cs-CZ" sz="2400" dirty="0" smtClean="0">
                <a:latin typeface="Calibri" pitchFamily="34" charset="0"/>
              </a:rPr>
            </a:br>
            <a:r>
              <a:rPr lang="cs-CZ" sz="2400" b="1" dirty="0" smtClean="0">
                <a:latin typeface="Calibri" pitchFamily="34" charset="0"/>
              </a:rPr>
              <a:t>Datum: </a:t>
            </a:r>
            <a:r>
              <a:rPr lang="cs-CZ" sz="2400" dirty="0" smtClean="0">
                <a:latin typeface="Calibri" pitchFamily="34" charset="0"/>
              </a:rPr>
              <a:t>	2. 4. 2013</a:t>
            </a:r>
          </a:p>
          <a:p>
            <a:r>
              <a:rPr lang="cs-CZ" sz="2400" b="1" dirty="0" smtClean="0">
                <a:latin typeface="Calibri" pitchFamily="34" charset="0"/>
              </a:rPr>
              <a:t>Třída: 	</a:t>
            </a:r>
            <a:r>
              <a:rPr lang="cs-CZ" sz="2400" dirty="0" smtClean="0">
                <a:latin typeface="Calibri" pitchFamily="34" charset="0"/>
              </a:rPr>
              <a:t>	6. A, Gymnázium VM</a:t>
            </a:r>
            <a:endParaRPr lang="cs-CZ" sz="2400" dirty="0">
              <a:latin typeface="Calibri" pitchFamily="34" charset="0"/>
            </a:endParaRPr>
          </a:p>
        </p:txBody>
      </p:sp>
      <p:pic>
        <p:nvPicPr>
          <p:cNvPr id="98306" name="Picture 2" descr="http://www.crossman.us/images/knights_templar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148064" y="0"/>
            <a:ext cx="3995936" cy="5284628"/>
          </a:xfrm>
          <a:prstGeom prst="rect">
            <a:avLst/>
          </a:prstGeom>
          <a:noFill/>
        </p:spPr>
      </p:pic>
      <p:sp>
        <p:nvSpPr>
          <p:cNvPr id="10" name="Šipka dolů 9"/>
          <p:cNvSpPr/>
          <p:nvPr/>
        </p:nvSpPr>
        <p:spPr>
          <a:xfrm>
            <a:off x="2267744" y="3068960"/>
            <a:ext cx="288032" cy="43204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187624" y="3573016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Jeruzalémské království</a:t>
            </a:r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404664"/>
            <a:ext cx="2808312" cy="5616624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Vyobrazení Baziliky Svatého hrobu v Jeruzalémě po přestavění křižáky roku 1149</a:t>
            </a:r>
            <a:endParaRPr lang="cs-CZ" dirty="0"/>
          </a:p>
        </p:txBody>
      </p:sp>
      <p:pic>
        <p:nvPicPr>
          <p:cNvPr id="125954" name="Picture 2" descr="Soubor:Church of the Holy Sepulchre - 1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04664"/>
            <a:ext cx="4726682" cy="5882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Kombinování západní gotiky s byzantským slohem a islámskou architekturou.</a:t>
            </a:r>
            <a:endParaRPr lang="cs-CZ" dirty="0"/>
          </a:p>
        </p:txBody>
      </p:sp>
      <p:pic>
        <p:nvPicPr>
          <p:cNvPr id="124930" name="Picture 2" descr="Soubor:San Vitale Raven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708920"/>
            <a:ext cx="3528336" cy="2209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4932" name="Picture 4" descr="Soubor:Facade-notre-dame-paris-ciel-ble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708920"/>
            <a:ext cx="2345457" cy="3474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4934" name="Picture 6" descr="http://nd01.jxs.cz/181/108/79e9a92dff_49356492_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933056"/>
            <a:ext cx="2253872" cy="2692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/>
          <a:lstStyle/>
          <a:p>
            <a:pPr algn="ctr"/>
            <a:r>
              <a:rPr lang="cs-CZ" dirty="0" smtClean="0"/>
              <a:t>Umění - </a:t>
            </a:r>
            <a:r>
              <a:rPr lang="cs-CZ" dirty="0" err="1" smtClean="0"/>
              <a:t>Melisendin</a:t>
            </a:r>
            <a:r>
              <a:rPr lang="cs-CZ" dirty="0" smtClean="0"/>
              <a:t> žaltář</a:t>
            </a:r>
            <a:endParaRPr lang="cs-CZ" dirty="0"/>
          </a:p>
        </p:txBody>
      </p:sp>
      <p:pic>
        <p:nvPicPr>
          <p:cNvPr id="126978" name="Picture 2" descr="Melisende Psal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0728"/>
            <a:ext cx="6865268" cy="56090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Děkuji za pozornost!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99992" y="1412776"/>
            <a:ext cx="4360528" cy="4835624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Zdroje:</a:t>
            </a:r>
          </a:p>
          <a:p>
            <a:pPr>
              <a:buNone/>
            </a:pPr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heaven.yc.cz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</p:txBody>
      </p:sp>
      <p:pic>
        <p:nvPicPr>
          <p:cNvPr id="4" name="Zástupný symbol pro obsah 4" descr="Wikipedia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293096"/>
            <a:ext cx="2088232" cy="2088232"/>
          </a:xfrm>
          <a:prstGeom prst="rect">
            <a:avLst/>
          </a:prstGeom>
        </p:spPr>
      </p:pic>
      <p:pic>
        <p:nvPicPr>
          <p:cNvPr id="5" name="Obrázek 4" descr="google1.jp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2852936"/>
            <a:ext cx="3024336" cy="1258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oem\AppData\Local\Microsoft\Windows\Temporary Internet Files\Content.IE5\DQ1B5GBQ\MC900149321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1484784"/>
            <a:ext cx="2955776" cy="49523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1378" name="Picture 2" descr="http://www.gamepark.cz/pictures/00/11/58/1158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Soubor:Crusader states map (cs)-2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4248472" cy="5698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4692" name="Picture 4" descr="Soubor:Near East 1135-cs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04664"/>
            <a:ext cx="4200525" cy="571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 smtClean="0"/>
              <a:t>Architektura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i="1" dirty="0" err="1" smtClean="0">
                <a:latin typeface="Calibri" pitchFamily="34" charset="0"/>
              </a:rPr>
              <a:t>Krak</a:t>
            </a:r>
            <a:r>
              <a:rPr lang="cs-CZ" sz="3600" i="1" dirty="0" smtClean="0">
                <a:latin typeface="Calibri" pitchFamily="34" charset="0"/>
              </a:rPr>
              <a:t> de </a:t>
            </a:r>
            <a:r>
              <a:rPr lang="cs-CZ" sz="3600" i="1" dirty="0" err="1" smtClean="0">
                <a:latin typeface="Calibri" pitchFamily="34" charset="0"/>
              </a:rPr>
              <a:t>Montréal</a:t>
            </a:r>
            <a:r>
              <a:rPr lang="cs-CZ" sz="3600" dirty="0" smtClean="0">
                <a:latin typeface="Calibri" pitchFamily="34" charset="0"/>
              </a:rPr>
              <a:t> v Zajordánsku</a:t>
            </a:r>
          </a:p>
          <a:p>
            <a:r>
              <a:rPr lang="cs-CZ" sz="3600" i="1" dirty="0" err="1" smtClean="0">
                <a:latin typeface="Calibri" pitchFamily="34" charset="0"/>
              </a:rPr>
              <a:t>Belvoir</a:t>
            </a:r>
            <a:r>
              <a:rPr lang="cs-CZ" sz="3600" i="1" dirty="0" smtClean="0">
                <a:latin typeface="Calibri" pitchFamily="34" charset="0"/>
              </a:rPr>
              <a:t> </a:t>
            </a:r>
            <a:r>
              <a:rPr lang="cs-CZ" sz="3600" dirty="0" smtClean="0"/>
              <a:t>nedaleko </a:t>
            </a:r>
            <a:r>
              <a:rPr lang="cs-CZ" sz="3600" dirty="0" err="1" smtClean="0"/>
              <a:t>Tiberiady</a:t>
            </a:r>
            <a:endParaRPr lang="cs-CZ" sz="3600" dirty="0" smtClean="0"/>
          </a:p>
          <a:p>
            <a:r>
              <a:rPr lang="cs-CZ" sz="3600" dirty="0" smtClean="0"/>
              <a:t>hrad </a:t>
            </a:r>
            <a:r>
              <a:rPr lang="cs-CZ" sz="3600" i="1" dirty="0" err="1" smtClean="0"/>
              <a:t>Ibelin</a:t>
            </a:r>
            <a:r>
              <a:rPr lang="cs-CZ" sz="3600" dirty="0" smtClean="0"/>
              <a:t> poblíž </a:t>
            </a:r>
            <a:r>
              <a:rPr lang="cs-CZ" sz="3600" dirty="0" err="1" smtClean="0"/>
              <a:t>Jaffy</a:t>
            </a:r>
            <a:endParaRPr lang="cs-CZ" sz="3600" dirty="0" smtClean="0"/>
          </a:p>
          <a:p>
            <a:r>
              <a:rPr lang="cs-CZ" sz="3600" dirty="0" smtClean="0"/>
              <a:t>templářská pevnost </a:t>
            </a:r>
            <a:r>
              <a:rPr lang="cs-CZ" sz="3600" i="1" dirty="0" smtClean="0"/>
              <a:t>La </a:t>
            </a:r>
            <a:r>
              <a:rPr lang="cs-CZ" sz="3600" i="1" dirty="0" err="1" smtClean="0"/>
              <a:t>Roche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Guillaume</a:t>
            </a:r>
            <a:r>
              <a:rPr lang="cs-CZ" sz="3600" dirty="0" smtClean="0"/>
              <a:t> v Turecku</a:t>
            </a:r>
          </a:p>
          <a:p>
            <a:r>
              <a:rPr lang="cs-CZ" sz="3600" dirty="0" smtClean="0"/>
              <a:t>hrad řádu johanitů </a:t>
            </a:r>
            <a:r>
              <a:rPr lang="cs-CZ" sz="3600" i="1" dirty="0" err="1" smtClean="0"/>
              <a:t>Krak</a:t>
            </a:r>
            <a:r>
              <a:rPr lang="cs-CZ" sz="3600" i="1" dirty="0" smtClean="0"/>
              <a:t> des </a:t>
            </a:r>
            <a:r>
              <a:rPr lang="cs-CZ" sz="3600" i="1" dirty="0" err="1" smtClean="0"/>
              <a:t>Chevaliers</a:t>
            </a:r>
            <a:r>
              <a:rPr lang="cs-CZ" sz="3600" dirty="0" smtClean="0"/>
              <a:t> v dnešní Sýrii,…</a:t>
            </a:r>
            <a:endParaRPr lang="cs-CZ" sz="3600" i="1" dirty="0" smtClean="0">
              <a:latin typeface="Calibri" pitchFamily="34" charset="0"/>
            </a:endParaRPr>
          </a:p>
          <a:p>
            <a:endParaRPr lang="cs-CZ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242008" cy="796950"/>
          </a:xfrm>
        </p:spPr>
        <p:txBody>
          <a:bodyPr/>
          <a:lstStyle/>
          <a:p>
            <a:pPr algn="ctr"/>
            <a:r>
              <a:rPr lang="cs-CZ" dirty="0" err="1" smtClean="0"/>
              <a:t>Krak</a:t>
            </a:r>
            <a:r>
              <a:rPr lang="cs-CZ" dirty="0" smtClean="0"/>
              <a:t> de </a:t>
            </a:r>
            <a:r>
              <a:rPr lang="cs-CZ" dirty="0" err="1" smtClean="0"/>
              <a:t>Montréal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5716" name="Picture 4" descr="http://www.heaven.yc.cz/obrazky/krakdemontreal3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403648" y="1124744"/>
            <a:ext cx="7164288" cy="5373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881968" cy="796950"/>
          </a:xfrm>
        </p:spPr>
        <p:txBody>
          <a:bodyPr/>
          <a:lstStyle/>
          <a:p>
            <a:pPr algn="ctr"/>
            <a:r>
              <a:rPr lang="cs-CZ" dirty="0" err="1" smtClean="0"/>
              <a:t>Belvoir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9812" name="Picture 4" descr="Soubor:Belvoir fortress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331640" y="1052736"/>
            <a:ext cx="7620000" cy="5476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cs-CZ" dirty="0" err="1" smtClean="0"/>
              <a:t>Krak</a:t>
            </a:r>
            <a:r>
              <a:rPr lang="cs-CZ" dirty="0" smtClean="0"/>
              <a:t> des </a:t>
            </a:r>
            <a:r>
              <a:rPr lang="cs-CZ" dirty="0" err="1" smtClean="0"/>
              <a:t>Chevaliers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21858" name="Picture 2" descr="http://www.heaven.yc.cz/obrazky/krakdeschevalier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24744"/>
            <a:ext cx="7463136" cy="5597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Chrám Božího hrobu</a:t>
            </a:r>
            <a:endParaRPr lang="cs-CZ" dirty="0"/>
          </a:p>
        </p:txBody>
      </p:sp>
      <p:pic>
        <p:nvPicPr>
          <p:cNvPr id="122884" name="Picture 4" descr="http://kouzloorientu.files.wordpress.com/2011/10/dscn27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547664" y="1340768"/>
            <a:ext cx="6688832" cy="5016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23906" name="Picture 2" descr="Soubor:Jerusalem Holy Sepulchre BW 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6484615" cy="6050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tupně šed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233</TotalTime>
  <Words>52</Words>
  <Application>Microsoft Office PowerPoint</Application>
  <PresentationFormat>Předvádění na obrazovce (4:3)</PresentationFormat>
  <Paragraphs>22</Paragraphs>
  <Slides>13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Slunovrat</vt:lpstr>
      <vt:lpstr>Památky křižáckých výprav  na palestinském území</vt:lpstr>
      <vt:lpstr>Prezentace aplikace PowerPoint</vt:lpstr>
      <vt:lpstr>Prezentace aplikace PowerPoint</vt:lpstr>
      <vt:lpstr>Architektura</vt:lpstr>
      <vt:lpstr>Krak de Montréal</vt:lpstr>
      <vt:lpstr>Belvoir</vt:lpstr>
      <vt:lpstr>Krak des Chevaliers</vt:lpstr>
      <vt:lpstr>Chrám Božího hrobu</vt:lpstr>
      <vt:lpstr>Prezentace aplikace PowerPoint</vt:lpstr>
      <vt:lpstr>Prezentace aplikace PowerPoint</vt:lpstr>
      <vt:lpstr>Umění</vt:lpstr>
      <vt:lpstr>Umění - Melisendin žaltář</vt:lpstr>
      <vt:lpstr>Děkuji za pozornost!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oem</dc:creator>
  <cp:lastModifiedBy>Vít Rosecký</cp:lastModifiedBy>
  <cp:revision>19</cp:revision>
  <dcterms:created xsi:type="dcterms:W3CDTF">2013-04-02T18:03:14Z</dcterms:created>
  <dcterms:modified xsi:type="dcterms:W3CDTF">2013-04-03T11:34:02Z</dcterms:modified>
</cp:coreProperties>
</file>