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75" d="100"/>
          <a:sy n="75" d="100"/>
        </p:scale>
        <p:origin x="-12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7593C2-053B-4BAD-A313-3E8850304DFE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251872-736C-48BC-A16E-1349B2CF30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1/1b/Belagerung_von_Calais_1346-1347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>
                <a:latin typeface="Arial" pitchFamily="34" charset="0"/>
                <a:cs typeface="Arial" pitchFamily="34" charset="0"/>
              </a:rPr>
              <a:t>Stoletá válka</a:t>
            </a:r>
            <a:endParaRPr lang="cs-CZ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oubor:Belagerung von Calais 1346-134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7920880" cy="4936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Konflikt mezi Francií a Anglií v letech 1337-1453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konflikt o nadvládu ve Flandrech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Válka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skončila tím, že Angličané ztratili všechna francouzská území kromě Calais a Normanských ostrovů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trvala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celých 116 let, avšak nešlo o přetržitý boj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Válka se rozdělila na 3 etapy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Základní informace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 počátku si Angličané chtěli udržet svá území ve Francii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Spojencem Francie bylo Skotsko – Anglie byly Flandry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1340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vítězství Angličanů v bitvě 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Sluys</a:t>
            </a:r>
            <a:endParaRPr lang="cs-CZ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Bitva u Kresčaku – vítězství </a:t>
            </a:r>
            <a:r>
              <a:rPr lang="cs-CZ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Anglie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1. etapa (1337-1360)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roce 1347 Angličané dobyli město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Calais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1347-1355 byl osmiletý mír, který byl ukončen bitvou 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Poitiers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, kde byli Francouzi poraženi princem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Eduardem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Mírem 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Brétigny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 roce 1360 končí 1. etapa stoleté války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Následky: Eduard III. se zřekl koruny ve Francii, král francouzský Jan II. umírá roku 1364 v anglickém zajetí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 Na francouzský trůn v roce 1364 nastoupil Karel V.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 vlády Karla V.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Francie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Richard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II. byl sesazen a později i popraven a vlády se ujal Jindřich IV.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roce 1380 se vlády ve Francii ujal Karel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VI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Francii pronásledovaly občanské války mezi burgundskou a orleánskou stranou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2. etapa (1360-1415)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Nepokojů ve Francii využil anglický král Jindřich V. a v roce 1415 se vylodil v Normandii, čímž začalo 3. období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Ještě v tomtéž roce zvítězil Jindřich V. nad šestinásobnou přesilou Francouzů v bitvě 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Azincourtu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Jindřich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V. v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roce 1422, jen sedm týdnů před Karlem VI., nečekaně zemřel. 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3. Etapa (1415-1453)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Jeho následníkem byl jeho devítiměsíční syn Jindřich VI.,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Roku 1428 anglická vojska obléhala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Orleáns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Johanka z Arku dovedla posily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Osvobození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města Orléans a porážka Angličanů u měst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Pataye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Jargeau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znamenaly obrat ve válce.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3501008"/>
            <a:ext cx="8229600" cy="12192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 descr="220px-Orleans-cathedral-2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928934"/>
            <a:ext cx="2794000" cy="3721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Angličané ztratili burgundského spojence a pak je stíhala jedna porážka za druhou 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Anglie však byla konfliktem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vyčerpaná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Calais získali Francouzi za zcela jiných okolností v roce 1558.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Jediné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území z těch dob, které se Angličanům na Francouzech podařilo získat a dodnes podržet, jsou Normanské ostrovy.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2420888"/>
            <a:ext cx="8229600" cy="12192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 descr="d747cdad6f_585076_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357562"/>
            <a:ext cx="2926080" cy="32552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Děkujeme za pozornost.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 descr="17bb812fb7_583945_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85728"/>
            <a:ext cx="6271335" cy="464347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139</TotalTime>
  <Words>216</Words>
  <Application>Microsoft Office PowerPoint</Application>
  <PresentationFormat>Předvádění na obrazovce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Stoletá válka</vt:lpstr>
      <vt:lpstr>Základní informace</vt:lpstr>
      <vt:lpstr>1. etapa (1337-1360)</vt:lpstr>
      <vt:lpstr>Snímek 4</vt:lpstr>
      <vt:lpstr>2. etapa (1360-1415)</vt:lpstr>
      <vt:lpstr>3. Etapa (1415-1453)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Stoletá válka</dc:title>
  <dc:creator>Zdeněk</dc:creator>
  <cp:lastModifiedBy>Jaroslav ŠAŠEK</cp:lastModifiedBy>
  <cp:revision>14</cp:revision>
  <dcterms:created xsi:type="dcterms:W3CDTF">2013-04-22T08:20:26Z</dcterms:created>
  <dcterms:modified xsi:type="dcterms:W3CDTF">2013-04-29T19:44:22Z</dcterms:modified>
</cp:coreProperties>
</file>