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B3D9-725E-4720-B116-791C1211CD26}" type="datetimeFigureOut">
              <a:rPr lang="cs-CZ" smtClean="0"/>
              <a:pPr/>
              <a:t>20.4.2013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E3FAE1-AD91-4F2D-9371-EC5F8FE1F35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B3D9-725E-4720-B116-791C1211CD26}" type="datetimeFigureOut">
              <a:rPr lang="cs-CZ" smtClean="0"/>
              <a:pPr/>
              <a:t>20.4.2013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FAE1-AD91-4F2D-9371-EC5F8FE1F3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B3D9-725E-4720-B116-791C1211CD26}" type="datetimeFigureOut">
              <a:rPr lang="cs-CZ" smtClean="0"/>
              <a:pPr/>
              <a:t>20.4.2013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FAE1-AD91-4F2D-9371-EC5F8FE1F3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24B3D9-725E-4720-B116-791C1211CD26}" type="datetimeFigureOut">
              <a:rPr lang="cs-CZ" smtClean="0"/>
              <a:pPr/>
              <a:t>20.4.2013</a:t>
            </a:fld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E3FAE1-AD91-4F2D-9371-EC5F8FE1F35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B3D9-725E-4720-B116-791C1211CD26}" type="datetimeFigureOut">
              <a:rPr lang="cs-CZ" smtClean="0"/>
              <a:pPr/>
              <a:t>20.4.2013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FAE1-AD91-4F2D-9371-EC5F8FE1F35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B3D9-725E-4720-B116-791C1211CD26}" type="datetimeFigureOut">
              <a:rPr lang="cs-CZ" smtClean="0"/>
              <a:pPr/>
              <a:t>20.4.2013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FAE1-AD91-4F2D-9371-EC5F8FE1F35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FAE1-AD91-4F2D-9371-EC5F8FE1F35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B3D9-725E-4720-B116-791C1211CD26}" type="datetimeFigureOut">
              <a:rPr lang="cs-CZ" smtClean="0"/>
              <a:pPr/>
              <a:t>20.4.2013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B3D9-725E-4720-B116-791C1211CD26}" type="datetimeFigureOut">
              <a:rPr lang="cs-CZ" smtClean="0"/>
              <a:pPr/>
              <a:t>20.4.2013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FAE1-AD91-4F2D-9371-EC5F8FE1F35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B3D9-725E-4720-B116-791C1211CD26}" type="datetimeFigureOut">
              <a:rPr lang="cs-CZ" smtClean="0"/>
              <a:pPr/>
              <a:t>20.4.2013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FAE1-AD91-4F2D-9371-EC5F8FE1F3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24B3D9-725E-4720-B116-791C1211CD26}" type="datetimeFigureOut">
              <a:rPr lang="cs-CZ" smtClean="0"/>
              <a:pPr/>
              <a:t>20.4.2013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E3FAE1-AD91-4F2D-9371-EC5F8FE1F35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B3D9-725E-4720-B116-791C1211CD26}" type="datetimeFigureOut">
              <a:rPr lang="cs-CZ" smtClean="0"/>
              <a:pPr/>
              <a:t>20.4.2013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E3FAE1-AD91-4F2D-9371-EC5F8FE1F35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924B3D9-725E-4720-B116-791C1211CD26}" type="datetimeFigureOut">
              <a:rPr lang="cs-CZ" smtClean="0"/>
              <a:pPr/>
              <a:t>20.4.2013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E3FAE1-AD91-4F2D-9371-EC5F8FE1F35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(6.ledna 1412 – 30.května 1431)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Johanka z Arku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DĚKUJI ZA POZORNOST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lvl="1">
              <a:buNone/>
            </a:pPr>
            <a:r>
              <a:rPr lang="cs-CZ" dirty="0" smtClean="0"/>
              <a:t>	</a:t>
            </a:r>
            <a:r>
              <a:rPr lang="cs-CZ" dirty="0" smtClean="0"/>
              <a:t>					Hana Křepelová 2.C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Panna Orleánská</a:t>
            </a:r>
          </a:p>
          <a:p>
            <a:r>
              <a:rPr lang="cs-CZ" dirty="0" smtClean="0"/>
              <a:t>Panna Jana </a:t>
            </a:r>
          </a:p>
          <a:p>
            <a:r>
              <a:rPr lang="cs-CZ" dirty="0" smtClean="0"/>
              <a:t>Dobrá </a:t>
            </a:r>
            <a:r>
              <a:rPr lang="cs-CZ" dirty="0" err="1" smtClean="0"/>
              <a:t>Lotrinka</a:t>
            </a:r>
            <a:r>
              <a:rPr lang="cs-CZ" dirty="0" smtClean="0"/>
              <a:t>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482" name="Picture 2" descr="http://www.joannedarc.estranky.cz/img/original/2/arc-joan_of_arc_engrav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620688"/>
            <a:ext cx="4265089" cy="554461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Francouzská hrdinka</a:t>
            </a:r>
          </a:p>
          <a:p>
            <a:r>
              <a:rPr lang="cs-CZ" dirty="0" smtClean="0"/>
              <a:t>V čele francouzských vojsk v boji </a:t>
            </a:r>
            <a:r>
              <a:rPr lang="cs-CZ" smtClean="0"/>
              <a:t>proti </a:t>
            </a:r>
            <a:r>
              <a:rPr lang="cs-CZ" smtClean="0"/>
              <a:t>Angličanům</a:t>
            </a:r>
            <a:endParaRPr lang="cs-CZ" dirty="0" smtClean="0"/>
          </a:p>
          <a:p>
            <a:r>
              <a:rPr lang="cs-CZ" dirty="0" smtClean="0"/>
              <a:t>1920 prohlášena za svatou</a:t>
            </a:r>
          </a:p>
          <a:p>
            <a:r>
              <a:rPr lang="cs-CZ" dirty="0" err="1" smtClean="0"/>
              <a:t>Spolupatronka</a:t>
            </a:r>
            <a:r>
              <a:rPr lang="cs-CZ" dirty="0" smtClean="0"/>
              <a:t> Francie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9458" name="Picture 2" descr="http://img.aktualne.centrum.cz/74/4/740485-jana-z-ark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564904"/>
            <a:ext cx="2471314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Narodila </a:t>
            </a:r>
            <a:r>
              <a:rPr lang="cs-CZ" dirty="0" smtClean="0"/>
              <a:t>se v lotrinské vesnici </a:t>
            </a:r>
            <a:r>
              <a:rPr lang="cs-CZ" dirty="0" err="1" smtClean="0"/>
              <a:t>Domrémy</a:t>
            </a:r>
            <a:r>
              <a:rPr lang="cs-CZ" dirty="0" smtClean="0"/>
              <a:t>, v době stoleté války 1412</a:t>
            </a:r>
            <a:endParaRPr lang="cs-CZ" dirty="0" smtClean="0"/>
          </a:p>
          <a:p>
            <a:r>
              <a:rPr lang="cs-CZ" dirty="0" smtClean="0"/>
              <a:t>Od mala slýchala hlasy a měla vidění (andělé a světci)</a:t>
            </a:r>
          </a:p>
          <a:p>
            <a:r>
              <a:rPr lang="cs-CZ" dirty="0" smtClean="0"/>
              <a:t>Bohem vyvolena osvobodit Francii 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Život</a:t>
            </a:r>
            <a:endParaRPr lang="cs-CZ" dirty="0"/>
          </a:p>
        </p:txBody>
      </p:sp>
      <p:pic>
        <p:nvPicPr>
          <p:cNvPr id="18434" name="Picture 2" descr="http://www.tedeum.cz/3_2008/johanka_husi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924944"/>
            <a:ext cx="2684870" cy="3417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http://www.sme.sk/vydania/20071015/photo/bd8b12267e07a6e2816d2b45f92ca63d.jpg"/>
          <p:cNvPicPr>
            <a:picLocks noChangeAspect="1" noChangeArrowheads="1"/>
          </p:cNvPicPr>
          <p:nvPr/>
        </p:nvPicPr>
        <p:blipFill>
          <a:blip r:embed="rId3" cstate="print"/>
          <a:srcRect t="20591"/>
          <a:stretch>
            <a:fillRect/>
          </a:stretch>
        </p:blipFill>
        <p:spPr bwMode="auto">
          <a:xfrm>
            <a:off x="2123728" y="3416277"/>
            <a:ext cx="2232248" cy="3037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Vydala se za Karlem VII., přesvědčila jej o svém poslání</a:t>
            </a:r>
          </a:p>
          <a:p>
            <a:r>
              <a:rPr lang="cs-CZ" dirty="0" smtClean="0"/>
              <a:t>Získala vojsko</a:t>
            </a:r>
          </a:p>
          <a:p>
            <a:r>
              <a:rPr lang="cs-CZ" dirty="0" smtClean="0"/>
              <a:t>Na korouhvi květy lilie a slova </a:t>
            </a:r>
            <a:r>
              <a:rPr lang="cs-CZ" i="1" dirty="0" err="1" smtClean="0"/>
              <a:t>Jesus</a:t>
            </a:r>
            <a:r>
              <a:rPr lang="cs-CZ" i="1" dirty="0" smtClean="0"/>
              <a:t> Maria</a:t>
            </a:r>
          </a:p>
          <a:p>
            <a:r>
              <a:rPr lang="cs-CZ" dirty="0" smtClean="0"/>
              <a:t>Vítězný pochod (květen – červenec)</a:t>
            </a:r>
          </a:p>
          <a:p>
            <a:r>
              <a:rPr lang="cs-CZ" dirty="0" smtClean="0"/>
              <a:t>8.5. 1429 – cesta do </a:t>
            </a:r>
            <a:r>
              <a:rPr lang="cs-CZ" dirty="0" err="1" smtClean="0"/>
              <a:t>Orleánsu</a:t>
            </a:r>
            <a:r>
              <a:rPr lang="cs-CZ" dirty="0" smtClean="0"/>
              <a:t> (odrazila četné útoky)</a:t>
            </a:r>
          </a:p>
          <a:p>
            <a:r>
              <a:rPr lang="cs-CZ" dirty="0" smtClean="0"/>
              <a:t>Dobytí pevnosti </a:t>
            </a:r>
            <a:r>
              <a:rPr lang="cs-CZ" dirty="0" err="1" smtClean="0"/>
              <a:t>Tourelles</a:t>
            </a:r>
            <a:r>
              <a:rPr lang="cs-CZ" dirty="0" smtClean="0"/>
              <a:t>, poté vyrazila do </a:t>
            </a:r>
            <a:r>
              <a:rPr lang="cs-CZ" dirty="0" err="1" smtClean="0"/>
              <a:t>Jargenau</a:t>
            </a:r>
            <a:r>
              <a:rPr lang="cs-CZ" dirty="0" smtClean="0"/>
              <a:t>, do </a:t>
            </a:r>
            <a:r>
              <a:rPr lang="cs-CZ" dirty="0" err="1" smtClean="0"/>
              <a:t>Meungu</a:t>
            </a:r>
            <a:r>
              <a:rPr lang="cs-CZ" dirty="0" smtClean="0"/>
              <a:t> (město obléháno půl roku), poté se vydala k </a:t>
            </a:r>
            <a:r>
              <a:rPr lang="cs-CZ" dirty="0" err="1" smtClean="0"/>
              <a:t>Beaugency</a:t>
            </a:r>
            <a:r>
              <a:rPr lang="cs-CZ" dirty="0" smtClean="0"/>
              <a:t>, k Remeši (cestou dobyla města </a:t>
            </a:r>
            <a:r>
              <a:rPr lang="cs-CZ" dirty="0" err="1" smtClean="0"/>
              <a:t>Auxerre</a:t>
            </a:r>
            <a:r>
              <a:rPr lang="cs-CZ" dirty="0" smtClean="0"/>
              <a:t>, </a:t>
            </a:r>
            <a:r>
              <a:rPr lang="cs-CZ" dirty="0" err="1" smtClean="0"/>
              <a:t>Troyes</a:t>
            </a:r>
            <a:r>
              <a:rPr lang="cs-CZ" dirty="0" smtClean="0"/>
              <a:t> a </a:t>
            </a:r>
            <a:r>
              <a:rPr lang="cs-CZ" dirty="0" err="1" smtClean="0"/>
              <a:t>Chalons</a:t>
            </a:r>
            <a:r>
              <a:rPr lang="cs-CZ" dirty="0" smtClean="0"/>
              <a:t>) 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Válka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http://files.gisprodejepis.webnode.cz/200000007-bd1e1be170/Johanka_ma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72575" cy="569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Zajetí a proces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1430 se vydala na pomoc obleženému </a:t>
            </a:r>
            <a:r>
              <a:rPr lang="cs-CZ" dirty="0" err="1" smtClean="0"/>
              <a:t>Compiegne</a:t>
            </a:r>
            <a:endParaRPr lang="cs-CZ" dirty="0" smtClean="0"/>
          </a:p>
          <a:p>
            <a:r>
              <a:rPr lang="cs-CZ" dirty="0" smtClean="0"/>
              <a:t>padla </a:t>
            </a:r>
            <a:r>
              <a:rPr lang="cs-CZ" dirty="0" smtClean="0"/>
              <a:t>do rukou </a:t>
            </a:r>
            <a:r>
              <a:rPr lang="cs-CZ" dirty="0" smtClean="0"/>
              <a:t>Burgunďanům</a:t>
            </a:r>
          </a:p>
          <a:p>
            <a:r>
              <a:rPr lang="cs-CZ" dirty="0" smtClean="0"/>
              <a:t>p</a:t>
            </a:r>
            <a:r>
              <a:rPr lang="cs-CZ" dirty="0" smtClean="0"/>
              <a:t>rodána Angličanům </a:t>
            </a:r>
          </a:p>
          <a:p>
            <a:r>
              <a:rPr lang="cs-CZ" dirty="0" smtClean="0"/>
              <a:t>vězněna </a:t>
            </a:r>
            <a:r>
              <a:rPr lang="cs-CZ" dirty="0" smtClean="0"/>
              <a:t>a souzena jako kacířka a postavena před </a:t>
            </a:r>
            <a:r>
              <a:rPr lang="cs-CZ" dirty="0" smtClean="0"/>
              <a:t>soud</a:t>
            </a:r>
          </a:p>
          <a:p>
            <a:r>
              <a:rPr lang="cs-CZ" dirty="0" smtClean="0"/>
              <a:t>30</a:t>
            </a:r>
            <a:r>
              <a:rPr lang="cs-CZ" dirty="0" smtClean="0"/>
              <a:t>. </a:t>
            </a:r>
            <a:r>
              <a:rPr lang="cs-CZ" dirty="0" smtClean="0"/>
              <a:t>května </a:t>
            </a:r>
            <a:r>
              <a:rPr lang="cs-CZ" dirty="0" smtClean="0"/>
              <a:t>1431 byla </a:t>
            </a:r>
            <a:r>
              <a:rPr lang="cs-CZ" dirty="0" smtClean="0"/>
              <a:t>upálena</a:t>
            </a:r>
            <a:r>
              <a:rPr lang="cs-CZ" dirty="0" smtClean="0"/>
              <a:t> </a:t>
            </a:r>
            <a:endParaRPr lang="cs-CZ" dirty="0"/>
          </a:p>
        </p:txBody>
      </p:sp>
      <p:pic>
        <p:nvPicPr>
          <p:cNvPr id="2" name="Picture 2" descr="http://www.knihy-a.cz/wp-content/uploads/2010/10/full1_24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5632186" cy="4104456"/>
          </a:xfrm>
          <a:prstGeom prst="rect">
            <a:avLst/>
          </a:prstGeom>
          <a:noFill/>
        </p:spPr>
      </p:pic>
      <p:pic>
        <p:nvPicPr>
          <p:cNvPr id="4" name="Picture 4" descr="http://www.musical-opereta.cz/images/17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268760"/>
            <a:ext cx="3295650" cy="47148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 dopise Husitům vyčítá, že ničí a zabíjejí, nabízí jim ale i pomoc v případě jejich zájmu o obrácení.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Dopis Husitům</a:t>
            </a:r>
            <a:endParaRPr lang="cs-CZ" dirty="0"/>
          </a:p>
        </p:txBody>
      </p:sp>
      <p:pic>
        <p:nvPicPr>
          <p:cNvPr id="2052" name="Picture 4" descr="http://www.rootschat.com/forum/index.php?action=dlattach;topic=493782.0;attach=203251;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852936"/>
            <a:ext cx="2562052" cy="3592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976664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"Již dávno došla mně, dívce Janě, pověst a zpráva, že jste odložili pravé náboženství a obřad, </a:t>
            </a:r>
            <a:r>
              <a:rPr lang="cs-CZ" dirty="0" err="1" smtClean="0"/>
              <a:t>stavše</a:t>
            </a:r>
            <a:r>
              <a:rPr lang="cs-CZ" dirty="0" smtClean="0"/>
              <a:t> se z pravých křesťanů bludaři a Saracénům podobnými, a že jste přijali hanebnou pověru a neřád, který tak se snažíte </a:t>
            </a:r>
            <a:r>
              <a:rPr lang="cs-CZ" dirty="0" err="1" smtClean="0"/>
              <a:t>hájiti</a:t>
            </a:r>
            <a:r>
              <a:rPr lang="cs-CZ" dirty="0" smtClean="0"/>
              <a:t> a </a:t>
            </a:r>
            <a:r>
              <a:rPr lang="cs-CZ" dirty="0" err="1" smtClean="0"/>
              <a:t>šířiti</a:t>
            </a:r>
            <a:r>
              <a:rPr lang="cs-CZ" dirty="0" smtClean="0"/>
              <a:t>, že není ohavnosti ani ukrutnosti, které byste se neodvážili. Církevní svátosti podvracíte, články víry sápete, chrámy boříte, podoby, vytvořené pro připomínku, rozbíjíte a pálíte, křesťany, kteří nedrží vaši víru, vraždíte. Jaká to vaše zběsilost či jaké šílenství a vzteklost vás štve?… </a:t>
            </a:r>
            <a:br>
              <a:rPr lang="cs-CZ" dirty="0" smtClean="0"/>
            </a:br>
            <a:r>
              <a:rPr lang="cs-CZ" dirty="0" smtClean="0"/>
              <a:t>Není vám známo, že nebrání-li vám Bůh ve vašem bezbožném násilí, snáší-li, abyste nadále tonuli v temnotách a bludu, je to proto, že na vás chystá trest a muka větší? </a:t>
            </a:r>
            <a:br>
              <a:rPr lang="cs-CZ" dirty="0" smtClean="0"/>
            </a:br>
            <a:r>
              <a:rPr lang="cs-CZ" dirty="0" smtClean="0"/>
              <a:t>Co se mne týče, abych vám pravdu řekla, kdyby mě nezaměstnávaly války anglické, byla bych k vám již vtrhla. Vpravdě však, nedovím-li se, že jste se káli, zanechám možná i Angličanů a obořím se na vás, abych vyhladila mečem, nebude-li možno jinak, vaši lichou a zuřivou pověru a zbavila vás buď kacířství, nebo života.</a:t>
            </a:r>
            <a:br>
              <a:rPr lang="cs-CZ" dirty="0" smtClean="0"/>
            </a:br>
            <a:r>
              <a:rPr lang="cs-CZ" dirty="0" smtClean="0"/>
              <a:t>Chcete-li se však raději vrátit ke katolické víře a k předešlému světlu, pošlete ke mně vyslance a těm povím, co jest vám třeba </a:t>
            </a:r>
            <a:r>
              <a:rPr lang="cs-CZ" dirty="0" err="1" smtClean="0"/>
              <a:t>činiti</a:t>
            </a:r>
            <a:r>
              <a:rPr lang="cs-CZ" dirty="0" smtClean="0"/>
              <a:t>."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824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175</TotalTime>
  <Words>198</Words>
  <Application>Microsoft Office PowerPoint</Application>
  <PresentationFormat>Předvádění na obrazovce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Papír</vt:lpstr>
      <vt:lpstr>Johanka z Arku</vt:lpstr>
      <vt:lpstr>Snímek 2</vt:lpstr>
      <vt:lpstr>Snímek 3</vt:lpstr>
      <vt:lpstr>Život</vt:lpstr>
      <vt:lpstr>Válka</vt:lpstr>
      <vt:lpstr>Snímek 6</vt:lpstr>
      <vt:lpstr>Zajetí a proces</vt:lpstr>
      <vt:lpstr>Dopis Husitům</vt:lpstr>
      <vt:lpstr>Snímek 9</vt:lpstr>
      <vt:lpstr>Snímek 10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Johanka z Arku</dc:title>
  <dc:creator>Háňa</dc:creator>
  <cp:lastModifiedBy>Háňa</cp:lastModifiedBy>
  <cp:revision>15</cp:revision>
  <dcterms:created xsi:type="dcterms:W3CDTF">2013-04-20T11:57:08Z</dcterms:created>
  <dcterms:modified xsi:type="dcterms:W3CDTF">2013-04-20T14:57:07Z</dcterms:modified>
</cp:coreProperties>
</file>