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3B85-9F54-4114-A18F-9B6A559EF6BE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2F2-7806-4876-9CED-A9F5C414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21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3B85-9F54-4114-A18F-9B6A559EF6BE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2F2-7806-4876-9CED-A9F5C414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77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3B85-9F54-4114-A18F-9B6A559EF6BE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2F2-7806-4876-9CED-A9F5C414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55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3B85-9F54-4114-A18F-9B6A559EF6BE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2F2-7806-4876-9CED-A9F5C414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62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3B85-9F54-4114-A18F-9B6A559EF6BE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2F2-7806-4876-9CED-A9F5C414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46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3B85-9F54-4114-A18F-9B6A559EF6BE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2F2-7806-4876-9CED-A9F5C414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817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3B85-9F54-4114-A18F-9B6A559EF6BE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2F2-7806-4876-9CED-A9F5C414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38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3B85-9F54-4114-A18F-9B6A559EF6BE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2F2-7806-4876-9CED-A9F5C414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381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3B85-9F54-4114-A18F-9B6A559EF6BE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2F2-7806-4876-9CED-A9F5C414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78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3B85-9F54-4114-A18F-9B6A559EF6BE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2F2-7806-4876-9CED-A9F5C414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056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3B85-9F54-4114-A18F-9B6A559EF6BE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2F2-7806-4876-9CED-A9F5C414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602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83B85-9F54-4114-A18F-9B6A559EF6BE}" type="datetimeFigureOut">
              <a:rPr lang="cs-CZ" smtClean="0"/>
              <a:t>13.12.2011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42F2-7806-4876-9CED-A9F5C4147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60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5" Type="http://schemas.openxmlformats.org/officeDocument/2006/relationships/image" Target="../media/image11.jpeg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search?tbm=isch&amp;hl=cs&amp;source=hp&amp;biw=1280&amp;bih=933&amp;q=Jericho&amp;gbv=2&amp;oq=Jericho&amp;aq=f&amp;aqi=g8&amp;aql=&amp;gs_sm=e&amp;gs_upl=1097l2490l0l2746l7l7l0l2l2l0l202l750l1.3.1l5l0#hl=cs&amp;safe=off&amp;gbv=2&amp;tbm=isch&amp;sa=1&amp;q=jericho+city&amp;pbx=1&amp;oq=jericho+c&amp;aq=0&amp;aqi=g1g-S9&amp;aql=&amp;gs_sm=c&amp;gs_upl=1559l1559l2l2539l1l1l0l0l0l0l219l219l2-1l1l0&amp;bav=on.2,or.r_gc.r_pw.,cf.osb&amp;fp=6133f1ed108453cf&amp;biw=1280&amp;bih=890" TargetMode="External"/><Relationship Id="rId2" Type="http://schemas.openxmlformats.org/officeDocument/2006/relationships/hyperlink" Target="http://cs.wikipedia.org/wiki/Jerich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900608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9600" dirty="0"/>
              <a:t>Jericho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08514" y="1786813"/>
            <a:ext cx="6400800" cy="1752600"/>
          </a:xfrm>
        </p:spPr>
        <p:txBody>
          <a:bodyPr>
            <a:normAutofit/>
          </a:bodyPr>
          <a:lstStyle/>
          <a:p>
            <a:r>
              <a:rPr lang="cs-CZ" sz="1600" dirty="0">
                <a:solidFill>
                  <a:schemeClr val="tx1"/>
                </a:solidFill>
              </a:rPr>
              <a:t>H</a:t>
            </a:r>
            <a:r>
              <a:rPr lang="cs-CZ" sz="1600" dirty="0" smtClean="0">
                <a:solidFill>
                  <a:schemeClr val="tx1"/>
                </a:solidFill>
              </a:rPr>
              <a:t>ebrejský název:  </a:t>
            </a:r>
            <a:r>
              <a:rPr lang="he-IL" sz="1600" dirty="0" smtClean="0">
                <a:solidFill>
                  <a:srgbClr val="FF0000"/>
                </a:solidFill>
              </a:rPr>
              <a:t>יְרִיחוֹ</a:t>
            </a:r>
            <a:r>
              <a:rPr lang="cs-CZ" sz="1600" dirty="0" smtClean="0">
                <a:solidFill>
                  <a:schemeClr val="tx1"/>
                </a:solidFill>
              </a:rPr>
              <a:t> ,  arabský název: </a:t>
            </a:r>
            <a:r>
              <a:rPr lang="ar-AE" sz="1600" dirty="0" smtClean="0">
                <a:solidFill>
                  <a:srgbClr val="FF0000"/>
                </a:solidFill>
              </a:rPr>
              <a:t>أريحا</a:t>
            </a:r>
            <a:r>
              <a:rPr lang="ar-AE" sz="1600" dirty="0">
                <a:solidFill>
                  <a:srgbClr val="FF0000"/>
                </a:solidFill>
              </a:rPr>
              <a:t>,</a:t>
            </a:r>
            <a:r>
              <a:rPr lang="ar-AE" sz="1600" dirty="0">
                <a:solidFill>
                  <a:schemeClr val="tx1"/>
                </a:solidFill>
              </a:rPr>
              <a:t> </a:t>
            </a:r>
            <a:r>
              <a:rPr lang="cs-CZ" sz="1600" dirty="0" smtClean="0">
                <a:solidFill>
                  <a:schemeClr val="tx1"/>
                </a:solidFill>
              </a:rPr>
              <a:t>    </a:t>
            </a:r>
          </a:p>
          <a:p>
            <a:r>
              <a:rPr lang="cs-CZ" sz="1600" dirty="0">
                <a:solidFill>
                  <a:schemeClr val="tx1"/>
                </a:solidFill>
              </a:rPr>
              <a:t>k</a:t>
            </a:r>
            <a:r>
              <a:rPr lang="cs-CZ" sz="1600" dirty="0" smtClean="0">
                <a:solidFill>
                  <a:schemeClr val="tx1"/>
                </a:solidFill>
              </a:rPr>
              <a:t>anaánský název:</a:t>
            </a:r>
            <a:r>
              <a:rPr lang="cs-CZ" sz="1600" dirty="0">
                <a:solidFill>
                  <a:schemeClr val="tx1"/>
                </a:solidFill>
              </a:rPr>
              <a:t> 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i="1" dirty="0" err="1" smtClean="0">
                <a:solidFill>
                  <a:srgbClr val="FF0000"/>
                </a:solidFill>
              </a:rPr>
              <a:t>Yareah</a:t>
            </a:r>
            <a:r>
              <a:rPr lang="cs-CZ" sz="1600" dirty="0">
                <a:solidFill>
                  <a:schemeClr val="tx1"/>
                </a:solidFill>
              </a:rPr>
              <a:t>, </a:t>
            </a:r>
            <a:r>
              <a:rPr lang="cs-CZ" sz="1600" dirty="0" smtClean="0">
                <a:solidFill>
                  <a:schemeClr val="tx1"/>
                </a:solidFill>
              </a:rPr>
              <a:t>řecký název:    </a:t>
            </a:r>
            <a:r>
              <a:rPr lang="el-GR" sz="1600" dirty="0">
                <a:solidFill>
                  <a:srgbClr val="FF0000"/>
                </a:solidFill>
              </a:rPr>
              <a:t>Ἱεριχώ</a:t>
            </a:r>
            <a:endParaRPr lang="cs-CZ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879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/>
              <a:t>Základní Informace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Jericho </a:t>
            </a:r>
            <a:r>
              <a:rPr lang="cs-CZ" sz="3600" b="1" dirty="0"/>
              <a:t>je </a:t>
            </a:r>
            <a:r>
              <a:rPr lang="cs-CZ" sz="3600" b="1" dirty="0" smtClean="0"/>
              <a:t>jedno </a:t>
            </a:r>
            <a:r>
              <a:rPr lang="cs-CZ" sz="3600" b="1" dirty="0"/>
              <a:t>z nejstarších měst</a:t>
            </a:r>
            <a:r>
              <a:rPr lang="cs-CZ" sz="3600" dirty="0"/>
              <a:t> na světě s </a:t>
            </a:r>
            <a:r>
              <a:rPr lang="cs-CZ" sz="3600" dirty="0" smtClean="0"/>
              <a:t>kontinuálním (stálým) o</a:t>
            </a:r>
            <a:r>
              <a:rPr lang="cs-CZ" sz="3600" dirty="0" smtClean="0"/>
              <a:t>sídlením</a:t>
            </a:r>
            <a:r>
              <a:rPr lang="cs-CZ" sz="3600" dirty="0"/>
              <a:t>.</a:t>
            </a:r>
            <a:r>
              <a:rPr lang="cs-CZ" sz="3600" dirty="0"/>
              <a:t> </a:t>
            </a:r>
            <a:r>
              <a:rPr lang="cs-CZ" sz="3600" dirty="0" smtClean="0"/>
              <a:t>  </a:t>
            </a:r>
          </a:p>
          <a:p>
            <a:r>
              <a:rPr lang="cs-CZ" sz="3600" dirty="0" smtClean="0"/>
              <a:t>Archeologové zde </a:t>
            </a:r>
            <a:r>
              <a:rPr lang="cs-CZ" sz="3600" dirty="0"/>
              <a:t>odkryly přes 20 po sobě navazujících osad, z nichž nejstarší je datována do období kolem roku </a:t>
            </a:r>
            <a:r>
              <a:rPr lang="cs-CZ" sz="3600" b="1" dirty="0"/>
              <a:t>9000 př. n. l</a:t>
            </a:r>
            <a:r>
              <a:rPr lang="cs-CZ" sz="3600" b="1" dirty="0" smtClean="0"/>
              <a:t>.</a:t>
            </a:r>
            <a:r>
              <a:rPr lang="cs-CZ" sz="3600" b="1" dirty="0"/>
              <a:t> </a:t>
            </a:r>
            <a:endParaRPr lang="cs-CZ" sz="3600" b="1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060848"/>
            <a:ext cx="5400600" cy="316835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971600" y="573325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                                      Jericho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25633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dirty="0" smtClean="0"/>
              <a:t>Nejstarší období</a:t>
            </a:r>
            <a:endParaRPr lang="cs-CZ" sz="7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72608"/>
          </a:xfrm>
        </p:spPr>
        <p:txBody>
          <a:bodyPr>
            <a:noAutofit/>
          </a:bodyPr>
          <a:lstStyle/>
          <a:p>
            <a:r>
              <a:rPr lang="cs-CZ" sz="2200" dirty="0"/>
              <a:t>Nejstarší osada se nacházela </a:t>
            </a:r>
            <a:r>
              <a:rPr lang="cs-CZ" sz="2200" dirty="0" smtClean="0"/>
              <a:t>v </a:t>
            </a:r>
            <a:r>
              <a:rPr lang="cs-CZ" sz="2200" dirty="0"/>
              <a:t>dnešní lokalitě Tel </a:t>
            </a:r>
            <a:r>
              <a:rPr lang="cs-CZ" sz="2200" dirty="0" smtClean="0"/>
              <a:t>es-</a:t>
            </a:r>
            <a:r>
              <a:rPr lang="cs-CZ" sz="2200" dirty="0" err="1" smtClean="0"/>
              <a:t>Sultan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První </a:t>
            </a:r>
            <a:r>
              <a:rPr lang="cs-CZ" sz="2200" dirty="0"/>
              <a:t>osídlení kolem roku 9000 př. n. l. </a:t>
            </a:r>
            <a:endParaRPr lang="cs-CZ" sz="2200" dirty="0" smtClean="0"/>
          </a:p>
          <a:p>
            <a:r>
              <a:rPr lang="cs-CZ" sz="2200" dirty="0" smtClean="0"/>
              <a:t>1. osidlování je nazýváno: „</a:t>
            </a:r>
            <a:r>
              <a:rPr lang="cs-CZ" sz="2200" dirty="0" err="1" smtClean="0"/>
              <a:t>Natufskou</a:t>
            </a:r>
            <a:r>
              <a:rPr lang="cs-CZ" sz="2200" dirty="0" smtClean="0"/>
              <a:t> kulturou“</a:t>
            </a:r>
            <a:r>
              <a:rPr lang="cs-CZ" sz="2200" dirty="0"/>
              <a:t> </a:t>
            </a:r>
            <a:r>
              <a:rPr lang="cs-CZ" sz="2200" dirty="0" smtClean="0"/>
              <a:t>- podle</a:t>
            </a:r>
            <a:r>
              <a:rPr lang="cs-CZ" sz="2200" dirty="0"/>
              <a:t> </a:t>
            </a:r>
            <a:r>
              <a:rPr lang="cs-CZ" sz="2200" dirty="0" smtClean="0"/>
              <a:t>údolí</a:t>
            </a:r>
            <a:r>
              <a:rPr lang="cs-CZ" sz="2200" dirty="0"/>
              <a:t> </a:t>
            </a:r>
            <a:r>
              <a:rPr lang="cs-CZ" sz="2200" dirty="0" err="1"/>
              <a:t>Natuf</a:t>
            </a:r>
            <a:r>
              <a:rPr lang="cs-CZ" sz="2200" dirty="0" smtClean="0"/>
              <a:t>. </a:t>
            </a:r>
          </a:p>
          <a:p>
            <a:r>
              <a:rPr lang="cs-CZ" sz="2200" dirty="0" smtClean="0"/>
              <a:t>Během </a:t>
            </a:r>
            <a:r>
              <a:rPr lang="cs-CZ" sz="2200" dirty="0"/>
              <a:t>něj se objevují první kamenné stavby. </a:t>
            </a:r>
            <a:endParaRPr lang="cs-CZ" sz="2200" dirty="0" smtClean="0"/>
          </a:p>
          <a:p>
            <a:r>
              <a:rPr lang="cs-CZ" sz="2200" dirty="0"/>
              <a:t>O</a:t>
            </a:r>
            <a:r>
              <a:rPr lang="cs-CZ" sz="2200" dirty="0" smtClean="0"/>
              <a:t>bdobí se nazývá</a:t>
            </a:r>
            <a:r>
              <a:rPr lang="cs-CZ" sz="2200" dirty="0"/>
              <a:t> </a:t>
            </a:r>
            <a:r>
              <a:rPr lang="cs-CZ" sz="2200" dirty="0" err="1"/>
              <a:t>epipaleolit</a:t>
            </a:r>
            <a:r>
              <a:rPr lang="cs-CZ" sz="2200" dirty="0"/>
              <a:t> (pozdní paleolit).</a:t>
            </a:r>
          </a:p>
          <a:p>
            <a:r>
              <a:rPr lang="cs-CZ" sz="2200" dirty="0"/>
              <a:t>V </a:t>
            </a:r>
            <a:r>
              <a:rPr lang="cs-CZ" sz="2200" dirty="0" err="1"/>
              <a:t>prekeramickém</a:t>
            </a:r>
            <a:r>
              <a:rPr lang="cs-CZ" sz="2200" dirty="0"/>
              <a:t> neolitu A, </a:t>
            </a:r>
            <a:r>
              <a:rPr lang="cs-CZ" sz="2200" dirty="0" smtClean="0"/>
              <a:t>byla </a:t>
            </a:r>
            <a:r>
              <a:rPr lang="cs-CZ" sz="2200" dirty="0"/>
              <a:t>vybudována osada o rozloze 40 </a:t>
            </a:r>
            <a:r>
              <a:rPr lang="cs-CZ" sz="2200" dirty="0" smtClean="0"/>
              <a:t>000m</a:t>
            </a:r>
            <a:r>
              <a:rPr lang="cs-CZ" sz="2200" baseline="30000" dirty="0" smtClean="0"/>
              <a:t>2 </a:t>
            </a:r>
          </a:p>
          <a:p>
            <a:r>
              <a:rPr lang="cs-CZ" sz="2200" dirty="0" smtClean="0"/>
              <a:t>Osada byla ohrazená </a:t>
            </a:r>
            <a:r>
              <a:rPr lang="cs-CZ" sz="2200" dirty="0"/>
              <a:t>kamennou zdí s několika věžemi. </a:t>
            </a:r>
            <a:endParaRPr lang="cs-CZ" sz="2200" dirty="0" smtClean="0"/>
          </a:p>
          <a:p>
            <a:r>
              <a:rPr lang="cs-CZ" sz="2200" dirty="0" smtClean="0"/>
              <a:t>Uvnitř </a:t>
            </a:r>
            <a:r>
              <a:rPr lang="cs-CZ" sz="2200" dirty="0"/>
              <a:t>města byly budovány obytné domy se stěnami z mazanic. </a:t>
            </a:r>
            <a:endParaRPr lang="cs-CZ" sz="2200" dirty="0" smtClean="0"/>
          </a:p>
          <a:p>
            <a:r>
              <a:rPr lang="cs-CZ" sz="2200" dirty="0" smtClean="0"/>
              <a:t>Obyvatelé převážně pěstovali</a:t>
            </a:r>
            <a:r>
              <a:rPr lang="cs-CZ" sz="2200" dirty="0"/>
              <a:t> pšenici, ječmen </a:t>
            </a:r>
            <a:r>
              <a:rPr lang="cs-CZ" sz="2200" dirty="0" smtClean="0"/>
              <a:t>luštěniny a lovili </a:t>
            </a:r>
            <a:r>
              <a:rPr lang="cs-CZ" sz="2200" dirty="0"/>
              <a:t>divokou zvěř.</a:t>
            </a:r>
          </a:p>
          <a:p>
            <a:r>
              <a:rPr lang="cs-CZ" sz="2200" dirty="0"/>
              <a:t>V </a:t>
            </a:r>
            <a:r>
              <a:rPr lang="cs-CZ" sz="2200" dirty="0" err="1"/>
              <a:t>prekeramickém</a:t>
            </a:r>
            <a:r>
              <a:rPr lang="cs-CZ" sz="2200" dirty="0"/>
              <a:t> neolitu B, </a:t>
            </a:r>
            <a:r>
              <a:rPr lang="cs-CZ" sz="2200" dirty="0" smtClean="0"/>
              <a:t>se objevily, </a:t>
            </a:r>
            <a:r>
              <a:rPr lang="cs-CZ" sz="2200" dirty="0"/>
              <a:t>první pravoúhlé domy. </a:t>
            </a:r>
            <a:endParaRPr lang="cs-CZ" sz="2200" dirty="0" smtClean="0"/>
          </a:p>
          <a:p>
            <a:r>
              <a:rPr lang="cs-CZ" sz="2200" dirty="0" smtClean="0"/>
              <a:t>Současně </a:t>
            </a:r>
            <a:r>
              <a:rPr lang="cs-CZ" sz="2200" dirty="0"/>
              <a:t>se v této fázi objevuje takzvaný </a:t>
            </a:r>
            <a:r>
              <a:rPr lang="cs-CZ" sz="2200" dirty="0" smtClean="0"/>
              <a:t>„kult</a:t>
            </a:r>
            <a:r>
              <a:rPr lang="cs-CZ" sz="2200" dirty="0"/>
              <a:t> </a:t>
            </a:r>
            <a:r>
              <a:rPr lang="cs-CZ" sz="2200" dirty="0" smtClean="0"/>
              <a:t>lebek“ (uchovávání lebek), </a:t>
            </a:r>
            <a:r>
              <a:rPr lang="cs-CZ" sz="2200" dirty="0"/>
              <a:t>které byly odděleny od těla zemřelých. </a:t>
            </a:r>
            <a:endParaRPr lang="cs-CZ" sz="22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68760"/>
            <a:ext cx="8280920" cy="391284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2771800" y="5301208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Takhle to mohlo vypadat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094930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/>
              <a:t>Doba bronzová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V době bronzové se Jericho stalo jedním z nejvýznamnějších měst v oblasti </a:t>
            </a:r>
            <a:r>
              <a:rPr lang="cs-CZ" sz="2800" b="1" dirty="0" err="1"/>
              <a:t>Syropalestiny</a:t>
            </a:r>
            <a:r>
              <a:rPr lang="cs-CZ" sz="2800" dirty="0"/>
              <a:t>. </a:t>
            </a:r>
            <a:endParaRPr lang="cs-CZ" sz="2800" dirty="0" smtClean="0"/>
          </a:p>
          <a:p>
            <a:r>
              <a:rPr lang="cs-CZ" sz="2800" dirty="0" smtClean="0"/>
              <a:t>Největšího </a:t>
            </a:r>
            <a:r>
              <a:rPr lang="cs-CZ" sz="2800" dirty="0"/>
              <a:t>rozkvětu dosáhlo mezi lety 1700 př. </a:t>
            </a:r>
            <a:r>
              <a:rPr lang="cs-CZ" sz="2800" dirty="0" smtClean="0"/>
              <a:t>n. l. až</a:t>
            </a:r>
            <a:r>
              <a:rPr lang="cs-CZ" sz="2800" dirty="0"/>
              <a:t> 1550 př. n. l</a:t>
            </a:r>
            <a:r>
              <a:rPr lang="cs-CZ" sz="2800" dirty="0" smtClean="0"/>
              <a:t>. </a:t>
            </a:r>
          </a:p>
          <a:p>
            <a:r>
              <a:rPr lang="cs-CZ" sz="2800" dirty="0" smtClean="0"/>
              <a:t>Kolem </a:t>
            </a:r>
            <a:r>
              <a:rPr lang="cs-CZ" sz="2800" dirty="0"/>
              <a:t>roku 1550 př. n. l. došlo k jeho </a:t>
            </a:r>
            <a:r>
              <a:rPr lang="cs-CZ" sz="2800" b="1" dirty="0" smtClean="0"/>
              <a:t>zničení</a:t>
            </a:r>
            <a:r>
              <a:rPr lang="cs-CZ" sz="2800" dirty="0" smtClean="0"/>
              <a:t>, </a:t>
            </a:r>
            <a:r>
              <a:rPr lang="cs-CZ" sz="2800" dirty="0"/>
              <a:t>buď </a:t>
            </a:r>
            <a:r>
              <a:rPr lang="cs-CZ" sz="2800" dirty="0" smtClean="0"/>
              <a:t>zemětřesením, nebo </a:t>
            </a:r>
            <a:r>
              <a:rPr lang="cs-CZ" sz="2800" dirty="0"/>
              <a:t>jeho </a:t>
            </a:r>
            <a:r>
              <a:rPr lang="cs-CZ" sz="2800" dirty="0" smtClean="0"/>
              <a:t>dobytím.</a:t>
            </a:r>
          </a:p>
          <a:p>
            <a:r>
              <a:rPr lang="cs-CZ" sz="2800" dirty="0" smtClean="0"/>
              <a:t>Této </a:t>
            </a:r>
            <a:r>
              <a:rPr lang="cs-CZ" sz="2800" dirty="0"/>
              <a:t>fázi vývoje </a:t>
            </a:r>
            <a:r>
              <a:rPr lang="cs-CZ" sz="2800" dirty="0" smtClean="0"/>
              <a:t>odpovídá také archeologická </a:t>
            </a:r>
            <a:r>
              <a:rPr lang="cs-CZ" sz="2800" dirty="0"/>
              <a:t>vrstva spáleniště nazvaná </a:t>
            </a:r>
            <a:r>
              <a:rPr lang="cs-CZ" sz="2800" b="1" dirty="0" smtClean="0"/>
              <a:t>“</a:t>
            </a:r>
            <a:r>
              <a:rPr lang="cs-CZ" sz="2800" b="1" i="1" dirty="0" smtClean="0"/>
              <a:t>Destrukce </a:t>
            </a:r>
            <a:r>
              <a:rPr lang="cs-CZ" sz="2800" b="1" i="1" dirty="0"/>
              <a:t>města </a:t>
            </a:r>
            <a:r>
              <a:rPr lang="cs-CZ" sz="2800" b="1" i="1" dirty="0" smtClean="0"/>
              <a:t>IV“</a:t>
            </a:r>
            <a:r>
              <a:rPr lang="cs-CZ" sz="2800" i="1" dirty="0" smtClean="0"/>
              <a:t>.</a:t>
            </a:r>
          </a:p>
          <a:p>
            <a:r>
              <a:rPr lang="cs-CZ" sz="2800" dirty="0"/>
              <a:t> Vedle archeologických pramenů o zničení města existují i prameny biblické</a:t>
            </a:r>
            <a:r>
              <a:rPr lang="cs-CZ" sz="2800" dirty="0" smtClean="0"/>
              <a:t>. </a:t>
            </a:r>
            <a:r>
              <a:rPr lang="cs-CZ" sz="2800" b="1" dirty="0"/>
              <a:t>Kniha Jozue</a:t>
            </a:r>
            <a:endParaRPr lang="cs-CZ" sz="2800" b="1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736" y="476672"/>
            <a:ext cx="4867275" cy="528292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851920" y="594928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Dobytí Jericha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096210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Jericho dnes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314605"/>
              </p:ext>
            </p:extLst>
          </p:nvPr>
        </p:nvGraphicFramePr>
        <p:xfrm>
          <a:off x="532297" y="1562656"/>
          <a:ext cx="8079406" cy="4827452"/>
        </p:xfrm>
        <a:graphic>
          <a:graphicData uri="http://schemas.openxmlformats.org/drawingml/2006/table">
            <a:tbl>
              <a:tblPr/>
              <a:tblGrid>
                <a:gridCol w="4039703"/>
                <a:gridCol w="4039703"/>
              </a:tblGrid>
              <a:tr h="576032">
                <a:tc gridSpan="2">
                  <a:txBody>
                    <a:bodyPr/>
                    <a:lstStyle/>
                    <a:p>
                      <a:pPr algn="ctr"/>
                      <a:r>
                        <a:rPr lang="cs-CZ" sz="3200" b="1" dirty="0">
                          <a:effectLst/>
                        </a:rPr>
                        <a:t>Jericho</a:t>
                      </a:r>
                      <a:br>
                        <a:rPr lang="cs-CZ" sz="3200" b="1" dirty="0">
                          <a:effectLst/>
                        </a:rPr>
                      </a:br>
                      <a:r>
                        <a:rPr lang="ar-AE" sz="3200" b="1" i="1" dirty="0">
                          <a:effectLst/>
                        </a:rPr>
                        <a:t>أريحا</a:t>
                      </a:r>
                      <a:endParaRPr lang="ar-AE" sz="3200" b="1" dirty="0">
                        <a:effectLst/>
                      </a:endParaRP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endParaRPr lang="cs-CZ" sz="1800" dirty="0">
                        <a:effectLst/>
                      </a:endParaRP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6718">
                <a:tc gridSpan="2">
                  <a:txBody>
                    <a:bodyPr/>
                    <a:lstStyle/>
                    <a:p>
                      <a:r>
                        <a:rPr lang="cs-CZ" sz="1800" b="1" dirty="0" smtClean="0">
                          <a:effectLst/>
                        </a:rPr>
                        <a:t>Poloha:</a:t>
                      </a:r>
                      <a:endParaRPr lang="cs-CZ" sz="1800" b="1" dirty="0">
                        <a:effectLst/>
                      </a:endParaRP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4148">
                <a:tc>
                  <a:txBody>
                    <a:bodyPr/>
                    <a:lstStyle/>
                    <a:p>
                      <a:r>
                        <a:rPr lang="cs-CZ" sz="1800" u="none" strike="noStrike" dirty="0" smtClean="0">
                          <a:solidFill>
                            <a:srgbClr val="0645AD"/>
                          </a:solidFill>
                          <a:effectLst/>
                        </a:rPr>
                        <a:t>Souřadnice</a:t>
                      </a:r>
                      <a:r>
                        <a:rPr lang="cs-CZ" sz="1800" dirty="0">
                          <a:effectLst/>
                        </a:rPr>
                        <a:t>:</a:t>
                      </a: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31° 51' s. š., 35° 28' v. d.</a:t>
                      </a: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6718">
                <a:tc>
                  <a:txBody>
                    <a:bodyPr/>
                    <a:lstStyle/>
                    <a:p>
                      <a:r>
                        <a:rPr lang="cs-CZ" sz="1800" u="none" strike="noStrike" dirty="0" smtClean="0">
                          <a:solidFill>
                            <a:srgbClr val="0645AD"/>
                          </a:solidFill>
                          <a:effectLst/>
                        </a:rPr>
                        <a:t>Nadmořská </a:t>
                      </a:r>
                      <a:r>
                        <a:rPr lang="cs-CZ" sz="1800" u="none" strike="noStrike" dirty="0">
                          <a:solidFill>
                            <a:srgbClr val="0645AD"/>
                          </a:solidFill>
                          <a:effectLst/>
                        </a:rPr>
                        <a:t>výška</a:t>
                      </a:r>
                      <a:r>
                        <a:rPr lang="cs-CZ" sz="1800" dirty="0">
                          <a:effectLst/>
                        </a:rPr>
                        <a:t>:</a:t>
                      </a: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-200 </a:t>
                      </a:r>
                      <a:r>
                        <a:rPr lang="cs-CZ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m n. m.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6718">
                <a:tc>
                  <a:txBody>
                    <a:bodyPr/>
                    <a:lstStyle/>
                    <a:p>
                      <a:r>
                        <a:rPr lang="cs-CZ" sz="1800" u="none" strike="noStrike" dirty="0" smtClean="0">
                          <a:solidFill>
                            <a:srgbClr val="0645AD"/>
                          </a:solidFill>
                          <a:effectLst/>
                        </a:rPr>
                        <a:t>Stát</a:t>
                      </a:r>
                      <a:r>
                        <a:rPr lang="cs-CZ" sz="1800" dirty="0">
                          <a:effectLst/>
                        </a:rPr>
                        <a:t>:</a:t>
                      </a: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cs-CZ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Palestinská autonomie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6718">
                <a:tc gridSpan="2">
                  <a:txBody>
                    <a:bodyPr/>
                    <a:lstStyle/>
                    <a:p>
                      <a:r>
                        <a:rPr lang="cs-CZ" sz="1800" b="1" dirty="0" smtClean="0">
                          <a:effectLst/>
                        </a:rPr>
                        <a:t>Rozloha </a:t>
                      </a:r>
                      <a:r>
                        <a:rPr lang="cs-CZ" sz="1800" b="1" dirty="0">
                          <a:effectLst/>
                        </a:rPr>
                        <a:t>a </a:t>
                      </a:r>
                      <a:r>
                        <a:rPr lang="cs-CZ" sz="1800" b="1" dirty="0" smtClean="0">
                          <a:effectLst/>
                        </a:rPr>
                        <a:t>obyvatelstvo:</a:t>
                      </a:r>
                      <a:endParaRPr lang="cs-CZ" sz="1800" b="1" dirty="0">
                        <a:effectLst/>
                      </a:endParaRP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6718">
                <a:tc>
                  <a:txBody>
                    <a:bodyPr/>
                    <a:lstStyle/>
                    <a:p>
                      <a:r>
                        <a:rPr lang="cs-CZ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Rozloha</a:t>
                      </a:r>
                      <a:r>
                        <a:rPr lang="cs-CZ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:</a:t>
                      </a: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45 </a:t>
                      </a:r>
                      <a:r>
                        <a:rPr lang="cs-CZ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km²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671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Počet </a:t>
                      </a:r>
                      <a:r>
                        <a:rPr lang="cs-CZ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obyvatel:</a:t>
                      </a: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solidFill>
                            <a:srgbClr val="FF0000"/>
                          </a:solidFill>
                          <a:effectLst/>
                        </a:rPr>
                        <a:t>20 600 (2007)</a:t>
                      </a: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6718">
                <a:tc>
                  <a:txBody>
                    <a:bodyPr/>
                    <a:lstStyle/>
                    <a:p>
                      <a:r>
                        <a:rPr lang="cs-CZ" sz="180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Hustota </a:t>
                      </a:r>
                      <a:r>
                        <a:rPr lang="cs-CZ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zalidnění</a:t>
                      </a:r>
                      <a:r>
                        <a:rPr lang="cs-CZ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:</a:t>
                      </a: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71 obyv. / km²</a:t>
                      </a: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6718">
                <a:tc gridSpan="2">
                  <a:txBody>
                    <a:bodyPr/>
                    <a:lstStyle/>
                    <a:p>
                      <a:r>
                        <a:rPr lang="cs-CZ" sz="1800" b="1" dirty="0" smtClean="0">
                          <a:effectLst/>
                        </a:rPr>
                        <a:t>Správa:</a:t>
                      </a:r>
                      <a:endParaRPr lang="cs-CZ" sz="1800" b="1" dirty="0">
                        <a:effectLst/>
                      </a:endParaRP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3300">
                <a:tc>
                  <a:txBody>
                    <a:bodyPr/>
                    <a:lstStyle/>
                    <a:p>
                      <a:r>
                        <a:rPr lang="cs-CZ" sz="1800" u="none" strike="noStrike" dirty="0" smtClean="0">
                          <a:solidFill>
                            <a:srgbClr val="0645AD"/>
                          </a:solidFill>
                          <a:effectLst/>
                        </a:rPr>
                        <a:t>Starosta</a:t>
                      </a:r>
                      <a:r>
                        <a:rPr lang="cs-CZ" sz="1800" dirty="0">
                          <a:effectLst/>
                        </a:rPr>
                        <a:t>:</a:t>
                      </a: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>
                          <a:solidFill>
                            <a:srgbClr val="FF0000"/>
                          </a:solidFill>
                          <a:effectLst/>
                        </a:rPr>
                        <a:t>Hassan Saleh</a:t>
                      </a: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671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Oficiální </a:t>
                      </a:r>
                      <a:r>
                        <a:rPr lang="cs-CZ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web:</a:t>
                      </a: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www.jericho-city.org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8702" marR="18702" marT="18702" marB="18702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027" name="Picture 3" descr="Palestinská autonom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933056"/>
            <a:ext cx="432048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594727"/>
            <a:ext cx="1584176" cy="89816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172" y="1594725"/>
            <a:ext cx="1656184" cy="89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847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Obrázky + Dotazy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600200"/>
            <a:ext cx="6046681" cy="4525963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159" y="1628800"/>
            <a:ext cx="6048672" cy="461768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559" y="1628800"/>
            <a:ext cx="6048672" cy="469654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838" y="1628800"/>
            <a:ext cx="6048673" cy="4464496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726" y="1628800"/>
            <a:ext cx="6048672" cy="4464496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1775183" y="2060848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Má někdo dotaz? =O </a:t>
            </a:r>
            <a:endParaRPr lang="cs-CZ" sz="2400" b="1" dirty="0"/>
          </a:p>
        </p:txBody>
      </p:sp>
      <p:sp>
        <p:nvSpPr>
          <p:cNvPr id="11" name="Veselý obličej 10"/>
          <p:cNvSpPr/>
          <p:nvPr/>
        </p:nvSpPr>
        <p:spPr>
          <a:xfrm>
            <a:off x="4644008" y="1777462"/>
            <a:ext cx="2448272" cy="121949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16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Doufáme, že se vám prezentace líbila a také doufáme, že budou mít všichni, takhle kvalitní </a:t>
            </a:r>
            <a:r>
              <a:rPr lang="cs-CZ" dirty="0" smtClean="0"/>
              <a:t>prezentace.</a:t>
            </a:r>
          </a:p>
          <a:p>
            <a:endParaRPr lang="cs-CZ" dirty="0"/>
          </a:p>
          <a:p>
            <a:r>
              <a:rPr lang="cs-CZ" dirty="0" smtClean="0"/>
              <a:t>Děkujeme za pozornost =)</a:t>
            </a:r>
          </a:p>
          <a:p>
            <a:endParaRPr lang="cs-CZ" dirty="0" smtClean="0"/>
          </a:p>
          <a:p>
            <a:r>
              <a:rPr lang="cs-CZ" dirty="0" smtClean="0"/>
              <a:t>Vypracovali:                         </a:t>
            </a:r>
            <a:r>
              <a:rPr lang="cs-CZ" b="1" dirty="0" smtClean="0"/>
              <a:t>Jakub Juránek a Jan </a:t>
            </a:r>
            <a:r>
              <a:rPr lang="cs-CZ" b="1" dirty="0" err="1" smtClean="0"/>
              <a:t>Robl</a:t>
            </a:r>
            <a:endParaRPr lang="cs-CZ" b="1" dirty="0"/>
          </a:p>
          <a:p>
            <a:endParaRPr lang="cs-CZ" dirty="0" smtClean="0"/>
          </a:p>
          <a:p>
            <a:r>
              <a:rPr lang="cs-CZ" sz="1400" b="1" dirty="0" smtClean="0"/>
              <a:t>Zdroj:  </a:t>
            </a:r>
            <a:r>
              <a:rPr lang="cs-CZ" sz="1400" dirty="0" smtClean="0">
                <a:hlinkClick r:id="rId2"/>
              </a:rPr>
              <a:t>http://cs.wikipedia.org/wiki/Jericho</a:t>
            </a:r>
            <a:r>
              <a:rPr lang="cs-CZ" sz="1400" dirty="0" smtClean="0"/>
              <a:t> </a:t>
            </a:r>
          </a:p>
          <a:p>
            <a:r>
              <a:rPr lang="cs-CZ" sz="1400" b="1" dirty="0" smtClean="0"/>
              <a:t>Obrázky:  </a:t>
            </a:r>
            <a:r>
              <a:rPr lang="cs-CZ" sz="1400" dirty="0" smtClean="0">
                <a:hlinkClick r:id="rId3"/>
              </a:rPr>
              <a:t>http://www.google.cz/search?tbm=isch&amp;hl=cs&amp;source=hp&amp;biw=1280&amp;bih=933&amp;q=Jericho&amp;gbv=2&amp;oq=Jericho&amp;aq=f&amp;aqi=g8&amp;aql=&amp;gs_sm=e&amp;gs_upl=1097l2490l0l2746l7l7l0l2l2l0l202l750l1.3.1l5l0#hl=cs&amp;safe=off&amp;gbv=2&amp;tbm=isch&amp;sa=1&amp;q=jericho+city&amp;pbx=1&amp;oq=jericho+c&amp;aq=0&amp;aqi=g1g-S9&amp;aql=&amp;gs_sm=c&amp;gs_upl=1559l1559l2l2539l1l1l0l0l0l0l219l219l2-1l1l0&amp;bav=on.2,or.r_gc.r_pw.,cf.osb&amp;fp=6133f1ed108453cf&amp;biw=1280&amp;bih=890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263228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Veselý obličej 3"/>
          <p:cNvSpPr/>
          <p:nvPr/>
        </p:nvSpPr>
        <p:spPr>
          <a:xfrm>
            <a:off x="611560" y="404664"/>
            <a:ext cx="7992888" cy="597666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179512" y="260648"/>
            <a:ext cx="1368152" cy="108012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323528" y="5445224"/>
            <a:ext cx="1800200" cy="100811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eselý obličej 6"/>
          <p:cNvSpPr/>
          <p:nvPr/>
        </p:nvSpPr>
        <p:spPr>
          <a:xfrm>
            <a:off x="7020272" y="404664"/>
            <a:ext cx="1800200" cy="172819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eselý obličej 7"/>
          <p:cNvSpPr/>
          <p:nvPr/>
        </p:nvSpPr>
        <p:spPr>
          <a:xfrm>
            <a:off x="6444208" y="4797152"/>
            <a:ext cx="2160240" cy="1656184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3203848" y="2996952"/>
            <a:ext cx="3002632" cy="2138536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84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2292 -0.44283 C -0.36337 -0.36736 -0.28247 -0.33496 -0.20903 -0.28936 C -0.17986 -0.27153 -0.15174 -0.25324 -0.12882 -0.22269 C -0.1224 -0.20186 -0.14202 -0.19005 -0.154 -0.18403 C -0.18177 -0.16968 -0.21146 -0.16713 -0.2408 -0.16412 C -0.27674 -0.16459 -0.31493 -0.15348 -0.34896 -0.16945 C -0.32622 -0.1794 -0.30365 -0.17917 -0.28004 -0.1801 C -0.16476 -0.1794 -0.07153 -0.18565 0.03628 -0.16667 C 0.04462 -0.16366 0.07569 -0.15787 0.08107 -0.14398 C 0.0408 -0.1169 -0.01268 -0.11505 -0.05677 -0.11065 C -0.11997 -0.10486 -0.18281 -0.09931 -0.24601 -0.09607 C -0.31597 -0.08635 -0.29011 -0.0919 -0.32379 -0.08403 C -0.19775 -0.07431 -0.07118 -0.09468 0.05416 -0.07084 C 0.06302 -0.06713 0.07344 -0.06644 0.08003 -0.05764 C 0.08368 -0.05278 0.07344 -0.04769 0.0691 -0.04398 C 0.05121 -0.02894 0.04948 -0.02871 0.02725 -0.01875 C -0.0316 0.00717 -0.09549 0.01689 -0.15174 0.05185 C -0.15643 0.0581 -0.15729 0.05717 -0.14584 0.05717 C -0.13004 0.05717 -0.05382 0.05509 -0.03698 0.05463 C 0.13385 0.04514 0.05972 0.04745 0.18507 0.04514 C 0.23472 0.0456 0.28455 0.04421 0.3342 0.04652 C 0.34253 0.04699 0.31736 0.04953 0.3092 0.05069 C 0.22309 0.06227 0.33489 0.04467 0.22517 0.06134 C 0.13264 0.07523 0.03212 0.07847 -0.0559 0.12384 C -0.05834 0.12708 -0.06424 0.1287 -0.06372 0.13333 C -0.06198 0.15671 -0.00052 0.17106 0.00712 0.17314 C 0.07812 0.19328 0.14705 0.20115 0.21927 0.20648 C 0.25434 0.20602 0.28906 0.20486 0.3243 0.20532 C 0.32725 0.20532 0.33594 0.20717 0.33316 0.20787 C 0.20208 0.23472 -0.01528 0.21666 -0.10677 0.21736 C -0.11337 0.21875 -0.12014 0.21967 -0.12674 0.22129 C -0.12865 0.22176 -0.13334 0.22222 -0.13195 0.22384 C -0.12587 0.23078 -0.09948 0.23541 -0.09601 0.23588 C -0.04566 0.24259 -0.02709 0.24143 0.025 0.24259 C 0.09583 0.24213 0.17135 0.26064 0.2401 0.23055 C 0.20972 0.22569 0.17864 0.22569 0.14809 0.22384 C 0.03021 0.20555 -0.08646 0.18518 -0.20486 0.17847 C -0.13785 0.16759 -0.01563 0.17708 0.0191 0.17731 C 0.0283 0.17824 0.03698 0.17916 0.04618 0.17986 C 0.0533 0.18055 0.06146 0.17685 0.06805 0.18125 C 0.07135 0.18356 0.06146 0.18611 0.05816 0.18796 C 0.05173 0.19097 0.04566 0.19352 0.03923 0.19583 C 0.02969 0.1993 0.02014 0.20347 0.01024 0.20532 C -0.0441 0.21574 -0.09028 0.21967 -0.14271 0.23727 C -0.16077 0.24953 -0.17552 0.25648 -0.18577 0.27986 C -0.18247 0.28912 -0.18125 0.30046 -0.1757 0.30787 C -0.16858 0.31782 -0.12483 0.33819 -0.12101 0.33981 C -0.07222 0.36041 -0.02465 0.36898 0.02621 0.37037 C 0.12222 0.36898 0.24062 0.36875 -0.05781 0.36666 C -0.14202 0.36805 -0.2033 0.34282 -0.26997 0.39467 C -0.28334 0.41921 -0.25747 0.4375 -0.24271 0.44514 C -0.21823 0.45787 -0.16129 0.47361 -0.1408 0.47731 C -0.0665 0.49074 0.06684 0.48703 0.12222 0.48796 C 0.14653 0.48703 0.17083 0.4875 0.19496 0.48518 C 0.19739 0.48495 0.19114 0.48194 0.18923 0.48125 C 0.18246 0.47916 0.17587 0.47847 0.16927 0.47731 C 0.16094 0.47592 0.15243 0.475 0.14427 0.47314 C 0.11649 0.46736 0.08871 0.46088 0.06128 0.45463 C -0.01563 0.43727 -0.0908 0.42314 -0.16893 0.41967 C -0.1809 0.42129 -0.19323 0.41898 -0.20486 0.42384 C -0.21094 0.42615 -0.19236 0.42639 -0.18577 0.42662 C -0.15886 0.42754 -0.13195 0.42731 -0.10486 0.42777 C 0.01719 0.42685 0.14861 0.44583 0.27014 0.40532 C 0.28975 0.39861 0.30764 0.39305 0.3243 0.37731 C 0.31996 0.36389 0.32291 0.36689 0.3092 0.36111 C 0.28142 0.35 0.24375 0.33611 0.21406 0.32916 C 0.09028 0.3 -0.03542 0.29328 -0.16077 0.28935 C -0.20104 0.29027 -0.24844 0.27083 -0.2809 0.30254 C -0.23941 0.33426 -0.1684 0.32939 -0.12379 0.3331 C -0.01702 0.34259 0.09028 0.34467 0.19705 0.34652 C 0.23298 0.34606 0.3033 0.35926 0.34514 0.33171 C 0.35121 0.3118 0.3184 0.30439 0.31024 0.30115 C 0.28698 0.2912 0.23958 0.27477 0.21996 0.26921 C 0.11267 0.2375 0.00382 0.21875 -0.10486 0.19861 C -0.18472 0.18379 -0.26372 0.16852 -0.34375 0.16134 C -0.2158 0.15092 -0.08542 0.16365 0.04305 0.16666 C 0.09444 0.16527 0.13611 0.17037 0.18298 0.15463 C 0.18871 0.14027 0.14635 0.125 0.14028 0.12268 C 0.11007 0.11064 0.07986 0.09884 0.0493 0.08935 C -0.04792 0.05926 -0.14584 0.02338 -0.24497 0.00393 C -0.23542 -0.00255 -0.24115 0.00046 -0.2217 -0.00139 C -0.18368 -0.00533 -0.18177 -0.0044 -0.13872 -0.00533 C -0.04028 -0.01111 0.05798 -0.01181 0.15625 -0.02014 C 0.21649 -0.02523 0.28038 -0.02431 0.33923 -0.04537 C 0.32396 -0.05857 0.30225 -0.05533 0.28524 -0.05602 C 0.19114 -0.05324 0.06857 -0.06204 -0.00695 0.02801 C -0.02934 0.08727 -0.01094 0.13819 0.02222 0.18402 C 0.1092 0.30393 0.2059 0.40949 0.30225 0.51597 C 0.33489 0.55208 0.37066 0.58356 0.40121 0.62268 C 0.41059 0.63472 0.41875 0.64814 0.42899 0.65856 C 0.43455 0.66435 0.45521 0.67037 0.44809 0.6706 C 0.36319 0.67245 0.2783 0.6662 0.19323 0.66389 C 0.01684 0.61504 -0.13195 0.54074 -0.27778 0.39583 C -0.35209 0.32199 -0.42292 0.23912 -0.46198 0.12523 C -0.46354 0.1074 -0.46771 0.08981 -0.46702 0.07199 C -0.46354 -0.02269 -0.40903 -0.09838 -0.35677 -0.15348 C -0.22309 -0.29468 -0.03906 -0.3551 0.1283 -0.36273 C 0.19774 -0.35741 0.23038 -0.3676 0.28316 -0.32408 C 0.33107 -0.2382 0.24288 -0.15047 0.19323 -0.10973 C 0.08194 -0.01783 -0.03802 0.02939 -0.16302 0.07731 C -0.20764 0.09444 -0.25382 0.10671 -0.29775 0.12801 C -0.30052 0.13865 -0.28143 0.13402 -0.27275 0.13449 C -0.25903 0.13495 -0.24549 0.13541 -0.23177 0.13588 C -0.15278 0.13865 -0.15347 0.13842 -0.06875 0.14398 C 0.08489 0.15393 0.23837 0.15879 0.39201 0.1625 C 0.46545 0.16134 0.57274 0.16227 0.34305 0.15717 C 0.21406 0.15185 0.08524 0.14629 -0.04393 0.13981 C -0.1066 0.13657 -0.14722 0.13518 -0.20903 0.13333 C -0.22743 0.13287 -0.24618 0.13264 -0.26476 0.13194 C -0.2757 0.13171 -0.30868 0.12986 -0.29775 0.13055 C -0.17743 0.13935 -0.05712 0.15 0.06319 0.16134 C 0.08854 0.1662 0.11962 0.16643 0.14427 0.17731 C 0.14045 0.15902 0.14809 0.19699 0.13611 0.15069 C 0.13368 0.14051 0.13212 0.125 0.13125 0.11458 C 0.12795 0.075 0.12413 0.03634 0.11823 -0.00278 C 0.11649 -0.01389 0.11684 -0.02639 0.11111 -0.03611 C 0.10347 -0.04977 0.08628 -0.05139 0.07517 -0.05348 C -0.00504 -0.05093 -0.08698 -0.01898 -0.16181 0.01852 C -0.279 0.07731 -0.3934 0.14074 -0.49584 0.23981 C -0.51875 0.26203 -0.54254 0.28287 -0.56476 0.30648 C -0.61129 0.35578 -0.70174 0.45856 -0.70174 0.45856 C -0.70538 0.48264 -0.71268 0.50602 -0.71285 0.53055 C -0.71511 0.98935 -0.49757 0.6699 0.01719 0.66782 C 0.10017 0.64652 0.16996 0.6412 0.2151 0.53727 C 0.21892 0.50764 0.22326 0.49074 0.21927 0.45995 C 0.20694 0.36527 0.12934 0.25092 0.07899 0.18935 C -0.02622 0.05972 -0.14445 -0.05834 -0.27778 -0.13218 C -0.34809 -0.17084 -0.41736 -0.21343 -0.49375 -0.22153 C -0.50209 -0.21922 -0.51077 -0.21898 -0.51875 -0.21482 C -0.52275 -0.21273 -0.52014 -0.20232 -0.51771 -0.19746 C -0.51198 -0.18565 -0.49584 -0.16829 -0.48785 -0.16273 C -0.4658 -0.14723 -0.44375 -0.13056 -0.41979 -0.12014 C -0.30781 -0.07153 -0.37743 -0.1 -0.20972 -0.04005 C -0.05886 0.01389 0.10347 0.03171 0.2592 0.03588 C 0.25434 0.04953 0.25816 0.04213 0.23715 0.05069 C 0.2085 0.0625 0.20139 0.06342 0.16996 0.0706 C 0.09149 0.08865 0.01406 0.11273 -0.06372 0.13588 C -0.09896 0.14629 -0.12674 0.1537 -0.16181 0.16134 C -0.17118 0.16342 -0.18038 0.16527 -0.18993 0.16666 C -0.19757 0.16782 -0.20521 0.16828 -0.21302 0.16921 C -0.2158 0.16967 -0.22465 0.17129 -0.2217 0.1706 C -0.1875 0.1618 -0.1559 0.15833 -0.12101 0.15717 C -0.02066 0.1618 0.0783 0.16342 0.17725 0.18518 C 0.21719 0.19398 0.26024 0.20115 0.29722 0.22523 C 0.28298 0.24421 0.23472 0.22963 0.22812 0.22916 C 0.14531 0.20648 0.06475 0.17639 -0.01372 0.13449 C -0.06528 0.10694 -0.1224 0.0787 -0.15695 0.01852 C -0.15851 0.01227 -0.16215 0.00648 -0.16181 -7.40741E-7 C -0.16042 -0.06667 -0.10278 -0.07037 -0.0658 -0.07639 C -0.01042 -0.07084 0.04514 -0.06875 0.10017 -0.06019 C 0.18889 -0.0463 0.31458 0.01389 0.37621 0.10532 C 0.39184 0.12847 0.39653 0.1449 0.40729 0.17199 C 0.41007 0.19421 0.41389 0.20926 0.41007 0.23194 C 0.39757 0.31041 0.31736 0.3287 0.26927 0.33727 C 0.24236 0.33588 0.21562 0.33727 0.18923 0.3331 C 0.14809 0.32731 0.09687 0.29745 0.06701 0.25856 C 0.05434 0.24189 0.04896 0.22314 0.04114 0.20254 C 0.03038 0.09606 0.07621 0.03495 0.13819 -0.02014 C 0.22604 -0.09815 0.34184 -0.15394 0.44705 -0.16945 C 0.45521 -0.16898 0.46319 -0.16968 0.471 -0.16806 C 0.48385 -0.16551 0.46024 -0.12292 0.46007 -0.12269 C 0.44323 -0.09167 0.42135 -0.06181 0.40017 -0.03773 C 0.3092 0.06597 0.2026 0.19027 0.07725 0.19722 C 0.02621 0.19051 0.01094 0.1456 -0.0059 0.08518 C -0.03472 -0.01852 -0.05156 -0.125 -0.0599 -0.23473 C -0.05938 -0.24908 -0.06927 -0.37963 -0.04184 -0.41598 C -0.03976 -0.40162 -0.04393 -0.3801 -0.04688 -0.36667 C -0.06372 -0.2919 -0.0665 -0.29329 -0.09184 -0.21482 C -0.13334 -0.08658 -0.1809 0.04722 -0.24792 0.15602 C -0.27709 0.20347 -0.31927 0.28217 -0.36875 0.29722 C -0.37292 0.29629 -0.37778 0.29791 -0.38073 0.29444 C -0.38455 0.29097 -0.3908 0.25648 -0.3908 0.25578 C -0.39896 0.16643 -0.3908 0.07939 -0.3849 -0.00949 C -0.36389 -0.31389 -0.39271 0.06041 -0.36875 -0.24931 C -0.36632 -0.28195 -0.36215 -0.31412 -0.35972 -0.34676 C -0.35816 -0.37107 -0.35712 -0.39561 -0.35573 -0.42014 C -0.35521 -0.43125 -0.35382 -0.45348 -0.35382 -0.45348 C -0.35452 -0.46598 -0.35209 -0.47917 -0.35573 -0.49074 C -0.35712 -0.49468 -0.36111 -0.48588 -0.36302 -0.48287 C -0.36875 -0.47223 -0.37726 -0.44676 -0.37986 -0.43611 C -0.39896 -0.3632 -0.40781 -0.31436 -0.42379 -0.23611 C -0.45382 -0.09028 -0.4684 0.06041 -0.47986 0.21064 C -0.48299 0.30787 -0.48542 0.40254 -0.48177 0.5 C -0.48056 0.53495 -0.47986 0.59074 -0.46389 0.62129 C -0.4533 0.61643 -0.44722 0.55856 -0.44584 0.54652 C -0.43438 0.44236 -0.4375 0.46852 -0.42882 0.35324 C -0.42604 0.31412 -0.42031 0.27569 -0.41597 0.23727 C -0.40747 0.16296 -0.40052 0.08727 -0.38177 0.01597 C -0.37396 -0.01412 -0.36441 -0.04352 -0.35573 -0.07338 C -0.34132 -0.12385 -0.30938 -0.18125 -0.26997 -0.19885 C -0.2625 -0.19792 -0.25469 -0.19954 -0.24792 -0.19607 C -0.24323 -0.19375 -0.23125 -0.1676 -0.22986 -0.16412 C -0.21354 -0.12084 -0.20573 -0.06875 -0.2 -0.02153 C -0.17986 0.13611 -0.16424 0.29444 -0.14271 0.45185 C -0.14254 0.45949 -0.14167 0.46689 -0.14202 0.47453 C -0.14202 0.47963 -0.14028 0.48727 -0.14393 0.48935 C -0.14722 0.49143 -0.15035 0.48472 -0.15278 0.48125 C -0.18368 0.4375 -0.17379 0.44652 -0.19775 0.40532 C -0.24931 0.31666 -0.30295 0.23032 -0.32691 0.12129 C -0.329 0.08356 -0.33281 0.04467 -0.31979 0.00926 C -0.27205 -0.12014 -0.14445 -0.15278 -0.04792 -0.16135 C -0.00764 -0.16065 0.01736 -0.16783 0.05017 -0.14283 C 0.07274 -0.1051 0.02708 -0.0794 0.00416 -0.06551 C -0.05712 -0.02871 -0.12622 -0.01019 -0.19288 -7.40741E-7 C -0.21094 0.00277 -0.22934 0.00439 -0.24792 0.00648 C -0.25139 0.00694 -0.25886 0.00787 -0.25886 0.00787 C -0.19896 -0.04213 -0.10365 -0.04815 -0.04184 -0.06273 C 0.00816 -0.07477 0.05833 -0.08496 0.10816 -0.09746 C 0.14653 -0.10695 0.20694 -0.11459 0.24618 -0.14537 C 0.24149 -0.16505 0.20451 -0.16736 0.19427 -0.16945 C 0.07552 -0.19445 -0.04254 -0.21505 -0.16181 -0.23218 C -0.17361 -0.23635 -0.17847 -0.23473 -0.16372 -0.24144 C -0.15538 -0.24537 -0.14688 -0.25023 -0.13785 -0.25209 C -0.11962 -0.25579 -0.00938 -0.26459 0.00104 -0.26551 C 0.1092 -0.26505 0.21719 -0.26574 0.325 -0.26436 C 0.34132 -0.26412 0.37413 -0.26019 0.37413 -0.26019 C 0.33368 -0.24375 0.29236 -0.24769 0.25 -0.24676 C 0.15677 -0.24723 0.06354 -0.24607 -0.02986 -0.24815 C -0.0349 -0.24815 -0.04844 -0.25162 -0.04393 -0.25348 C -0.03316 -0.25787 -0.0217 -0.2551 -0.01094 -0.25602 C 0.06406 -0.25533 0.13281 -0.25556 0.20625 -0.24005 C 0.21493 -0.23565 0.22378 -0.23218 0.23229 -0.22686 C 0.23507 -0.225 0.23958 -0.22292 0.23906 -0.21875 C 0.23785 -0.20301 0.2085 -0.19074 0.20521 -0.18936 C 0.14653 -0.16436 0.07778 -0.17269 0.01719 -0.17084 C -0.10903 -0.175 -0.23455 -0.17037 -0.35191 -0.24005 C -0.35573 -0.24491 -0.36094 -0.24885 -0.36389 -0.25486 C -0.38108 -0.29098 -0.31875 -0.3169 -0.30677 -0.32153 C -0.20712 -0.35996 -0.10278 -0.36019 1.66667E-6 -0.36551 C 0.05312 -0.36459 0.10625 -0.36621 0.15903 -0.36273 C 0.16423 -0.3625 0.15 -0.35764 0.14514 -0.35602 C 0.13698 -0.35324 0.12847 -0.35047 0.12014 -0.34931 C 0.1066 -0.34746 0.09288 -0.34723 0.07899 -0.34676 C 0.01719 -0.34445 -0.04479 -0.34329 -0.10677 -0.34005 C -0.12882 -0.3375 -0.15104 -0.33704 -0.1717 -0.32686 C -0.16476 -0.31111 -0.12379 -0.30949 -0.11476 -0.30811 C -0.02726 -0.29329 0.06094 -0.28334 0.14809 -0.26436 C 0.15625 -0.25648 0.13507 -0.25324 0.12517 -0.25209 C 0.11423 -0.2507 0.10295 -0.25116 0.09201 -0.2507 C -0.02465 -0.25232 -0.1415 -0.25463 -0.25799 -0.26436 C -0.1967 -0.29838 -0.11962 -0.29213 -0.05504 -0.29352 C 0.01528 -0.29537 0.08594 -0.29537 0.15625 -0.29607 C 0.25642 -0.29537 0.36857 -0.30486 0.46996 -0.28264 C 0.45243 -0.27153 0.42517 -0.27408 0.40729 -0.27361 C 0.38107 -0.27246 0.35503 -0.27176 0.32899 -0.27107 C 0.2184 -0.27431 0.10781 -0.27963 -0.00278 -0.28148 C -0.04566 -0.28102 -0.0967 -0.28866 -0.13976 -0.26945 C -0.1474 -0.24977 -0.10625 -0.23588 -0.10087 -0.23334 C -0.07656 -0.22176 -0.05226 -0.21111 -0.02778 -0.2 C 0.0592 -0.16019 0.05746 -0.17338 0.12014 -0.1375 C 0.13507 -0.12894 0.16423 -0.10973 0.16423 -0.10973 C 0.16962 -0.10209 0.17344 -0.09792 0.17205 -0.09607 C 0.16371 -0.08357 0.15416 -0.08473 0.14219 -0.08148 C 0.12031 -0.08195 0.09861 -0.07871 0.07725 -0.08264 C 0.01666 -0.09375 -0.06545 -0.12061 -0.10486 -0.1882 C -0.10677 -0.19607 -0.11094 -0.20371 -0.11094 -0.21204 C -0.11059 -0.23102 -0.10868 -0.25023 -0.10382 -0.26806 C -0.09115 -0.31459 -0.00243 -0.34398 0.02621 -0.35348 C 0.04844 -0.36088 0.07083 -0.3669 0.09305 -0.37199 C 0.11493 -0.37709 0.13715 -0.38125 0.15903 -0.38426 C 0.17812 -0.38658 0.19705 -0.38588 0.21614 -0.38681 C 0.23802 -0.38588 0.26024 -0.38611 0.28212 -0.38426 C 0.29514 -0.38264 0.29444 -0.38241 0.3 -0.37477 C 0.29548 -0.34584 0.24722 -0.32338 0.23125 -0.31736 C 0.18732 -0.30093 0.14323 -0.28496 0.09826 -0.27477 C -0.02275 -0.24723 -0.14358 -0.21551 -0.26476 -0.19074 C -0.26858 -0.18889 -0.2757 -0.19051 -0.2757 -0.18542 C -0.2757 -0.18033 -0.26858 -0.18218 -0.26476 -0.18148 C -0.25521 -0.17986 -0.24549 -0.1794 -0.23594 -0.17871 C -0.21823 -0.17755 -0.20052 -0.17709 -0.18281 -0.17616 C -0.10764 -0.16736 -0.0316 -0.15973 0.04305 -0.14537 C 0.09774 -0.13496 0.15798 -0.12408 0.20729 -0.0882 C 0.2184 -0.06181 0.18229 -0.05371 0.16927 -0.0507 C 0.12448 -0.04028 0.09896 -0.0426 0.05225 -0.04144 C -0.06736 -0.04676 -0.17847 -0.05556 -0.29584 -0.0801 C -0.36111 -0.09375 -0.42552 -0.10602 -0.48472 -0.14537 C -0.50278 -0.1882 -0.43681 -0.20949 -0.41684 -0.21482 C -0.32257 -0.23982 -0.22448 -0.2426 -0.12882 -0.24398 C -0.06424 -0.24329 -0.00695 -0.24676 0.05503 -0.2294 C 0.06267 -0.21551 0.01666 -0.20949 0.01614 -0.20949 C -0.04792 -0.19746 -0.11337 -0.2 -0.17795 -0.19746 C -0.25764 -0.19908 -0.33472 -0.20139 -0.41372 -0.21343 C -0.41927 -0.21574 -0.42483 -0.21736 -0.42986 -0.22014 C -0.43143 -0.22107 -0.43438 -0.22199 -0.43386 -0.22408 C -0.43299 -0.22801 -0.42986 -0.23079 -0.42674 -0.23218 C -0.41302 -0.23866 -0.38646 -0.23912 -0.37396 -0.24005 C -0.30261 -0.23287 -0.24306 -0.22523 -0.1757 -0.19468 C -0.13681 -0.17709 -0.09618 -0.15533 -0.06875 -0.11343 C -0.06702 -0.10672 -0.0625 -0.1007 -0.06302 -0.09352 C -0.06788 -0.02361 -0.1415 -0.00186 -0.18281 0.00648 C -0.1967 0.00926 -0.21094 0.01064 -0.225 0.0118 C -0.23976 0.01296 -0.25504 0.01273 -0.26997 0.01319 C -0.32257 0.01157 -0.40226 0.02106 -0.44879 -0.02824 C -0.4533 -0.04375 -0.44896 -0.04977 -0.43802 -0.06019 C -0.4066 -0.08936 -0.3684 -0.08704 -0.33177 -0.09098 C -0.2809 -0.08982 -0.22969 -0.09144 -0.179 -0.0882 C -0.10226 -0.08334 -0.02379 -0.05741 0.0493 -0.02686 C 0.11215 -0.0007 0.19548 0.03495 0.23021 0.11736 C 0.23941 0.20486 0.14028 0.20231 0.09913 0.20532 C -0.02882 0.19328 -0.11997 0.18009 -0.23785 0.11064 C -0.29063 0.07939 -0.33368 0.04791 -0.36493 -0.01736 C -0.36927 -0.04028 -0.37483 -0.05602 -0.36979 -0.0801 C -0.36441 -0.10787 -0.35417 -0.1176 -0.33698 -0.13334 C -0.28976 -0.17593 -0.23993 -0.18357 -0.18472 -0.1882 C -0.10955 -0.18449 -0.0816 -0.19167 -0.02396 -0.13611 C -0.00347 -0.08172 -0.03525 -0.0382 -0.06788 -0.00811 C -0.14254 0.06041 -0.24028 0.07152 -0.32795 0.07986 C -0.3658 0.07939 -0.41493 0.10439 -0.4408 0.06782 C -0.4224 0.00115 -0.36771 -0.02639 -0.31979 -0.04537 C -0.22847 -0.08172 -0.13542 -0.08843 -0.0408 -0.09213 C 0.00746 -0.09121 0.04462 -0.08773 0.09028 -0.06945 C 0.11007 -0.05116 0.11753 -0.04815 0.12118 -0.01598 C 0.11493 0.03171 0.08767 0.05926 0.05816 0.08402 C -0.00816 0.13935 -0.08403 0.16227 -0.16077 0.16782 C -0.2191 0.1625 -0.21927 0.16759 -0.26181 0.13194 C -0.27952 0.10115 -0.28195 0.08981 -0.28872 0.05185 C -0.29445 -0.03658 -0.29028 -0.12662 -0.28281 -0.21482 C -0.28056 -0.24422 -0.27518 -0.27223 -0.27188 -0.30139 C -0.26632 -0.34885 -0.27327 -0.29283 -0.26771 -0.3375 C -0.26754 -0.33959 -0.26563 -0.34561 -0.26702 -0.34398 C -0.26945 -0.34074 -0.27049 -0.33635 -0.27188 -0.33218 C -0.27639 -0.31667 -0.28004 -0.3007 -0.28472 -0.28565 C -0.29254 -0.26088 -0.30018 -0.23635 -0.30781 -0.21204 C -0.33507 -0.12639 -0.36198 -0.03843 -0.38299 0.05069 C -0.3908 0.08449 -0.39653 0.11666 -0.39983 0.15185 C -0.40087 0.1625 -0.40278 0.18402 -0.40278 0.18402 C -0.39792 0.04629 -0.42483 -0.08403 -0.43872 -0.21875 C -0.44445 -0.27361 -0.44722 -0.32686 -0.45191 -0.38148 C -0.45313 -0.4176 -0.45764 -0.45718 -0.45 -0.49213 C -0.45261 -0.41644 -0.46771 -0.34167 -0.47587 -0.26667 C -0.48195 -0.20764 -0.48299 -0.14746 -0.48681 -0.0882 C -0.48646 -0.02037 -0.4908 0.06527 -0.48281 0.13865 C -0.48212 0.08796 -0.48177 0.03842 -0.47882 -0.01204 C -0.47604 -0.13102 -0.47535 -0.24931 -0.45972 -0.36667 C -0.45643 -0.39329 -0.45382 -0.42361 -0.44497 -0.44815 C -0.44445 -0.44977 -0.44531 -0.44445 -0.44584 -0.44283 C -0.44775 -0.43611 -0.45018 -0.42963 -0.45191 -0.42269 C -0.45643 -0.40417 -0.45972 -0.38496 -0.46476 -0.36667 C -0.48108 -0.30625 -0.47118 -0.34468 -0.49271 -0.2507 C -0.52084 -0.12801 -0.53594 -0.00949 -0.55278 0.11597 C -0.55452 0.1449 -0.55538 0.17361 -0.55677 0.20254 C -0.55781 0.22176 -0.56181 0.22245 -0.55382 0.21736 C -0.54341 0.18032 -0.53594 0.14375 -0.52778 0.10532 C -0.51962 0.06689 -0.50868 0.02986 -0.49983 -0.00811 C -0.4875 -0.06111 -0.4691 -0.11528 -0.45382 -0.16667 C -0.43768 -0.2213 -0.42431 -0.28195 -0.40087 -0.33218 C -0.39913 -0.31343 -0.40538 -0.29468 -0.40781 -0.27616 C -0.41285 -0.2419 -0.41945 -0.2088 -0.42483 -0.17477 C -0.43646 -0.10186 -0.44462 -0.02732 -0.45278 0.04652 C -0.45851 0.09907 -0.46233 0.15254 -0.4658 0.20532 C -0.4665 0.21551 -0.46771 0.23588 -0.46771 0.23588 C -0.46736 0.25509 -0.47014 0.2743 -0.46702 0.29328 C -0.4658 0.29907 -0.46285 0.28264 -0.46077 0.27731 C -0.45851 0.27199 -0.4559 0.26689 -0.45382 0.26134 C -0.43611 0.21435 -0.43125 0.19745 -0.41372 0.14652 C -0.38889 0.07407 -0.36163 0.00324 -0.33472 -0.06806 C -0.32361 -0.09769 -0.31215 -0.12662 -0.3007 -0.15602 C -0.29584 -0.16875 -0.29202 -0.18218 -0.28681 -0.19468 C -0.28542 -0.19792 -0.28403 -0.20093 -0.28281 -0.20417 C -0.28195 -0.20625 -0.28056 -0.21297 -0.2809 -0.21065 C -0.28212 -0.1963 -0.28629 -0.18565 -0.28976 -0.17199 C -0.30122 -0.12616 -0.31372 -0.08102 -0.325 -0.03473 C -0.34323 0.0412 -0.35538 0.11111 -0.36094 0.19051 C -0.36111 0.20555 -0.36215 0.22083 -0.36198 0.23588 C -0.35972 0.32199 -0.34636 0.46134 -0.2658 0.47731 C -0.25608 0.47546 -0.24653 0.475 -0.23681 0.47199 C -0.21268 0.46412 -0.18472 0.42847 -0.16788 0.41064 C -0.10764 0.34676 -0.06389 0.25902 -0.00972 0.18657 C 0.00469 0.16713 0.01875 0.14699 0.0342 0.12916 C 0.05746 0.10231 0.09132 0.07129 0.10625 0.03333 C 0.09566 0.00902 0.10451 0.025 0.05712 0.03055 C 0.03837 0.03287 -0.02448 0.05046 -0.025 0.05069 C -0.11667 0.0743 -0.21007 0.09328 -0.3007 0.12384 C -0.34566 0.13889 -0.39792 0.15 -0.43299 0.19328 C -0.44497 0.24189 -0.39271 0.26296 -0.37101 0.27847 C -0.36111 0.28541 -0.31563 0.30301 -0.3059 0.30648 C -0.2375 0.32893 -0.16754 0.32824 -0.09896 0.34398 C -0.12014 0.37754 -0.17795 0.39074 -0.20781 0.40254 C -0.27101 0.42685 -0.3342 0.45162 -0.3967 0.47847 C -0.41615 0.4868 -0.43386 0.49375 -0.4507 0.50926 C -0.39844 0.54421 -0.44219 0.51689 -0.29288 0.51064 C -0.2 0.50671 -0.10712 0.49375 -0.01476 0.47847 C 0.04444 0.46875 0.10989 0.46319 0.16319 0.42384 C 0.16666 0.41736 0.17048 0.41435 0.15798 0.40902 C 0.12743 0.39676 0.10781 0.39699 0.07725 0.39189 C -0.0066 0.37777 -0.09028 0.37014 -0.175 0.36782 C -0.20486 0.36828 -0.2349 0.36759 -0.26476 0.36921 C -0.27813 0.3699 -0.27656 0.36828 -0.279 0.37731 C -0.25313 0.39004 -0.1842 0.39514 -0.154 0.39977 C -0.06476 0.41412 0.0243 0.42639 0.11319 0.4412 C 0.1375 0.44537 0.16198 0.44583 0.18628 0.45069 C 0.15225 0.45509 0.17205 0.45301 0.09913 0.44768 C 0.04739 0.44421 -0.00938 0.43333 -0.05781 0.40787 C -0.0375 0.38518 -0.00174 0.38402 0.02326 0.38264 C 0.03698 0.38171 0.12396 0.37916 0.15017 0.37847 C 0.18785 0.37477 0.22604 0.37291 0.26302 0.36111 C 0.29166 0.34213 0.24496 0.34213 0.23715 0.3412 C 0.20312 0.33564 0.16927 0.32986 0.13507 0.32662 C 0.12222 0.32685 0.08142 0.31944 0.06215 0.33449 C 0.0526 0.36111 0.07847 0.4037 0.08923 0.42129 C 0.13003 0.48912 0.14705 0.5574 0.16823 0.63727 C 0.17916 0.63333 0.17135 0.63727 0.18507 0.6118 C 0.20798 0.5699 0.2243 0.52222 0.24323 0.47731 C 0.28142 0.38703 0.32014 0.29699 0.35816 0.20648 C 0.37899 0.15671 0.39913 0.10717 0.42309 0.05995 C 0.43073 0.0449 0.43715 0.02847 0.446 0.01458 C 0.44913 0.00277 0.44809 0.0074 0.43715 0.03333 C 0.42691 0.05717 0.41666 0.08217 0.40903 0.10787 C 0.38975 0.17245 0.38316 0.24421 0.37309 0.3118 C 0.37014 0.3331 0.3691 0.35555 0.36701 0.37731 C 0.36632 0.38703 0.36423 0.40648 0.36423 0.40648 C 0.36528 0.44074 0.36076 0.47685 0.3691 0.50926 C 0.38385 0.48287 0.38819 0.45277 0.39305 0.42129 C 0.40278 0.36157 0.40903 0.30254 0.41528 0.24259 C 0.41823 0.21134 0.42309 0.18148 0.42725 0.15069 C 0.42847 0.14143 0.42969 0.13194 0.43125 0.12268 C 0.4316 0.12037 0.4335 0.11365 0.43298 0.11597 C 0.41927 0.19421 0.39948 0.27176 0.38316 0.3493 C 0.37795 0.37314 0.37187 0.39676 0.3691 0.42129 C 0.36371 0.4699 0.35607 0.51782 0.35121 0.56666 C 0.35069 0.57245 0.35017 0.57824 0.34913 0.58402 C 0.34826 0.5912 0.34618 0.60532 0.34618 0.60532 C 0.34201 0.59143 0.34462 0.57176 0.34618 0.55717 C 0.34913 0.52523 0.35382 0.49352 0.35607 0.46134 C 0.36857 0.29861 0.37465 0.13495 0.39201 -0.02686 C 0.39896 -0.09074 0.40885 -0.15186 0.41823 -0.21482 C 0.421 -0.23496 0.42396 -0.25486 0.42725 -0.27477 C 0.42847 -0.28334 0.43125 -0.29144 0.43229 -0.30023 C 0.43246 -0.30255 0.43281 -0.30463 0.43298 -0.30672 C 0.4335 -0.30857 0.43489 -0.31366 0.43403 -0.31204 C 0.42673 -0.29468 0.42239 -0.27616 0.41423 -0.2588 C 0.40347 -0.23635 0.38819 -0.21945 0.37517 -0.2 C 0.36076 -0.17871 0.3434 -0.15394 0.32222 -0.14398 C 0.33906 -0.16111 0.3566 -0.17755 0.37517 -0.19074 C 0.40069 -0.2088 0.42847 -0.2257 0.44913 -0.25348 C 0.45035 -0.25857 0.45139 -0.2588 0.44496 -0.2588 C 0.42535 -0.2588 0.40573 -0.25787 0.38611 -0.25741 C 0.35677 -0.25417 0.33107 -0.25394 0.30104 -0.25486 C 0.31857 -0.25926 0.32569 -0.26088 0.34826 -0.26273 C 0.35937 -0.26389 0.38229 -0.26551 0.38229 -0.26551 C 0.40017 -0.26875 0.41823 -0.27037 0.43611 -0.27199 C 0.38559 -0.27963 0.33524 -0.29398 0.29323 -0.33473 C 0.28698 -0.35764 0.31736 -0.3588 0.32621 -0.36019 C 0.36475 -0.35903 0.40191 -0.35811 0.43819 -0.3375 C 0.45191 -0.32963 0.46979 -0.31898 0.47708 -0.30023 C 0.47205 -0.27686 0.45469 -0.27616 0.43923 -0.27199 C 0.37569 -0.27361 0.3125 -0.27477 0.26198 -0.33218 C 0.25729 -0.34885 0.26302 -0.3632 0.27222 -0.37477 C 0.29514 -0.40394 0.32517 -0.4051 0.35503 -0.40672 C 0.39375 -0.40371 0.41823 -0.41551 0.44427 -0.38542 C 0.43785 -0.36042 0.42795 -0.35764 0.40903 -0.3507 C 0.38038 -0.34005 0.35173 -0.34005 0.32222 -0.33866 C 0.24653 -0.34352 0.16701 -0.34352 0.09514 -0.38148 C 0.10989 -0.40348 0.12257 -0.39561 0.14618 -0.39468 C 0.17396 -0.38565 0.20139 -0.37338 0.22326 -0.34815 C 0.22864 -0.32639 0.19392 -0.32153 0.18628 -0.32014 C 0.14809 -0.31389 0.10833 -0.31412 0.07014 -0.31204 C -0.02031 -0.31436 -0.11563 -0.31111 -0.20486 -0.33611 C -0.21684 -0.34375 -0.19427 -0.35139 -0.19184 -0.35209 C -0.16476 -0.36088 -0.15781 -0.35926 -0.12778 -0.36135 C -0.02656 -0.36042 0.12083 -0.36621 0.21614 -0.30023 C 0.20069 -0.29074 0.18507 -0.29167 0.16823 -0.29074 C 0.08594 -0.29561 0.01684 -0.31227 -0.06198 -0.34398 C -0.09028 -0.35533 -0.12188 -0.36644 -0.14584 -0.39074 C -0.11667 -0.42084 -0.13438 -0.40672 -0.05677 -0.39468 C -0.0066 -0.38704 0.04722 -0.35718 0.09201 -0.32547 C 0.10069 -0.31019 0.07899 -0.31065 0.07326 -0.30949 C -0.01025 -0.3132 -0.08663 -0.33264 -0.16788 -0.36135 C -0.21632 -0.37848 -0.26893 -0.39074 -0.31077 -0.4294 C -0.31736 -0.4419 -0.28924 -0.43866 -0.28872 -0.43866 C -0.2349 -0.43357 -0.18316 -0.41598 -0.13195 -0.39213 C -0.09115 -0.37315 -0.025 -0.34931 0.00712 -0.30278 C 0.00364 -0.28195 -0.0092 -0.28102 -0.025 -0.27732 C -0.04722 -0.27223 -0.06823 -0.27292 -0.0908 -0.27199 C -0.19132 -0.27824 -0.28681 -0.28681 -0.38698 -0.30278 C -0.40781 -0.30602 -0.44688 -0.3125 -0.47275 -0.32153 C -0.45955 -0.3301 -0.43056 -0.32454 -0.41875 -0.32408 C -0.32309 -0.30857 -0.22882 -0.28357 -0.13577 -0.24931 C -0.08351 -0.22986 -0.02952 -0.20903 0.01719 -0.17084 C 0.02552 -0.1507 0.0092 -0.14676 -0.00382 -0.14283 C -0.02604 -0.13611 -0.04618 -0.13635 -0.06875 -0.13473 C -0.18629 -0.13797 -0.29965 -0.1419 -0.41597 -0.15741 C -0.4257 -0.16135 -0.43264 -0.16227 -0.40486 -0.16667 C -0.39393 -0.16829 -0.38299 -0.1676 -0.3717 -0.16806 C -0.26268 -0.16551 -0.15261 -0.15949 -0.04688 -0.12014 C -0.03646 -0.11135 -0.04896 -0.10764 -0.05886 -0.10417 C -0.06493 -0.10209 -0.11632 -0.09213 -0.11684 -0.09213 C -0.18368 -0.08519 -0.25382 -0.09167 -0.31979 -0.07338 C -0.29028 -0.05949 -0.32031 -0.07315 -0.23299 -0.06945 C -0.14549 -0.06574 -0.05712 -0.05973 0.02916 -0.03866 C 0.05382 -0.03287 0.08923 -0.02709 0.11024 -0.00533 C 0.09809 0.01041 0.07517 0.00578 0.06024 0.00648 C -0.08507 -0.00787 -0.23663 -0.03357 -0.37396 -0.10278 C -0.3816 -0.11297 -0.3875 -0.11482 -0.36979 -0.12547 C -0.34896 -0.1382 -0.32361 -0.13611 -0.30174 -0.1375 C -0.15608 -0.13473 -0.01528 -0.10811 0.12413 -0.0507 C 0.16441 -0.03426 0.22552 -0.01482 0.25312 0.03449 C 0.25052 0.05486 0.23246 0.06296 0.21927 0.06782 C 0.19166 0.07801 0.171 0.07731 0.14219 0.07986 C 0.0441 0.07893 -0.0441 0.07639 -0.13976 0.05463 C -0.18056 0.04537 -0.22917 0.03865 -0.2658 0.00926 C -0.24931 -0.03843 -0.20868 -0.03241 -0.175 -0.03357 C -0.08073 -0.02547 -0.00156 -0.02176 0.08628 0.0199 C 0.11267 0.0324 0.13646 0.04467 0.15521 0.07199 C 0.1585 0.09305 0.15521 0.10139 0.13923 0.11319 C 0.10712 0.1368 0.06649 0.13402 0.03107 0.13588 C -0.07778 0.13102 -0.16806 0.12662 -0.27275 0.09467 C -0.31788 0.08102 -0.4217 0.06713 -0.46077 0.00532 C -0.45886 -0.00672 -0.45955 -0.02014 -0.45504 -0.03079 C -0.43959 -0.0669 -0.38993 -0.08519 -0.36389 -0.09352 C -0.26181 -0.12616 -0.15729 -0.13195 -0.05278 -0.13334 C 0.0566 -0.12778 0.12517 -0.1294 0.22517 -0.0882 C 0.2684 -0.07037 0.30798 -0.05 0.33003 0.00532 C 0.32934 0.01852 0.33038 0.03217 0.3283 0.04514 C 0.32014 0.09328 0.275 0.12939 0.2493 0.15324 C 0.2059 0.19352 0.15955 0.22662 0.10816 0.24398 C 0.06944 0.25671 0.02986 0.25717 -0.00972 0.25856 C -0.04132 0.25578 -0.07257 0.25578 -0.10382 0.25069 C -0.11962 0.24791 -0.17552 0.22338 -0.19097 0.21597 C -0.26459 0.18078 -0.31354 0.13426 -0.35 0.0412 C -0.35486 0.00393 -0.36111 -0.03102 -0.35087 -0.06945 C -0.34896 -0.0676 -0.34705 -0.06551 -0.34479 -0.06412 C -0.34132 -0.06204 -0.33559 -0.06343 -0.33386 -0.0588 C -0.32795 -0.04167 -0.33004 -0.0213 -0.32795 -0.00278 C -0.31979 -0.01922 -0.31215 -0.03565 -0.29983 -0.04676 C -0.29393 -0.06922 -0.34323 -0.05811 -0.34896 -0.05764 C -0.38733 -0.0625 -0.36094 -0.05047 -0.36771 -0.07477 C -0.3691 -0.07917 -0.37118 -0.08287 -0.37292 -0.08681 C -0.36736 -0.08912 -0.36111 -0.08866 -0.35677 -0.09352 C -0.35417 -0.0963 -0.35156 -0.10625 -0.35486 -0.10672 C -0.3658 -0.10811 -0.40643 -0.08843 -0.41684 -0.08565 C -0.42761 -0.08218 -0.46268 -0.07778 -0.47396 -0.07639 C -0.49531 -0.07848 -0.52552 -0.07732 -0.54775 -0.08936 C -0.60018 -0.11806 -0.63629 -0.17662 -0.6507 -0.24815 C -0.64879 -0.27431 -0.64896 -0.30116 -0.64479 -0.32686 C -0.64254 -0.34051 -0.60903 -0.38148 -0.60886 -0.38148 C -0.59045 -0.39584 -0.57934 -0.40695 -0.56077 -0.41598 C -0.53038 -0.43056 -0.49861 -0.43172 -0.46702 -0.43473 C -0.42483 -0.43426 -0.38299 -0.43519 -0.3408 -0.43334 C -0.30643 -0.43195 -0.26997 -0.42199 -0.23681 -0.40949 C -0.15799 -0.37963 -0.07795 -0.34885 -0.00799 -0.29074 C 0.03455 -0.25579 0.0691 -0.22176 0.08229 -0.15602 C 0.08107 -0.13334 0.0816 -0.11065 0.07899 -0.0882 C 0.07621 -0.06204 0.05121 -0.02338 0.03923 -0.00278 C -0.0059 0.07453 0.02587 0.02291 -0.00382 0.0706 C -0.02465 0.10416 -0.05556 0.13727 -0.08073 0.16527 C -0.09618 0.18264 -0.11285 0.19907 -0.13195 0.20926 C -0.14844 0.21805 -0.1665 0.21828 -0.18386 0.2199 C -0.19514 0.21898 -0.20643 0.21921 -0.21771 0.21736 C -0.25139 0.21157 -0.28195 0.16597 -0.29775 0.12916 C -0.30452 0.09074 -0.30538 0.09699 -0.29879 0.03981 C -0.29601 0.01551 -0.27761 -0.01343 -0.2658 -0.03079 C -0.22691 -0.0875 -0.16077 -0.13033 -0.10486 -0.14676 C -0.08125 -0.15371 -0.05295 -0.15672 -0.02882 -0.16019 C 0.05538 -0.15695 0.15937 -0.15093 0.20312 -0.03611 C 0.20729 0.01157 0.20798 0.05069 0.19219 0.09583 C 0.15781 0.19352 0.06267 0.26435 -0.0158 0.26782 C -0.03386 0.26574 -0.05191 0.26597 -0.06979 0.2625 C -0.09601 0.25717 -0.12205 0.23588 -0.14393 0.21736 C -0.21198 0.15902 -0.25504 0.06666 -0.26997 -0.03866 C -0.27136 -0.08611 -0.27292 -0.09283 -0.26372 -0.14931 C -0.2474 -0.25162 -0.16597 -0.28357 -0.09896 -0.29352 C -0.0717 -0.29306 -0.0441 -0.29537 -0.01684 -0.29213 C 0.08594 -0.28102 0.20521 -0.17963 0.26128 -0.06551 C 0.27725 -0.03241 0.28524 0.0074 0.29219 0.04514 C 0.29184 0.06875 0.2934 0.09259 0.29114 0.11597 C 0.28906 0.13518 0.27604 0.16389 0.26823 0.17986 C 0.23333 0.25139 0.17291 0.28379 0.11215 0.29328 C 0.09288 0.29236 0.07344 0.29305 0.05416 0.29051 C 0.03594 0.28796 0.00972 0.27477 -0.00695 0.26643 C -0.12101 0.20949 -0.20781 0.08773 -0.23785 -0.07084 C -0.2474 -0.19491 -0.22847 -0.31945 -0.13681 -0.37871 C -0.10486 -0.39931 -0.10573 -0.39584 -0.07084 -0.40417 C -0.0349 -0.40116 0.00139 -0.40139 0.03698 -0.39468 C 0.04844 -0.3926 0.09739 -0.36482 0.10816 -0.35741 C 0.18229 -0.3051 0.23854 -0.21736 0.26198 -0.11065 C 0.26337 -0.0676 0.2651 -0.04514 0.25816 0.00254 C 0.24392 0.09884 0.15 0.16782 0.0842 0.18402 C 0.06701 0.18819 0.03107 0.18865 0.01423 0.18935 C -0.00799 0.18796 -0.02986 0.18819 -0.05174 0.18518 C -0.10903 0.17731 -0.17622 0.14051 -0.20972 0.07592 C -0.21146 0.06921 -0.21441 0.06296 -0.21493 0.05602 C -0.21979 -0.03797 -0.14063 -0.05232 -0.08785 -0.05486 C -0.0691 -0.05348 -0.05052 -0.05394 -0.03195 -0.0507 C 0.01094 -0.04329 0.04496 -0.00533 0.06701 0.0412 C 0.06805 0.04791 0.07048 0.05463 0.07014 0.06134 C 0.0691 0.07801 0.06736 0.0949 0.06319 0.11064 C 0.06146 0.11643 0.0566 0.11967 0.0533 0.12384 C 0.03489 0.14606 0.01614 0.15 -0.00799 0.15185 C -0.02066 0.15139 -0.03316 0.15254 -0.04584 0.15069 C -0.08073 0.14583 -0.11233 0.10555 -0.12778 0.06666 C -0.12882 0.06134 -0.13056 0.05625 -0.13073 0.05069 C -0.13108 0.03912 -0.13073 0.02731 -0.12882 0.01597 C -0.12188 -0.02523 -0.08594 -0.03033 -0.06094 -0.03218 C -0.01615 -0.0294 0.02639 -0.00209 0.04114 0.05717 C 0.03524 0.09652 0.0408 0.08981 0.01614 0.09861 C 0.00191 0.09676 -0.01268 0.09699 -0.02674 0.09328 C -0.03264 0.09166 -0.0375 0.08657 -0.04288 0.08264 C -0.06754 0.06365 -0.08472 0.0493 -0.09983 0.01736 C -0.1033 -0.0257 -0.07795 -0.02361 -0.05382 -0.02547 C -0.0066 -0.01621 0.02812 -0.00718 0.05712 0.04652 C 0.0559 0.0574 0.05503 0.05787 0.04722 0.06134 C 0.03455 0.06041 0.0217 0.06111 0.0092 0.05856 C 0.00486 0.05764 -0.01736 0.04352 -0.02084 0.0412 C -0.03715 0.02986 -0.05677 0.0162 -0.0658 -0.00672 C -0.05504 -0.03565 -0.03334 -0.02153 -0.00972 -0.02014 C -0.00156 -0.01644 0.01232 -0.01065 0.02014 -0.00533 C 0.02639 -0.00093 0.03212 0.00439 0.03819 0.00926 C 0.03923 0.01018 0.04114 0.0118 0.04114 0.0118 C 0.03975 0.01412 0.03923 0.01828 0.03698 0.01852 C 0.02118 0.02083 0.00382 0.01481 -0.01094 0.00648 C -0.01354 0.00486 -0.01632 0.00301 -0.01893 0.00115 C -0.02084 -0.00047 -0.025 -0.00417 -0.025 -0.00417 C -0.02604 -0.00903 -0.02761 -0.01111 -0.01997 -0.01065 C -0.00764 -0.00996 -0.00382 -0.00834 0.00521 -0.00533 C 0.0125 0.00115 0.0033 -7.40741E-7 1.66667E-6 -7.40741E-7 " pathEditMode="relative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16667E-6 -7.40741E-6 C 0.00417 0.00138 0.01042 -0.00093 0.01233 0.00416 C 0.04653 0.09768 0.03212 0.2574 0.10626 0.28981 C 0.18369 0.32361 0.25035 0.18773 0.32362 0.14027 C 0.34723 0.12499 0.37952 0.12685 0.40521 0.12384 C 0.41841 0.12754 0.3948 0.13518 0.39289 0.13611 C 0.37726 0.14374 0.34323 0.15648 0.33369 0.15786 C 0.28698 0.16527 0.23994 0.16944 0.19289 0.17152 C 0.15851 0.17106 0.12431 0.17152 0.08994 0.17013 C 0.08733 0.17013 0.08212 0.1706 0.08264 0.16736 C 0.08369 0.16157 0.10174 0.15439 0.10817 0.15231 C 0.12379 0.14745 0.14532 0.14305 0.16129 0.14143 C 0.2323 0.13402 0.30348 0.13032 0.37448 0.12661 C 0.40209 0.12708 0.42952 0.12661 0.45712 0.128 C 0.46771 0.12847 0.43612 0.12962 0.42553 0.12939 C 0.4007 0.12916 0.37587 0.12754 0.35105 0.12661 C 0.29219 0.11805 0.23282 0.10995 0.17448 0.09652 C 0.14966 0.09073 0.12396 0.08703 0.10001 0.07615 C 0.09237 0.07268 0.1158 0.07986 0.12362 0.08171 C 0.20261 0.12106 0.28542 0.15671 0.35921 0.21226 C 0.39254 0.23726 0.42622 0.25948 0.45313 0.29513 C 0.45556 0.30486 0.45001 0.3037 0.44393 0.30486 C 0.43959 0.30578 0.43507 0.30624 0.43073 0.3074 C 0.35487 0.30092 0.30122 0.27523 0.22969 0.24073 C 0.1948 0.22384 0.15678 0.21388 0.12657 0.18379 C 0.12119 0.17314 0.14028 0.17198 0.14393 0.17152 C 0.15278 0.17036 0.16164 0.1706 0.17049 0.17013 C 0.25921 0.17198 0.35313 0.17129 0.43785 0.21226 C 0.46494 0.22546 0.50764 0.2412 0.52257 0.28009 C 0.52153 0.28587 0.52171 0.29259 0.51945 0.29791 C 0.50782 0.32453 0.46806 0.3368 0.44896 0.34282 C 0.42032 0.35185 0.41702 0.34953 0.38577 0.35509 C 0.3283 0.3655 0.27049 0.37291 0.21233 0.37546 C 0.16841 0.37453 0.13334 0.38379 0.09705 0.3537 C 0.08421 0.32847 0.09428 0.29073 0.11129 0.27222 C 0.13021 0.25161 0.14948 0.22777 0.17362 0.21782 C 0.18421 0.21342 0.20035 0.21319 0.21129 0.21226 C 0.22257 0.21411 0.23403 0.21388 0.24497 0.21782 C 0.25573 0.22152 0.28403 0.26018 0.28473 0.26134 C 0.31372 0.30254 0.34237 0.35948 0.35626 0.41365 C 0.35799 0.42847 0.36007 0.43842 0.35712 0.45439 C 0.35591 0.46087 0.34879 0.46573 0.34497 0.46805 C 0.33178 0.47615 0.31945 0.47777 0.30521 0.48032 C 0.28091 0.47754 0.26268 0.48032 0.24185 0.46805 C 0.23629 0.46481 0.22379 0.45393 0.21945 0.44768 C 0.21546 0.44189 0.20921 0.4287 0.20921 0.4287 C 0.20955 0.42106 0.20851 0.41296 0.21025 0.40555 C 0.22153 0.35856 0.2823 0.35763 0.31025 0.35509 C 0.3316 0.35601 0.35313 0.35509 0.37448 0.35786 C 0.42205 0.36388 0.49011 0.41342 0.50921 0.47476 C 0.51042 0.4868 0.51268 0.49814 0.51025 0.51018 C 0.50313 0.54421 0.46494 0.5456 0.44497 0.54698 C 0.43004 0.54606 0.41494 0.54698 0.40001 0.54421 C 0.34757 0.53425 0.27726 0.48448 0.25417 0.41782 C 0.25348 0.40486 0.25174 0.39513 0.25521 0.3824 C 0.26442 0.34861 0.29445 0.34143 0.31737 0.33749 C 0.33369 0.33796 0.35018 0.33611 0.36632 0.33888 C 0.39445 0.34374 0.43473 0.37708 0.44896 0.41087 C 0.44966 0.41458 0.45122 0.41805 0.45105 0.42175 C 0.45001 0.45231 0.42466 0.45416 0.40712 0.45578 C 0.37761 0.45462 0.3507 0.45208 0.32553 0.42986 C 0.32518 0.428 0.32396 0.42615 0.32448 0.42453 C 0.32622 0.41805 0.35018 0.41666 0.35313 0.41643 C 0.39167 0.42175 0.44358 0.43148 0.46337 0.48448 C 0.46303 0.48726 0.46355 0.49027 0.46233 0.49259 C 0.45782 0.50138 0.44271 0.50138 0.43681 0.50208 C 0.40122 0.49884 0.37448 0.49166 0.34497 0.46273 C 0.33369 0.44004 0.37136 0.43888 0.37865 0.43819 C 0.41303 0.43935 0.41806 0.43425 0.44185 0.45046 C 0.44705 0.46018 0.43334 0.4618 0.42865 0.46388 C 0.40955 0.46342 0.39063 0.46411 0.37153 0.46273 C 0.36702 0.46249 0.36268 0.45972 0.35817 0.45856 C 0.35209 0.45694 0.33994 0.45439 0.33994 0.45439 C 0.32848 0.44421 0.36094 0.44097 0.36233 0.44073 C 0.3974 0.44166 0.42744 0.43819 0.45521 0.46805 C 0.46007 0.47847 0.45226 0.48448 0.44497 0.48703 C 0.44063 0.48842 0.43629 0.48935 0.43178 0.48981 C 0.42084 0.4912 0.39896 0.49259 0.39896 0.49259 C 0.35955 0.48981 0.37049 0.49166 0.34185 0.48703 C 0.33681 0.48634 0.3316 0.48541 0.32657 0.48448 C 0.32049 0.48333 0.30817 0.48032 0.30817 0.48032 C 0.30712 0.47986 0.30556 0.48032 0.30521 0.47893 C 0.30469 0.47731 0.30626 0.47361 0.30626 0.47361 " pathEditMode="relative" ptsTypes="fffffff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959 -0.11898 C 0.09341 -0.1294 0.13316 -0.49421 0.24375 -0.50671 C 0.31493 -0.50579 0.38577 -0.50347 0.45695 -0.50139 C 0.46823 -0.50185 0.47934 -0.50208 0.49063 -0.50278 C 0.50209 -0.5037 0.51285 -0.51157 0.52327 -0.51643 C 0.52431 -0.50833 0.525 -0.50139 0.52848 -0.49467 C 0.53039 -0.47893 0.5382 -0.45949 0.54271 -0.44421 C 0.55521 -0.40162 0.56459 -0.35648 0.58455 -0.31898 C 0.58889 -0.31088 0.59323 -0.3 0.59983 -0.29467 C 0.60278 -0.28842 0.60521 -0.28194 0.60903 -0.27685 C 0.61216 -0.26505 0.6191 -0.25625 0.62223 -0.24421 C 0.62691 -0.22639 0.62153 -0.24537 0.62743 -0.22917 C 0.63073 -0.22014 0.6316 -0.21065 0.63559 -0.20208 C 0.63924 -0.17801 0.64601 -0.14907 0.65191 -0.12592 C 0.65382 -0.11875 0.65521 -0.10926 0.66112 -0.10671 C 0.64393 -0.09838 0.62691 -0.09699 0.60903 -0.09329 C 0.57518 -0.08634 0.54098 -0.08611 0.50695 -0.08495 C 0.38594 -0.0713 0.26303 -0.06736 0.14167 -0.06458 C 0.13785 -0.06412 0.13403 -0.06458 0.13039 -0.06319 C 0.12882 -0.06273 0.12796 -0.06018 0.12639 -0.05926 C 0.12518 -0.05833 0.12362 -0.05833 0.12223 -0.05787 C 0.11702 -0.05324 0.11563 -0.05185 0.11007 -0.04977 C 0.10226 -0.04282 0.09237 -0.04236 0.08351 -0.03889 C 0.0757 -0.03588 0.06789 -0.03333 0.06007 -0.03055 C 0.05608 -0.02917 0.05278 -0.02662 0.04879 -0.02523 C 0.04601 -0.02569 0.04306 -0.02477 0.04063 -0.02662 C 0.03855 -0.02824 0.03924 -0.03287 0.03855 -0.03611 C 0.03612 -0.04699 0.03421 -0.05903 0.03247 -0.07014 C 0.02639 -0.10995 0.02327 -0.14977 0.01928 -0.18981 C 0.01754 -0.24352 0.01372 -0.29676 0.01198 -0.35046 C 0.01094 -0.38125 0.01233 -0.4169 0.00799 -0.44699 C 0.00087 -0.49699 -0.00468 -0.54699 -0.01336 -0.59653 C -0.01423 -0.60787 -0.01562 -0.61921 -0.01649 -0.63055 C -0.01597 -0.63866 -0.01736 -0.64792 -0.01441 -0.65509 C -0.01128 -0.66273 0.00938 -0.66643 0.01511 -0.66736 C 0.05938 -0.68241 0.10434 -0.68079 0.14983 -0.68241 C 0.20764 -0.68449 0.26563 -0.68796 0.32327 -0.69329 C 0.3698 -0.69282 0.4165 -0.69305 0.46303 -0.6919 C 0.50035 -0.69097 0.53716 -0.68079 0.57431 -0.67824 C 0.61598 -0.67106 0.65799 -0.6713 0.69983 -0.67014 C 0.704 -0.66713 0.70625 -0.66435 0.70903 -0.65926 C 0.70973 -0.65648 0.71042 -0.6537 0.71112 -0.65092 C 0.71337 -0.6419 0.69237 -0.63449 0.68959 -0.63333 C 0.68646 -0.63217 0.68351 -0.63009 0.68039 -0.62917 C 0.62709 -0.61505 0.57136 -0.60856 0.51719 -0.60625 C 0.39653 -0.58472 0.2632 -0.59583 0.1448 -0.59514 C 0.1566 -0.59236 0.16858 -0.59213 0.18039 -0.5912 C 0.20747 -0.58611 0.23386 -0.58403 0.26112 -0.5831 C 0.34653 -0.57592 0.43178 -0.56667 0.51719 -0.55995 C 0.54028 -0.55555 0.56337 -0.55116 0.58664 -0.54768 C 0.59028 -0.5463 0.5941 -0.54491 0.59775 -0.54352 C 0.59879 -0.54305 0.60139 -0.54352 0.60087 -0.54213 C 0.60018 -0.54051 0.59809 -0.54097 0.59671 -0.54074 C 0.59393 -0.54028 0.59132 -0.54005 0.58855 -0.53958 C 0.54879 -0.54005 0.50903 -0.53981 0.46928 -0.54074 C 0.45053 -0.5412 0.41303 -0.54352 0.41303 -0.54352 C 0.40348 -0.54444 0.3941 -0.5456 0.38455 -0.5463 C 0.36511 -0.54745 0.32639 -0.54907 0.32639 -0.54907 C 0.26216 -0.55787 0.19792 -0.55949 0.13351 -0.56528 C 0.13073 -0.56389 0.12275 -0.56296 0.12535 -0.56134 C 0.13073 -0.55833 0.13698 -0.56065 0.14271 -0.55995 C 0.15122 -0.5588 0.15973 -0.55694 0.16823 -0.55579 C 0.20157 -0.55139 0.2349 -0.55023 0.26823 -0.54491 C 0.35955 -0.53032 0.45487 -0.51759 0.54271 -0.47963 C 0.55348 -0.46967 0.52153 -0.47014 0.52118 -0.47014 C 0.50938 -0.46967 0.42188 -0.46736 0.41511 -0.46736 C 0.30903 -0.46667 0.20278 -0.46643 0.09671 -0.46597 C 0.06615 -0.46204 0.11476 -0.45555 0.11823 -0.45509 C 0.13646 -0.45278 0.15487 -0.45185 0.17327 -0.45092 C 0.19601 -0.44977 0.24167 -0.44838 0.24167 -0.44838 C 0.31667 -0.44005 0.39289 -0.43796 0.46823 -0.43472 C 0.49671 -0.43194 0.52535 -0.42963 0.55382 -0.42662 C 0.55591 -0.42616 0.56198 -0.42662 0.56007 -0.42523 C 0.55643 -0.42268 0.53664 -0.4213 0.53351 -0.42106 C 0.43351 -0.42153 0.33351 -0.42292 0.23351 -0.42245 C 0.21928 -0.42245 0.20469 -0.42338 0.19063 -0.41967 C 0.18785 -0.41898 0.19514 -0.41481 0.19775 -0.41296 C 0.20139 -0.41042 0.20504 -0.40764 0.20903 -0.40625 C 0.22952 -0.39861 0.25018 -0.3912 0.27118 -0.38704 C 0.30521 -0.38032 0.33907 -0.37569 0.37327 -0.37083 C 0.40157 -0.3669 0.43664 -0.36597 0.46407 -0.35301 C 0.43525 -0.34305 0.40278 -0.34398 0.37327 -0.34213 C 0.33351 -0.33611 0.29358 -0.33079 0.25382 -0.32592 C 0.24132 -0.32176 0.22518 -0.3206 0.21407 -0.31088 C 0.2224 -0.30417 0.23212 -0.30463 0.24167 -0.30417 C 0.31511 -0.30023 0.32605 -0.30116 0.41112 -0.3 C 0.43993 -0.29676 0.46823 -0.29398 0.49671 -0.28773 C 0.50608 -0.28565 0.51407 -0.28079 0.52327 -0.27824 C 0.52657 -0.27153 0.52639 -0.275 0.51928 -0.27153 C 0.51754 -0.2706 0.5158 -0.26944 0.51407 -0.26875 C 0.50521 -0.26528 0.49653 -0.26273 0.4875 -0.26065 C 0.4783 -0.25555 0.48681 -0.25949 0.47431 -0.25648 C 0.46893 -0.25509 0.46424 -0.25139 0.45903 -0.24977 C 0.44757 -0.23958 0.42796 -0.23773 0.41511 -0.23472 C 0.38247 -0.22708 0.35018 -0.22361 0.31719 -0.22106 C 0.28212 -0.22176 0.25643 -0.22037 0.22431 -0.22917 C 0.20712 -0.24074 0.19792 -0.25046 0.18855 -0.27292 C 0.17049 -0.36319 0.25087 -0.40139 0.30191 -0.41157 C 0.32987 -0.41065 0.35782 -0.41157 0.38559 -0.4088 C 0.429 -0.4044 0.47952 -0.36759 0.4948 -0.31227 C 0.4941 -0.3037 0.49462 -0.29467 0.49271 -0.28634 C 0.48872 -0.26898 0.47171 -0.25648 0.46112 -0.24838 C 0.42726 -0.22268 0.38993 -0.21875 0.35191 -0.21713 C 0.30296 -0.21991 0.28004 -0.21157 0.24671 -0.25092 C 0.22292 -0.31574 0.28473 -0.38055 0.32639 -0.39514 C 0.3408 -0.40023 0.36563 -0.40185 0.38039 -0.40347 C 0.39948 -0.40255 0.41858 -0.40324 0.4375 -0.40069 C 0.48021 -0.39514 0.5257 -0.35833 0.54879 -0.31088 C 0.55226 -0.29606 0.55434 -0.29236 0.55382 -0.27685 C 0.55191 -0.21898 0.49289 -0.19444 0.45799 -0.18842 C 0.44914 -0.18704 0.44028 -0.18657 0.43143 -0.18565 C 0.36771 -0.18981 0.28594 -0.18449 0.25591 -0.27824 C 0.25521 -0.28403 0.25348 -0.28981 0.25382 -0.29583 C 0.25452 -0.30787 0.25573 -0.32014 0.25903 -0.33125 C 0.26771 -0.36088 0.2948 -0.36921 0.31511 -0.37222 C 0.33282 -0.37037 0.3507 -0.37014 0.36823 -0.36667 C 0.3948 -0.36134 0.42726 -0.30833 0.43664 -0.27546 C 0.43698 -0.27176 0.43768 -0.26829 0.4375 -0.26458 C 0.43681 -0.25023 0.43212 -0.2493 0.42327 -0.24699 C 0.4158 -0.24792 0.40799 -0.24676 0.40087 -0.24977 C 0.38542 -0.25648 0.36928 -0.27592 0.36007 -0.29329 C 0.36164 -0.31018 0.36268 -0.30579 0.37639 -0.30417 C 0.37813 -0.30162 0.38108 -0.29838 0.38143 -0.29467 C 0.3816 -0.29329 0.38039 -0.29051 0.38039 -0.29051 " pathEditMode="relative" ptsTypes="fffffffffffffffffffffffffffffffffffffffffffffffffffffffffffffffffffffffffffffffffffffffffffffffffffffffffffffffffffffffffff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6 C -0.81841 -0.08634 -0.46215 -0.09676 -0.7224 -0.06944 C -0.73785 -0.06412 -0.75504 -0.06273 -0.76945 -0.05301 C -0.80799 -0.02731 -0.81025 0.0287 -0.81841 0.07755 C -0.82309 0.10579 -0.82431 0.13403 -0.82552 0.16319 C -0.82379 0.24352 -0.82396 0.28056 -0.80816 0.3537 C -0.8007 0.38819 -0.78143 0.42245 -0.76632 0.45162 C -0.74827 0.48611 -0.72639 0.51829 -0.70295 0.54676 C -0.68281 0.57106 -0.65868 0.58495 -0.63577 0.60278 C -0.6191 0.61574 -0.60556 0.62801 -0.58768 0.63819 C -0.58229 0.64097 -0.57761 0.64606 -0.5724 0.65 C -0.54722 0.66875 -0.51754 0.68773 -0.48872 0.6912 C -0.46962 0.69699 -0.44913 0.69514 -0.42952 0.69653 C -0.37413 0.69468 -0.32361 0.68171 -0.27031 0.6625 C -0.25 0.65509 -0.21077 0.64444 -0.19184 0.6338 C -0.16754 0.61991 -0.14045 0.60255 -0.11528 0.59028 C -0.09011 0.57824 -0.06163 0.57315 -0.03768 0.55625 C -0.0033 0.53218 0.02031 0.49514 0.04184 0.45301 C 0.06684 0.40394 0.07778 0.37986 0.08055 0.32106 C 0.07951 0.27755 0.07882 0.23495 0.0684 0.19329 C 0.05798 0.15162 0.04288 0.11389 0.02448 0.07755 C -0.0191 -0.00856 -0.08681 -0.05139 -0.16025 -0.07338 C -0.23594 -0.09606 -0.31111 -0.10741 -0.38872 -0.11019 C -0.43403 -0.10856 -0.47743 -0.10347 -0.5224 -0.09514 C -0.54827 -0.09028 -0.57709 -0.08588 -0.60104 -0.07222 C -0.62604 -0.05787 -0.64983 -0.04259 -0.67344 -0.02454 C -0.69792 -0.00556 -0.71997 0.02361 -0.7408 0.04907 C -0.76406 0.07731 -0.78438 0.10926 -0.79688 0.14815 C -0.81285 0.19815 -0.81389 0.25185 -0.81841 0.30486 C -0.8165 0.35509 -0.81806 0.39884 -0.80295 0.44491 C -0.7842 0.50185 -0.74931 0.53519 -0.7132 0.57245 C -0.65764 0.63032 -0.59879 0.68194 -0.53872 0.73056 C -0.50452 0.75833 -0.46875 0.78356 -0.42952 0.79583 C -0.4092 0.80208 -0.41163 0.80023 -0.38577 0.80278 C -0.38125 0.80324 -0.3724 0.80417 -0.3724 0.80417 C -0.33837 0.80347 -0.29184 0.80903 -0.25625 0.79444 C -0.23629 0.78634 -0.21858 0.77037 -0.20104 0.75648 C -0.17188 0.7331 -0.13663 0.71667 -0.10608 0.69769 C -0.08559 0.68519 -0.0625 0.68056 -0.04184 0.66782 C -0.0224 0.65579 -0.0066 0.63866 0.01024 0.62153 C 0.02916 0.60278 0.05156 0.58773 0.06736 0.56458 C 0.07882 0.54769 0.08524 0.52847 0.09288 0.50856 C 0.09548 0.49352 0.09739 0.47917 0.09896 0.46389 C 0.09861 0.44792 0.09878 0.43218 0.09791 0.4162 C 0.09548 0.37431 0.0717 0.30949 0.05521 0.27477 C -0.00573 0.14699 -0.09202 0.06157 -0.19688 0.00417 C -0.22934 -0.01366 -0.2625 -0.03032 -0.29688 -0.04074 C -0.33021 -0.05069 -0.36493 -0.05625 -0.39896 -0.05856 C -0.47709 -0.05394 -0.56771 -0.04769 -0.63768 0.00671 C -0.6533 0.01875 -0.65209 0.0206 -0.66632 0.03403 C -0.68403 0.05069 -0.69948 0.06597 -0.71215 0.08981 C -0.72292 0.11019 -0.72882 0.13449 -0.73472 0.15764 C -0.73611 0.16968 -0.73733 0.18125 -0.73872 0.19329 C -0.73941 0.19861 -0.7408 0.20926 -0.7408 0.20926 C -0.74375 0.26134 -0.74375 0.31435 -0.73768 0.36597 C -0.73264 0.40833 -0.71007 0.44491 -0.69479 0.48171 C -0.679 0.51968 -0.66129 0.56111 -0.63768 0.59167 C -0.59271 0.65023 -0.56059 0.67639 -0.50504 0.71574 C -0.49306 0.72384 -0.4757 0.72801 -0.4632 0.7331 C -0.40712 0.75648 -0.34757 0.77014 -0.28872 0.77407 C -0.25747 0.77315 -0.24861 0.77731 -0.22552 0.76875 C -0.20052 0.75949 -0.17795 0.74144 -0.15608 0.72361 C -0.12639 0.69931 -0.09601 0.67593 -0.06632 0.65162 C -0.02518 0.61782 0.01111 0.58588 0.04791 0.54421 C 0.05868 0.53194 0.08055 0.4912 0.08975 0.47454 C 0.09896 0.45833 0.10694 0.44213 0.11337 0.42315 C 0.125 0.38773 0.13003 0.35718 0.13576 0.31968 C 0.13732 0.28889 0.13802 0.28356 0.13576 0.24329 C 0.13229 0.1831 0.0776 0.13287 0.04392 0.10347 C -0.01875 0.04838 -0.08924 0.00787 -0.1632 -0.01227 C -0.22361 -0.02894 -0.16215 -0.01065 -0.21632 -0.02315 C -0.24375 -0.0294 -0.27014 -0.03727 -0.29809 -0.04074 C -0.33264 -0.04514 -0.36719 -0.04977 -0.40209 -0.05162 C -0.44705 -0.05 -0.50295 -0.05602 -0.54896 -0.03681 C -0.62153 -0.00648 -0.67465 0.08981 -0.69184 0.18472 C -0.69254 0.19306 -0.69375 0.20116 -0.69393 0.20926 C -0.69479 0.22639 -0.69584 0.26111 -0.69584 0.26111 C -0.69479 0.31366 -0.69306 0.36481 -0.67656 0.41366 C -0.64931 0.49444 -0.59063 0.54977 -0.53577 0.59444 C -0.52413 0.60394 -0.51146 0.61019 -0.5 0.62014 C -0.45573 0.6588 -0.40747 0.68981 -0.35608 0.70602 C -0.34115 0.70463 -0.32604 0.7044 -0.31111 0.70185 C -0.29653 0.69977 -0.27986 0.68611 -0.26736 0.67616 C -0.22396 0.64051 -0.18906 0.59259 -0.15209 0.54676 C -0.11997 0.50694 -0.08959 0.46852 -0.06025 0.42454 C -0.0217 0.36644 0.0158 0.30625 0.02344 0.22731 C 0.02274 0.20995 0.02378 0.19236 0.02153 0.17546 C 0.01788 0.14699 -0.01615 0.10625 -0.03264 0.09514 C -0.0908 0.05648 -0.14549 0.03634 -0.21025 0.02593 C -0.22917 0.02269 -0.24827 0.01921 -0.26736 0.01736 C -0.28577 0.01597 -0.304 0.01227 -0.3224 0.01088 C -0.34115 0.00926 -0.37847 0.00787 -0.37847 0.00787 C -0.44965 0.00903 -0.51962 0.00139 -0.58663 0.03819 C -0.63177 0.06319 -0.62396 0.05972 -0.66233 0.09514 C -0.66719 0.09977 -0.67153 0.10532 -0.67552 0.11157 C -0.68334 0.12361 -0.69688 0.14977 -0.69688 0.14977 C -0.70278 0.17315 -0.70608 0.19306 -0.70712 0.21759 C -0.70643 0.23657 -0.70764 0.25579 -0.70504 0.27477 C -0.70209 0.29537 -0.69549 0.31481 -0.6908 0.33472 C -0.66077 0.46111 -0.58177 0.57546 -0.50816 0.66111 C -0.47743 0.69699 -0.44983 0.73056 -0.41736 0.76319 C -0.40764 0.77292 -0.39861 0.78472 -0.38768 0.7919 C -0.34479 0.82037 -0.30434 0.82801 -0.25712 0.82986 C -0.22275 0.83356 -0.18802 0.82778 -0.154 0.82315 C -0.13334 0.82037 -0.1092 0.81481 -0.0908 0.80139 C -0.02448 0.75278 0.01163 0.67593 0.02239 0.57662 C 0.02205 0.55532 0.02309 0.52731 0.01944 0.50463 C 0.01545 0.47963 0.00555 0.45347 -0.00104 0.42986 C -0.01945 0.36389 -0.04757 0.29838 -0.09288 0.25856 C -0.12847 0.22731 -0.15834 0.20648 -0.19584 0.18102 C -0.25834 0.13773 -0.31545 0.11273 -0.38577 0.10741 C -0.40816 0.10787 -0.43056 0.10741 -0.45295 0.1088 C -0.50886 0.1125 -0.58108 0.16366 -0.6132 0.22569 C -0.6224 0.24352 -0.62691 0.26481 -0.63368 0.28426 C -0.63872 0.31713 -0.64011 0.34097 -0.63768 0.37685 C -0.63472 0.41944 -0.61302 0.46042 -0.59688 0.49514 C -0.54792 0.6 -0.44115 0.66111 -0.3592 0.70718 C -0.32431 0.72708 -0.28768 0.73657 -0.25 0.7412 C -0.2283 0.74005 -0.20643 0.74051 -0.18472 0.73727 C -0.1665 0.73495 -0.14983 0.71481 -0.13872 0.69769 C -0.12986 0.68403 -0.12656 0.68241 -0.12031 0.66667 C -0.10573 0.62917 -0.09792 0.58356 -0.07761 0.55093 C -0.05521 0.51458 -0.03472 0.48056 -0.02448 0.43519 C -0.02188 0.41019 -0.02049 0.38495 -0.02656 0.36065 C -0.04688 0.27917 -0.12361 0.21991 -0.17656 0.18472 C -0.20122 0.16852 -0.21962 0.16227 -0.24479 0.15509 C -0.26893 0.14792 -0.29393 0.14236 -0.31858 0.1375 C -0.34306 0.13241 -0.36806 0.13194 -0.39288 0.12917 C -0.41736 0.12963 -0.44184 0.12917 -0.46632 0.13056 C -0.50903 0.13287 -0.58334 0.15833 -0.60608 0.21227 C -0.61215 0.22662 -0.61424 0.24236 -0.61632 0.25856 C -0.61528 0.28403 -0.61528 0.30949 -0.6132 0.33472 C -0.61094 0.36134 -0.59306 0.40069 -0.58577 0.42153 C -0.56719 0.47431 -0.54115 0.52176 -0.50712 0.55926 C -0.48976 0.57824 -0.47066 0.59144 -0.45209 0.6081 C -0.44636 0.61296 -0.44167 0.61968 -0.43577 0.62431 C -0.3934 0.65833 -0.34045 0.67199 -0.29184 0.67616 C -0.25781 0.67407 -0.23143 0.675 -0.20295 0.65 C -0.17969 0.62963 -0.16354 0.59514 -0.14792 0.56597 C -0.12587 0.52477 -0.09896 0.48657 -0.08056 0.44213 C -0.07222 0.42222 -0.06736 0.40093 -0.06215 0.37963 C -0.06094 0.35833 -0.05955 0.34097 -0.06215 0.31829 C -0.06719 0.27546 -0.10052 0.23194 -0.12448 0.2081 C -0.15226 0.18009 -0.18351 0.15185 -0.21736 0.14005 C -0.25104 0.12824 -0.23004 0.13472 -0.28056 0.12245 C -0.31806 0.11319 -0.33976 0.11366 -0.37761 0.11157 C -0.38646 0.11111 -0.404 0.11019 -0.404 0.11019 C -0.42986 0.11065 -0.45573 0.11065 -0.4816 0.11157 C -0.51563 0.11296 -0.50018 0.11343 -0.5316 0.12245 C -0.58629 0.13819 -0.64965 0.15856 -0.66424 0.24051 C -0.66563 0.26412 -0.66667 0.26875 -0.66233 0.29792 C -0.65972 0.31389 -0.63924 0.35324 -0.63663 0.35787 C -0.62813 0.37315 -0.6066 0.41412 -0.59288 0.43102 C -0.5408 0.49606 -0.48403 0.53889 -0.42031 0.58079 C -0.3632 0.61829 -0.31597 0.64282 -0.25209 0.64769 C -0.22691 0.6456 -0.22101 0.64861 -0.20104 0.63819 C -0.1809 0.62731 -0.16545 0.6044 -0.15 0.58495 C -0.10486 0.52778 -0.07969 0.47639 -0.07031 0.39167 C -0.06875 0.35926 -0.06823 0.33634 -0.07136 0.30069 C -0.07309 0.28148 -0.09427 0.25671 -0.10608 0.24745 C -0.14896 0.21412 -0.19584 0.20625 -0.24479 0.20278 C -0.27813 0.2037 -0.31146 0.20278 -0.34479 0.20556 C -0.40139 0.20949 -0.48247 0.23218 -0.51215 0.30486 C -0.51268 0.30787 -0.51632 0.33079 -0.51632 0.33333 C -0.51754 0.38727 -0.49601 0.42083 -0.47136 0.46111 C -0.43334 0.52338 -0.39115 0.5625 -0.3408 0.60532 C -0.30712 0.63449 -0.27049 0.66574 -0.2316 0.68009 C -0.2224 0.67917 -0.21302 0.67917 -0.204 0.67755 C -0.19896 0.67639 -0.18941 0.66644 -0.18577 0.6625 C -0.16979 0.64468 -0.15417 0.62616 -0.13872 0.6081 C -0.09202 0.55301 -0.01788 0.53032 0.01528 0.45556 C 0.02725 0.39792 -0.00781 0.34537 -0.04288 0.3169 C -0.13646 0.24051 -0.24775 0.19329 -0.35712 0.18773 C -0.41493 0.18866 -0.50486 0.18079 -0.54288 0.25856 C -0.55052 0.27384 -0.55295 0.29259 -0.55608 0.31019 C -0.55972 0.37199 -0.5467 0.39491 -0.52136 0.44491 C -0.46684 0.55185 -0.36233 0.60394 -0.26945 0.61759 C -0.25816 0.61713 -0.24688 0.61829 -0.23577 0.6162 C -0.21702 0.6125 -0.19184 0.58449 -0.17847 0.57245 C -0.13577 0.53403 -0.09948 0.47639 -0.0908 0.4081 C -0.09202 0.37824 -0.08872 0.3544 -0.10104 0.33056 C -0.11719 0.29931 -0.14219 0.28148 -0.1684 0.26921 C -0.22483 0.24352 -0.28542 0.23218 -0.34479 0.22824 C -0.38872 0.23079 -0.46198 0.22338 -0.4908 0.28704 C -0.4974 0.30162 -0.49913 0.3169 -0.50104 0.33333 C -0.5007 0.3456 -0.50122 0.35787 -0.5 0.37014 C -0.4941 0.42523 -0.45938 0.50023 -0.42761 0.53472 C -0.41597 0.54745 -0.38959 0.56806 -0.38056 0.57546 C -0.35799 0.59398 -0.3309 0.60417 -0.30608 0.61481 C -0.29566 0.61968 -0.27344 0.62153 -0.27344 0.62153 C -0.26389 0.6213 -0.25434 0.62176 -0.24479 0.62014 C -0.2382 0.61921 -0.22726 0.61065 -0.2224 0.60532 C -0.20313 0.58403 -0.18646 0.55741 -0.1724 0.53056 C -0.16632 0.51875 -0.15625 0.50023 -0.15295 0.48843 C -0.15018 0.47824 -0.14479 0.45856 -0.14479 0.45856 C -0.14323 0.4287 -0.1408 0.39838 -0.14584 0.36852 C -0.16302 0.27106 -0.21441 0.19815 -0.25712 0.11968 C -0.26788 0.09977 -0.27257 0.07546 -0.27952 0.05301 C -0.28125 0.03287 -0.28472 0.01319 -0.28663 -0.00671 C -0.28733 -0.03171 -0.28872 -0.0588 -0.28872 -0.08426 " pathEditMode="relative" ptsTypes="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85185E-6 C -0.02552 0.0037 -0.05086 0.01412 -0.07638 0.01088 C -0.74392 -0.07523 -0.57934 0.13819 -0.72239 -0.57014 C -0.71267 -0.60417 -0.70225 -0.62685 -0.68454 -0.6544 C -0.67326 -0.67199 -0.66024 -0.69329 -0.64479 -0.70486 C -0.62743 -0.71783 -0.62326 -0.71852 -0.60399 -0.72801 C -0.57465 -0.74236 -0.53802 -0.73959 -0.50711 -0.74144 C -0.45208 -0.73959 -0.4 -0.73357 -0.34583 -0.72662 C -0.29236 -0.71204 -0.23906 -0.70232 -0.18663 -0.68172 C -0.16128 -0.67176 -0.13055 -0.66227 -0.10902 -0.63959 C -0.05538 -0.58287 -0.06267 -0.50695 -0.04375 -0.42871 C -0.01961 -0.32871 0.00105 -0.22894 0.00816 -0.12385 C 0.00747 -0.0875 0.00764 -0.05139 0.00625 -0.01505 C 0.00365 0.05092 -0.02829 0.10555 -0.06527 0.1456 C -0.08767 0.1699 -0.11319 0.19027 -0.1427 0.19305 C -0.15225 0.19398 -0.17135 0.19583 -0.17135 0.19583 C -0.17882 0.19537 -0.21527 0.19444 -0.23055 0.19051 C -0.36232 0.15555 -0.4875 0.03333 -0.55191 -0.12385 C -0.57604 -0.18264 -0.58437 -0.24283 -0.59375 -0.30764 C -0.59722 -0.33241 -0.60191 -0.35602 -0.60503 -0.38102 C -0.60642 -0.3919 -0.60711 -0.41366 -0.60711 -0.41366 C -0.60572 -0.43334 -0.60798 -0.4544 -0.60191 -0.47223 C -0.56979 -0.56736 -0.47204 -0.59121 -0.40295 -0.60417 C -0.38524 -0.60741 -0.3677 -0.61111 -0.35 -0.61366 C -0.32274 -0.6176 -0.29566 -0.61898 -0.26822 -0.62037 C -0.25017 -0.6213 -0.21423 -0.62315 -0.21423 -0.62315 C -0.18125 -0.62269 -0.14826 -0.62292 -0.11527 -0.62176 C -0.10711 -0.62153 -0.09895 -0.61968 -0.09079 -0.61898 C -0.07743 -0.61783 -0.05086 -0.61644 -0.05086 -0.61644 C -0.03524 -0.61273 -0.00677 -0.60926 0.00921 -0.59861 C 0.02952 -0.58496 0.04306 -0.55903 0.05209 -0.53195 C 0.05886 -0.51181 0.0625 -0.49005 0.06441 -0.46806 C 0.06598 -0.44954 0.06841 -0.41227 0.06841 -0.41227 C 0.07153 -0.30973 0.06875 -0.20949 0.05921 -0.10764 C 0.05487 -0.06042 0.04306 0.00301 0.01945 0.04074 C -0.01788 0.1 -0.07361 0.14166 -0.13055 0.15509 C -0.13836 0.15694 -0.14618 0.15787 -0.15399 0.15902 C -0.16927 0.16111 -0.2 0.16458 -0.2 0.16458 C -0.28472 0.16296 -0.24791 0.16805 -0.31111 0.15509 C -0.39982 0.13703 -0.48211 0.05324 -0.5427 -0.0301 C -0.57309 -0.07199 -0.59826 -0.12801 -0.62031 -0.17824 C -0.62986 -0.19977 -0.63246 -0.20533 -0.63767 -0.22593 C -0.63923 -0.23218 -0.64184 -0.24491 -0.64184 -0.24491 C -0.64114 -0.25348 -0.64114 -0.26227 -0.63975 -0.27084 C -0.63819 -0.27986 -0.62447 -0.28889 -0.61927 -0.2926 C -0.59809 -0.30741 -0.57829 -0.31898 -0.55503 -0.32801 C -0.46059 -0.36459 -0.36093 -0.37107 -0.26319 -0.37547 C -0.19236 -0.3838 -0.121 -0.39422 -0.05 -0.39861 C -0.01145 -0.39769 0.02778 -0.40371 0.06546 -0.39329 C 0.13195 -0.37477 0.19549 -0.33241 0.20625 -0.23403 C 0.21459 -0.07037 0.13386 0.04375 0.03577 0.12245 C 0.01077 0.14259 -0.03767 0.15115 -0.06718 0.15509 C -0.16736 0.15324 -0.26857 0.14027 -0.36111 0.08426 C -0.3835 0.0706 -0.40451 0.05926 -0.42447 0.03796 C -0.46857 -0.00949 -0.48819 -0.03773 -0.51007 -0.11019 C -0.51319 -0.12084 -0.51614 -0.13172 -0.51822 -0.14283 C -0.52239 -0.16528 -0.52847 -0.21088 -0.52847 -0.21088 C -0.52916 -0.2331 -0.53072 -0.25533 -0.53055 -0.27755 C -0.53038 -0.30648 -0.53003 -0.33565 -0.52847 -0.36459 C -0.52656 -0.39931 -0.51319 -0.43473 -0.50607 -0.46806 C -0.49757 -0.50787 -0.49166 -0.55324 -0.46111 -0.57431 C -0.40468 -0.6132 -0.33507 -0.60764 -0.27343 -0.61227 C -0.26024 -0.6132 -0.21649 -0.61551 -0.19791 -0.61644 C -0.18941 -0.6169 -0.17239 -0.61783 -0.17239 -0.61783 C -0.12395 -0.61713 -0.0809 -0.61459 -0.03368 -0.60949 C 0.05157 -0.58704 0.14757 -0.56412 0.19098 -0.45185 C 0.20053 -0.3963 0.19896 -0.33773 0.19184 -0.28172 C 0.17379 -0.13982 0.13195 0.02777 0.03368 0.1074 C -0.04357 0.1699 -0.12447 0.20046 -0.21423 0.20949 C -0.23871 0.2081 -0.26336 0.20949 -0.28767 0.20532 C -0.37656 0.19027 -0.46215 0.10555 -0.50711 0.00532 C -0.52951 -0.04468 -0.54687 -0.09352 -0.55816 -0.14977 C -0.56007 -0.15973 -0.56197 -0.16945 -0.56319 -0.17963 C -0.56562 -0.2 -0.56927 -0.24098 -0.56927 -0.24098 C -0.56979 -0.28473 -0.57309 -0.34213 -0.56632 -0.38773 C -0.56007 -0.42986 -0.53229 -0.46343 -0.50711 -0.48704 C -0.45173 -0.53889 -0.3868 -0.5463 -0.32135 -0.54977 C -0.28836 -0.54885 -0.2552 -0.55023 -0.22239 -0.54699 C -0.17691 -0.54236 -0.13281 -0.5176 -0.09079 -0.49676 C -0.02031 -0.46181 0.02917 -0.41482 0.05417 -0.31968 C 0.05973 -0.27408 0.06303 -0.22917 0.0573 -0.18241 C 0.05382 -0.15371 0.03646 -0.1125 0.02362 -0.08843 C -0.03923 0.02986 -0.15069 0.0625 -0.25295 0.06666 C -0.26666 0.0662 -0.33454 0.06481 -0.35711 0.05972 C -0.37795 0.05509 -0.40364 0.04259 -0.42343 0.03264 C -0.53159 -0.02223 -0.59861 -0.10533 -0.63663 -0.25185 C -0.64913 -0.35695 -0.64409 -0.47755 -0.58263 -0.55648 C -0.56475 -0.5794 -0.54861 -0.60417 -0.52552 -0.61783 C -0.50503 -0.62986 -0.48402 -0.63287 -0.46215 -0.63681 C -0.42621 -0.63611 -0.38802 -0.63889 -0.35191 -0.63125 C -0.31336 -0.62315 -0.28819 -0.61111 -0.24791 -0.59607 C -0.12569 -0.55023 0.00209 -0.46574 0.02969 -0.28565 C 0.03108 -0.24375 0.03351 -0.2 0.02049 -0.16065 C -0.00329 -0.08843 -0.06493 -0.01783 -0.12343 1.85185E-6 C -0.13263 0.00277 -0.16024 0.00555 -0.16927 0.00671 C -0.18975 0.00555 -0.21822 0.00671 -0.23975 -0.00139 C -0.32777 -0.03426 -0.4118 -0.11806 -0.44184 -0.23542 C -0.44583 -0.28195 -0.45156 -0.37014 -0.40902 -0.3919 C -0.39444 -0.39931 -0.37743 -0.40023 -0.36215 -0.40139 C -0.34757 -0.40093 -0.33281 -0.40185 -0.31822 -0.4 C -0.26336 -0.39329 -0.20642 -0.35857 -0.16007 -0.32107 C -0.10833 -0.27917 -0.07673 -0.24005 -0.06423 -0.15926 C -0.06545 -0.14144 -0.06441 -0.11111 -0.07239 -0.0926 C -0.11979 0.01898 -0.21319 0.04514 -0.30191 0.05301 C -0.3302 0.05231 -0.35711 0.05463 -0.38454 0.04629 C -0.4552 0.02477 -0.51197 -0.05209 -0.53454 -0.14283 C -0.54479 -0.18426 -0.54652 -0.22778 -0.54791 -0.27084 C -0.54583 -0.29352 -0.54531 -0.33102 -0.53663 -0.3551 C -0.52326 -0.39213 -0.48177 -0.44398 -0.45 -0.45301 C -0.44288 -0.4551 -0.43559 -0.45486 -0.42847 -0.45579 C -0.4125 -0.45533 -0.39635 -0.45672 -0.38055 -0.4544 C -0.35329 -0.45047 -0.32204 -0.43403 -0.29687 -0.42037 C -0.21215 -0.37477 -0.1309 -0.30764 -0.08871 -0.19607 C -0.08559 -0.17801 -0.08246 -0.16574 -0.08368 -0.14699 C -0.08454 -0.1338 -0.08576 -0.12037 -0.08871 -0.10764 C -0.09097 -0.09815 -0.10295 -0.08195 -0.10816 -0.07616 C -0.1335 -0.04792 -0.16319 -0.04468 -0.19479 -0.04098 C -0.21718 -0.0419 -0.23975 -0.04098 -0.26215 -0.04352 C -0.30329 -0.04792 -0.36319 -0.09398 -0.38559 -0.14144 C -0.3927 -0.15672 -0.39479 -0.16713 -0.39895 -0.1838 C -0.40017 -0.20672 -0.40121 -0.21713 -0.39895 -0.24352 C -0.39739 -0.26135 -0.38941 -0.27894 -0.38454 -0.29537 C -0.37517 -0.32732 -0.35972 -0.36227 -0.33368 -0.37547 C -0.32725 -0.37871 -0.30503 -0.38148 -0.29895 -0.38241 C -0.27777 -0.38102 -0.25659 -0.38172 -0.23559 -0.37824 C -0.22326 -0.37616 -0.196 -0.36042 -0.18454 -0.35371 C -0.12239 -0.31713 -0.06302 -0.26713 -0.04184 -0.17685 C -0.04253 -0.16366 -0.04201 -0.15047 -0.04375 -0.1375 C -0.05138 -0.08148 -0.10052 -0.06343 -0.13559 -0.05579 C -0.16996 -0.05741 -0.1868 -0.05371 -0.21527 -0.06389 C -0.246 -0.075 -0.24791 -0.08102 -0.28263 -0.10625 C -0.32934 -0.14028 -0.37708 -0.19676 -0.39184 -0.26667 C -0.39079 -0.28866 -0.39201 -0.31111 -0.38559 -0.33195 C -0.37534 -0.36482 -0.34982 -0.39954 -0.32447 -0.41227 C -0.31111 -0.41898 -0.29652 -0.41829 -0.28263 -0.41898 C -0.26354 -0.41806 -0.24444 -0.41875 -0.22552 -0.41644 C -0.21041 -0.41459 -0.19184 -0.39723 -0.17951 -0.38773 C -0.14409 -0.36042 -0.12118 -0.33218 -0.11423 -0.27755 C -0.11527 -0.24653 -0.11284 -0.25139 -0.11927 -0.22871 C -0.13194 -0.1838 -0.16128 -0.15857 -0.18975 -0.13334 C -0.19895 -0.12523 -0.21076 -0.12431 -0.22135 -0.11968 C -0.23802 -0.1125 -0.25729 -0.11459 -0.27447 -0.11297 C -0.28541 -0.11343 -0.29635 -0.11297 -0.30711 -0.11435 C -0.32482 -0.11667 -0.34392 -0.13519 -0.35711 -0.14977 C -0.39409 -0.19098 -0.41632 -0.25973 -0.41632 -0.32385 C -0.40555 -0.34699 -0.39687 -0.36181 -0.37552 -0.36459 C -0.36632 -0.36574 -0.34791 -0.36736 -0.34791 -0.36736 C -0.30625 -0.36366 -0.28593 -0.35394 -0.25 -0.32662 C -0.20642 -0.29375 -0.17291 -0.2713 -0.15191 -0.20949 C -0.15034 -0.19283 -0.14947 -0.19098 -0.15295 -0.16875 C -0.15468 -0.15787 -0.16319 -0.14584 -0.16927 -0.13889 C -0.19236 -0.11204 -0.22361 -0.10648 -0.25295 -0.10348 C -0.26111 -0.1044 -0.26961 -0.10301 -0.27743 -0.10625 C -0.28524 -0.10949 -0.29184 -0.1169 -0.29895 -0.12246 C -0.35104 -0.16227 -0.36493 -0.22176 -0.37031 -0.29792 C -0.36961 -0.30834 -0.36961 -0.31898 -0.36822 -0.3294 C -0.36736 -0.33565 -0.36145 -0.34028 -0.35816 -0.34283 C -0.34409 -0.35348 -0.32777 -0.3551 -0.31215 -0.35787 C -0.28941 -0.35695 -0.27795 -0.3581 -0.25711 -0.35232 C -0.23385 -0.34584 -0.2151 -0.32963 -0.19479 -0.31435 C -0.16614 -0.29283 -0.14479 -0.2713 -0.12847 -0.23264 C -0.12638 -0.22199 -0.12343 -0.20973 -0.12343 -0.19861 C -0.12343 -0.18866 -0.12395 -0.17848 -0.12552 -0.16875 C -0.13298 -0.12176 -0.17934 -0.11991 -0.20711 -0.11713 C -0.25434 -0.12107 -0.29496 -0.13635 -0.32951 -0.18241 C -0.34079 -0.19746 -0.35191 -0.21574 -0.35816 -0.23542 C -0.3618 -0.24699 -0.36718 -0.27084 -0.36718 -0.27084 C -0.36909 -0.28611 -0.37586 -0.31528 -0.36527 -0.32662 C -0.35937 -0.33287 -0.35017 -0.33982 -0.3427 -0.34144 C -0.33489 -0.34306 -0.31927 -0.34422 -0.31927 -0.34422 C -0.29375 -0.34352 -0.26996 -0.34167 -0.24479 -0.34028 C -0.24201 -0.33982 -0.23888 -0.34074 -0.23663 -0.33889 C -0.23559 -0.33797 -0.23958 -0.33773 -0.23975 -0.33611 C -0.24027 -0.33264 -0.23923 -0.32871 -0.23871 -0.32523 C -0.23819 -0.32246 -0.23732 -0.31991 -0.23663 -0.31713 C -0.23628 -0.31574 -0.23559 -0.31297 -0.23559 -0.31297 C -0.23767 -0.2919 -0.23316 -0.29468 -0.24079 -0.28843 C -0.24357 -0.28611 -0.24618 -0.28357 -0.24895 -0.28172 C -0.25052 -0.28056 -0.25572 -0.27894 -0.25399 -0.27894 C -0.2493 -0.27894 -0.24253 -0.28496 -0.23871 -0.28704 C -0.22361 -0.29468 -0.2085 -0.30209 -0.19375 -0.31019 C -0.18472 -0.31505 -0.17725 -0.32408 -0.16822 -0.3294 C -0.15816 -0.33542 -0.14791 -0.34098 -0.13767 -0.34699 C -0.13368 -0.34931 -0.12899 -0.35023 -0.12552 -0.35371 C -0.09774 -0.38033 -0.07222 -0.40718 -0.04791 -0.43959 C -0.04496 -0.44352 -0.04427 -0.44977 -0.04184 -0.4544 C -0.03211 -0.47315 -0.01996 -0.49005 -0.01007 -0.5088 C -0.00555 -0.51736 -0.00399 -0.52824 -1.11111E-6 -0.5375 C 0.00834 -0.55672 0.01546 -0.57685 0.02362 -0.59607 C 0.02448 -0.61389 0.02605 -0.62408 0.02049 -0.64213 C 0.01042 -0.67477 -0.05833 -0.70579 -0.07447 -0.71435 C -0.16927 -0.76551 -0.27708 -0.77848 -0.37847 -0.78241 C -0.4434 -0.7875 -0.5085 -0.78449 -0.57343 -0.77963 C -0.58333 -0.77801 -0.59322 -0.77755 -0.60295 -0.77547 C -0.60711 -0.77454 -0.61527 -0.77153 -0.61527 -0.77153 C -0.6177 -0.76158 -0.57222 -0.75371 -0.56632 -0.75232 C -0.49704 -0.73704 -0.42864 -0.71621 -0.36007 -0.69676 C -0.20572 -0.65278 -0.05347 -0.60023 0.09914 -0.54699 C 0.14254 -0.53195 0.18577 -0.51644 0.22865 -0.49931 C 0.24705 -0.4919 0.28368 -0.47616 0.28368 -0.47616 C 0.2823 -0.47037 0.28282 -0.46297 0.27969 -0.45857 C 0.27726 -0.4551 0.27292 -0.45648 0.26945 -0.45579 C 0.26476 -0.4551 0.2599 -0.4551 0.25521 -0.4544 C 0.24809 -0.45324 0.2408 -0.45185 0.23368 -0.45047 C 0.11459 -0.45185 -0.00347 -0.4581 -0.12239 -0.46389 C -0.17986 -0.46991 -0.23732 -0.47292 -0.29479 -0.47894 C -0.37517 -0.4875 -0.4559 -0.49977 -0.53663 -0.50348 C -0.56319 -0.50625 -0.58975 -0.50648 -0.61632 -0.5088 C -0.61736 -0.50926 -0.62031 -0.50973 -0.61927 -0.51019 C -0.60833 -0.51598 -0.58854 -0.51366 -0.57743 -0.51435 C -0.54132 -0.51667 -0.55208 -0.51574 -0.50086 -0.51713 C -0.2743 -0.51459 -0.0934 -0.53125 0.11632 -0.46667 C 0.12153 -0.45672 0.10452 -0.45185 0.1 -0.45047 C 0.08559 -0.4463 0.07084 -0.4426 0.05625 -0.43959 C -0.01736 -0.42431 -0.09132 -0.41343 -0.16527 -0.40278 C -0.29548 -0.38403 -0.42586 -0.36621 -0.55503 -0.33611 C -0.61545 -0.32199 -0.67604 -0.30949 -0.73559 -0.28982 C -0.7592 -0.28195 -0.78316 -0.27338 -0.80711 -0.26806 C -0.78316 -0.25209 -0.74375 -0.26227 -0.71718 -0.26135 C -0.65121 -0.2588 -0.58524 -0.2551 -0.51927 -0.25185 C -0.37899 -0.24491 -0.23941 -0.2331 -0.10191 -0.19329 C -0.03316 -0.17338 0.06216 -0.15232 0.12553 -0.10486 C 0.13299 -0.08982 0.07917 -0.0801 0.07362 -0.07894 C 0.0158 -0.0676 -0.0427 -0.0625 -0.10086 -0.0544 C -0.18246 -0.04306 -0.26406 -0.03704 -0.34583 -0.02871 C -0.42847 -0.02037 -0.51093 -0.00787 -0.59375 -0.00278 C -0.59947 -0.00139 -0.61701 0.00139 -0.61111 0.00139 C -0.59305 0.00139 -0.57517 -0.0044 -0.55711 -0.00556 C -0.51909 -0.00834 -0.4809 -0.00973 -0.4427 -0.01227 C -0.33697 -0.01898 -0.23142 -0.02084 -0.12552 -0.02315 C -0.01475 -0.02153 0.09098 -0.0257 0.19914 0.00277 C 0.21598 0.00717 0.25452 0.01134 0.27049 0.03264 C 0.26823 0.04676 0.24358 0.05625 0.23368 0.06111 C 0.18924 0.08287 0.14219 0.09352 0.09601 0.1074 C -0.07864 0.15949 -0.25364 0.19328 -0.43263 0.19861 C -0.49357 0.19791 -0.54757 0.20046 -0.60607 0.18634 C -0.61493 0.18148 -0.62447 0.17777 -0.63263 0.17129 C -0.58263 0.1287 -0.4967 0.16828 -0.43454 0.17268 C -0.32066 0.18055 -0.20659 0.18819 -0.0927 0.19583 C -0.0026 0.20185 0.08924 0.20717 0.17865 0.22569 C 0.15174 0.23935 0.11928 0.23773 0.09098 0.23935 C 0.00973 0.23865 -0.07083 0.23796 -0.15191 0.23541 C -0.23993 0.22523 -0.31996 0.19815 -0.40399 0.1618 C -0.4243 0.15301 -0.48055 0.11597 -0.49079 0.10602 C -0.52656 0.07129 -0.50642 0.09259 -0.55 0.03935 C -0.56163 0.02523 -0.56701 0.00393 -0.57552 -0.01366 C -0.58732 -0.03797 -0.58906 -0.07431 -0.5927 -0.10209 C -0.59166 -0.17477 -0.58333 -0.24398 -0.57031 -0.31435 C -0.56371 -0.35 -0.55868 -0.3882 -0.54687 -0.42176 C -0.53941 -0.44306 -0.5302 -0.46343 -0.52239 -0.48449 C -0.51319 -0.50949 -0.50729 -0.52894 -0.50086 -0.5551 C -0.49826 -0.56528 -0.49635 -0.57709 -0.49184 -0.58635 C -0.48524 -0.52685 -0.4927 -0.32824 -0.4927 -0.32801 C -0.49184 -0.23565 -0.49392 -0.22871 -0.48368 -0.13334 C -0.47829 -0.0831 -0.48229 -0.1 -0.47743 -0.08033 C -0.47708 -0.0831 -0.47795 -0.08681 -0.47638 -0.08843 C -0.4743 -0.09074 -0.47066 -0.09167 -0.46822 -0.08982 C -0.46632 -0.08843 -0.47239 -0.08797 -0.47447 -0.08704 C -0.47777 -0.07477 -0.48316 -0.06551 -0.47031 -0.1007 C -0.46753 -0.10834 -0.46371 -0.11528 -0.46007 -0.12246 C -0.4493 -0.14422 -0.43802 -0.15973 -0.41822 -0.16343 C -0.41423 -0.16297 -0.41007 -0.16343 -0.40607 -0.16204 C -0.39913 -0.15973 -0.39236 -0.13773 -0.38975 -0.13195 C -0.38333 -0.09977 -0.38263 -0.09954 -0.37847 -0.06945 C -0.37569 -0.04861 -0.37031 -0.00695 -0.37031 -0.00695 C -0.36614 0.06666 -0.3625 0.14004 -0.35816 0.21365 C -0.35711 0.26041 -0.3552 0.30694 -0.35399 0.3537 C -0.34618 0.35231 -0.33697 0.35555 -0.33055 0.34953 C -0.32725 0.34629 -0.33194 0.33865 -0.33263 0.33333 C -0.33333 0.32708 -0.33385 0.3206 -0.33454 0.31435 C -0.33888 0.27407 -0.34253 0.23356 -0.34479 0.19305 C -0.34635 0.16643 -0.34895 0.11296 -0.34895 0.11296 C -0.34791 -0.04098 -0.34566 -0.19468 -0.33975 -0.34838 C -0.33628 -0.43843 -0.3335 -0.52917 -0.31527 -0.61644 C -0.30364 -0.67176 -0.2993 -0.69885 -0.27638 -0.7456 C -0.27013 -0.75834 -0.26441 -0.77315 -0.25295 -0.77824 C -0.23472 -0.75394 -0.25208 -0.70348 -0.25607 -0.67223 C -0.27066 -0.55602 -0.28489 -0.43935 -0.29583 -0.32246 C -0.31614 -0.10625 -0.29652 -0.30463 -0.30711 -0.17547 C -0.30954 -0.14514 -0.31527 -0.08449 -0.31527 -0.08449 C -0.31562 -0.06898 -0.31527 -0.05348 -0.31632 -0.0382 C -0.31822 -0.01135 -0.32447 0.04213 -0.32447 0.04213 C -0.32621 0.07754 -0.32951 0.1125 -0.33055 0.14815 C -0.3302 0.175 -0.33055 0.20162 -0.32951 0.22847 C -0.32916 0.23889 -0.32725 0.23541 -0.32343 0.23264 C -0.32066 0.21412 -0.31441 0.19815 -0.31111 0.17963 C -0.30086 0.12129 -0.29027 0.06504 -0.27638 0.0081 C -0.24392 -0.12477 -0.20902 -0.25718 -0.15711 -0.37963 C -0.13715 -0.42685 -0.11961 -0.4757 -0.10086 -0.52385 C -0.08281 -0.57014 -0.05833 -0.61829 -0.04583 -0.66806 C -0.03975 -0.58033 -0.04618 -0.67755 -0.04375 -0.4382 C -0.04288 -0.36019 -0.03593 -0.28403 -0.02743 -0.20695 C -0.025 -0.15834 -0.01875 -0.11111 -0.01527 -0.06273 C -0.00954 0.0162 -0.01354 -0.02269 -0.01007 0.00949 C -0.01093 -0.09584 -0.01232 -0.20093 -0.01319 -0.30625 C -0.01354 -0.35255 -0.01197 -0.39885 -0.01527 -0.44491 C -0.01822 -0.48611 -0.02534 -0.52547 -0.03055 -0.56598 C -0.0276 -0.57176 -0.02899 -0.57223 -0.02447 -0.56459 C -0.00468 -0.53102 -0.01267 -0.54283 0.0073 -0.50209 C 0.01216 -0.49236 0.02362 -0.47176 0.02865 -0.46273 C 0.04167 -0.43912 0.05243 -0.41111 0.06441 -0.38635 C 0.07553 -0.3632 0.08195 -0.33542 0.09393 -0.31297 C 0.09462 -0.31019 0.09532 -0.30764 0.09601 -0.30486 C 0.09636 -0.30348 0.09705 -0.3007 0.09705 -0.3007 C 0.09323 -0.29352 0.08664 -0.29213 0.08073 -0.28982 C 0.06737 -0.28496 0.05382 -0.2831 0.03993 -0.28172 C 0.0033 -0.27408 -0.03281 -0.26019 -0.06927 -0.25047 C -0.11302 -0.23889 -0.15763 -0.23172 -0.20086 -0.21644 C -0.28507 -0.18658 -0.36666 -0.1338 -0.45399 -0.12385 C -0.46059 -0.12408 -0.48507 -0.12176 -0.49687 -0.12801 C -0.49947 -0.1294 -0.50173 -0.13125 -0.50399 -0.13334 C -0.50677 -0.13588 -0.51215 -0.14144 -0.51215 -0.14144 C -0.51701 -0.15116 -0.51857 -0.16042 -0.52135 -0.17153 C -0.5243 -0.19723 -0.52604 -0.22315 -0.52743 -0.24908 C -0.525 -0.29005 -0.52534 -0.35255 -0.51423 -0.39723 C -0.49652 -0.46875 -0.46458 -0.52547 -0.42638 -0.57963 C -0.40763 -0.60625 -0.38489 -0.63033 -0.35902 -0.64352 C -0.33333 -0.65648 -0.30659 -0.66019 -0.27951 -0.66389 C -0.23767 -0.66158 -0.19566 -0.6625 -0.15399 -0.65718 C -0.11701 -0.65255 -0.05399 -0.60857 -0.02343 -0.59051 C -0.0085 -0.58172 0.02483 -0.55278 0.03785 -0.54028 C 0.10973 -0.47037 0.17882 -0.39352 0.20105 -0.27361 C 0.20365 -0.22894 0.20539 -0.22547 0.19809 -0.17153 C 0.19046 -0.11505 0.15747 -0.05556 0.12865 -0.01505 C 0.05191 0.09259 -0.05555 0.16065 -0.16632 0.1699 C -0.16597 0.17315 -0.16319 0.17801 -0.16527 0.17963 C -0.16961 0.1831 -0.17552 0.18171 -0.18055 0.18102 C -0.19461 0.17893 -0.2085 0.17453 -0.22239 0.17129 C -0.33524 0.1118 -0.41302 -0.00857 -0.43263 -0.16875 C -0.43402 -0.21412 -0.43819 -0.2632 -0.42951 -0.30764 C -0.421 -0.35139 -0.4092 -0.3956 -0.39079 -0.43403 C -0.36579 -0.48588 -0.32777 -0.5213 -0.28975 -0.55371 C -0.26718 -0.57292 -0.22187 -0.57014 -0.19583 -0.57153 C -0.1625 -0.56968 -0.14531 -0.57176 -0.11527 -0.56204 C -0.03072 -0.53496 0.04289 -0.46204 0.09705 -0.37292 C 0.11667 -0.34074 0.13629 -0.30463 0.14705 -0.26528 C 0.15313 -0.24329 0.15539 -0.21644 0.15816 -0.19329 C 0.15712 -0.15718 0.16077 -0.13056 0.14914 -0.09931 C 0.13264 -0.05556 0.10122 -0.02547 0.07049 -0.00278 C 0.05105 0.01157 0.05278 0.0162 0.02969 0.02176 C 0.01823 0.02453 -0.0177 0.02523 -0.02847 0.02569 C -0.0625 0.025 -0.09132 0.02916 -0.12343 0.0162 C -0.24305 -0.03172 -0.39236 -0.13148 -0.45816 -0.27894 C -0.47204 -0.31019 -0.47777 -0.34329 -0.48368 -0.37824 C -0.48454 -0.4088 -0.48611 -0.43334 -0.48159 -0.46528 C -0.47986 -0.47778 -0.46649 -0.5 -0.46111 -0.5088 C -0.43142 -0.55718 -0.40503 -0.57593 -0.35902 -0.58241 C -0.33836 -0.58148 -0.31753 -0.58264 -0.29687 -0.57963 C -0.28454 -0.57778 -0.25746 -0.55996 -0.24791 -0.55371 C -0.20399 -0.52431 -0.16354 -0.48658 -0.13159 -0.43681 C -0.13645 -0.41181 -0.13489 -0.43033 -0.11718 -0.38912 C -0.10364 -0.35764 -0.09479 -0.32547 -0.08663 -0.29121 C -0.0835 -0.25486 -0.08072 -0.23658 -0.08454 -0.19607 C -0.08611 -0.17894 -0.09687 -0.1588 -0.10399 -0.1456 C -0.12222 -0.11204 -0.1493 -0.07871 -0.18055 -0.06806 C -0.19531 -0.06297 -0.21458 -0.06343 -0.22951 -0.06273 C -0.24618 -0.06366 -0.26302 -0.06273 -0.27951 -0.06528 C -0.30555 -0.06945 -0.3342 -0.08611 -0.35711 -0.10209 C -0.4118 -0.14028 -0.44045 -0.16852 -0.46319 -0.24491 C -0.46857 -0.29375 -0.46979 -0.35162 -0.43159 -0.37824 C -0.42239 -0.38473 -0.40642 -0.38797 -0.39687 -0.39051 C -0.36927 -0.38959 -0.33923 -0.39121 -0.31215 -0.37963 C -0.24288 -0.35 -0.18402 -0.28889 -0.15503 -0.2 C -0.15416 -0.18056 -0.1526 -0.15926 -0.15503 -0.14028 C -0.1559 -0.13426 -0.15833 -0.12871 -0.16111 -0.12385 C -0.17569 -0.09746 -0.17517 -0.10417 -0.18767 -0.08565 C -0.19062 -0.08148 -0.19201 -0.07523 -0.19583 -0.07223 C -0.19982 -0.06922 -0.22395 -0.06389 -0.22847 -0.06273 C -0.23663 -0.06297 -0.26649 -0.06227 -0.27951 -0.06667 C -0.32812 -0.08334 -0.37343 -0.1301 -0.39079 -0.19329 C -0.39704 -0.2419 -0.3993 -0.27662 -0.37135 -0.31158 C -0.36822 -0.31551 -0.36579 -0.32084 -0.36215 -0.32385 C -0.35017 -0.33357 -0.33263 -0.33496 -0.31927 -0.3375 C -0.31076 -0.33704 -0.30208 -0.33797 -0.29375 -0.33611 C -0.27916 -0.33287 -0.26232 -0.31598 -0.25191 -0.30348 C -0.2184 -0.2632 -0.20191 -0.22871 -0.19479 -0.16875 C -0.19566 -0.13797 -0.19097 -0.1382 -0.20399 -0.12385 C -0.21007 -0.12477 -0.21632 -0.12454 -0.22239 -0.12662 C -0.23038 -0.12917 -0.23611 -0.13912 -0.2427 -0.1456 C -0.26267 -0.16528 -0.27517 -0.19375 -0.28767 -0.22176 C -0.29097 -0.22894 -0.29184 -0.2375 -0.29479 -0.24491 C -0.2934 -0.2507 -0.29409 -0.25232 -0.28663 -0.24769 C -0.28107 -0.24422 -0.26701 -0.23172 -0.26111 -0.22593 C -0.23697 -0.20185 -0.21961 -0.17361 -0.20607 -0.13889 C -0.20677 -0.13473 -0.2052 -0.12778 -0.20816 -0.12662 C -0.2177 -0.12315 -0.22673 -0.12709 -0.23559 -0.13056 C -0.23854 -0.14236 -0.24479 -0.15232 -0.24895 -0.16343 C -0.24947 -0.16875 -0.25156 -0.17894 -0.24791 -0.1838 C -0.24444 -0.1882 -0.23888 -0.18773 -0.23454 -0.19051 C -0.21041 -0.18935 -0.1875 -0.18935 -0.17239 -0.16065 C -0.16961 -0.14954 -0.17066 -0.14699 -0.17743 -0.14144 C -0.18489 -0.14236 -0.19253 -0.14236 -0.2 -0.14422 C -0.20677 -0.14584 -0.21215 -0.15324 -0.21822 -0.15787 C -0.23871 -0.17385 -0.25173 -0.19954 -0.26632 -0.22315 C -0.26979 -0.23635 -0.26875 -0.23033 -0.27031 -0.24098 C -0.26684 -0.2632 -0.24947 -0.24074 -0.2427 -0.23403 C -0.23784 -0.22408 -0.2401 -0.22848 -0.23559 -0.22037 C -0.2375 -0.2081 -0.23854 -0.20996 -0.24479 -0.20278 C -0.24809 -0.19908 -0.24878 -0.19514 -0.25295 -0.19329 C -0.25538 -0.18866 -0.25868 -0.18704 -0.26111 -0.18241 C -0.26371 -0.17755 -0.26388 -0.17223 -0.26632 -0.16736 C -0.26701 -0.16459 -0.27066 -0.16158 -0.26927 -0.15926 C -0.26875 -0.15857 -0.25729 -0.15209 -0.25607 -0.15116 C -0.23732 -0.13727 -0.21857 -0.12385 -0.19895 -0.11158 C -0.18559 -0.10324 -0.16736 -0.09769 -0.15295 -0.09121 C -0.12829 -0.07986 -0.10451 -0.0669 -0.08055 -0.05301 C -0.07586 -0.05023 -0.05486 -0.03866 -0.05086 -0.03542 C -0.03107 -0.01922 -0.01215 -0.00255 0.00625 0.0162 C 0.01007 0.02014 0.01598 0.02523 0.02049 0.02847 C 0.02309 0.03032 0.02605 0.03102 0.02865 0.03264 C 0.02969 0.0331 0.03282 0.03402 0.03178 0.03402 C 0.02223 0.03402 0.01181 0.02963 0.00209 0.02847 C -0.02309 0.02569 -0.04947 0.02176 -0.07447 0.02037 C -0.09322 0.01944 -0.1118 0.01713 -0.13055 0.0162 C -0.16423 0.01481 -0.19791 0.01389 -0.23159 0.01365 C -0.30468 0.01296 -0.37777 0.01273 -0.45086 0.01227 C -0.50868 0.00902 -0.56562 0.00532 -0.62343 0.00532 " pathEditMode="relative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8.88889E-6 C -0.11389 0.10278 -0.39965 0.1419 -0.34184 0.3088 C -0.1434 0.88056 0.18091 0.44862 0.33073 0.2926 C 0.27535 0.28889 0.2198 0.29051 0.16441 0.29399 C 0.14219 0.29769 0.12049 0.3007 0.09809 0.30209 C 0.06806 0.30626 0.03664 0.31088 0.0073 0.32107 C -0.00139 0.32408 -0.02239 0.33033 -0.0335 0.33588 C -0.03645 0.33774 -0.03923 0.33936 -0.04184 0.34144 C -0.04427 0.34352 -0.04895 0.34815 -0.04895 0.34815 C -0.0427 0.36829 -0.01649 0.3676 -0.00295 0.37014 C 0.08664 0.36945 0.175 0.36737 0.26441 0.36852 C 0.21233 0.36991 0.16025 0.37153 0.10816 0.37292 C 0.02674 0.37709 -0.05399 0.37408 -0.13559 0.37292 C -0.1684 0.36852 -0.15 0.37153 -0.19079 0.36181 C -0.19948 0.35996 -0.20816 0.35764 -0.21632 0.35371 C -0.24392 0.34028 -0.21059 0.35672 -0.22951 0.347 C -0.23055 0.34653 -0.23368 0.34538 -0.23264 0.34561 C -0.16805 0.35301 -0.10364 0.36088 -0.03871 0.36436 C -0.01632 0.36575 0.00625 0.36644 0.02865 0.36737 C 0.04028 0.36783 0.06337 0.36852 0.06337 0.36852 C 0.11476 0.37315 0.16615 0.37917 0.21736 0.3838 C 0.22483 0.38588 0.23542 0.38681 0.23993 0.39607 C 0.21129 0.41343 0.17223 0.40834 0.14184 0.40926 C 0.08368 0.40834 0.02552 0.4088 -0.03264 0.40672 C -0.0467 0.40626 -0.06059 0.40371 -0.07448 0.40278 C -0.10173 0.4007 -0.15607 0.39746 -0.15607 0.39746 C -0.20451 0.39051 -0.25364 0.3882 -0.30191 0.37963 C -0.31284 0.37778 -0.35937 0.37084 -0.37847 0.36436 C -0.38784 0.36135 -0.40607 0.35371 -0.40607 0.35371 C -0.42118 0.33843 -0.3835 0.32963 -0.37743 0.32801 C -0.32986 0.31528 -0.27986 0.3176 -0.23159 0.31551 C -0.14375 0.31644 -0.0592 0.31806 0.02761 0.32107 C 0.0823 0.32917 0.13698 0.3338 0.19184 0.33889 C 0.23212 0.3426 0.27188 0.35024 0.31233 0.35255 C 0.3474 0.35834 0.33056 0.3551 0.23282 0.35255 C 0.20052 0.35163 0.16806 0.34862 0.13577 0.34815 C -0.03767 0.34746 -0.21111 0.34746 -0.38454 0.347 C -0.40711 0.34561 -0.43402 0.34862 -0.45607 0.33751 C -0.45902 0.3257 -0.42708 0.31852 -0.42239 0.3169 C -0.38142 0.30463 -0.34236 0.29653 -0.30086 0.28982 C -0.17639 0.26899 -0.0526 0.25001 0.07257 0.23681 C 0.10764 0.23288 0.15052 0.2301 0.18473 0.22871 C 0.21129 0.22755 0.26441 0.2257 0.26441 0.2257 C 0.28716 0.22616 0.36042 0.2169 0.39914 0.2338 C 0.38351 0.25463 0.35625 0.25764 0.33577 0.26528 C 0.275 0.28797 0.2099 0.30047 0.14705 0.30764 C 0.12049 0.31065 0.09393 0.31297 0.06736 0.31551 C 0.04028 0.31852 -0.01423 0.32107 -0.01423 0.32107 C -0.1184 0.31852 -0.27048 0.3301 -0.3335 0.18774 C -0.35243 0.14491 -0.35833 0.09607 -0.36319 0.04769 C -0.36267 -0.00115 -0.36632 -0.06249 -0.35295 -0.1118 C -0.3335 -0.18333 -0.28125 -0.22314 -0.22743 -0.23009 C -0.20364 -0.22962 -0.17968 -0.2324 -0.15607 -0.2287 C -0.13211 -0.22499 -0.09982 -0.20949 -0.07639 -0.19583 C -0.00816 -0.15624 0.05417 -0.10995 0.1073 -0.03935 C 0.14948 0.01644 0.18924 0.07963 0.2 0.15926 C 0.20052 0.17014 0.20209 0.18727 0.2 0.19862 C 0.18646 0.26899 0.11615 0.29723 0.07049 0.30487 C 0.05834 0.30672 0.04601 0.30741 0.03368 0.3088 C 0.0224 0.31019 0.01129 0.31181 -2.77778E-7 0.31297 C -0.01423 0.31436 -0.02847 0.31482 -0.0427 0.31551 C -0.071 0.31436 -0.14982 0.31598 -0.1927 0.30325 C -0.27725 0.27825 -0.36805 0.222 -0.41215 0.1169 C -0.42639 0.08357 -0.4335 0.0463 -0.44079 0.00926 C -0.44704 -0.06435 -0.45451 -0.15717 -0.41823 -0.22037 C -0.39861 -0.25462 -0.37326 -0.27245 -0.34583 -0.29374 C -0.33854 -0.29953 -0.30156 -0.30578 -0.29375 -0.3074 C -0.26649 -0.30601 -0.23923 -0.30694 -0.21215 -0.30347 C -0.20121 -0.30208 -0.1677 -0.28587 -0.15816 -0.28032 C -0.11666 -0.25671 -0.06423 -0.21666 -0.04184 -0.16203 C -0.03298 -0.14027 -0.03159 -0.11481 -0.02951 -0.09143 C -0.03819 0.01621 -0.11875 0.07176 -0.19079 0.09376 C -0.22152 0.10325 -0.25416 0.10487 -0.28559 0.1088 C -0.33663 0.10533 -0.40347 0.10788 -0.43871 0.04607 C -0.44496 0.03542 -0.44757 0.02176 -0.45086 0.00926 C -0.44948 -0.01157 -0.44965 -0.0324 -0.44687 -0.053 C -0.44375 -0.07499 -0.4243 -0.09745 -0.41215 -0.11018 C -0.36753 -0.15763 -0.31406 -0.17731 -0.25816 -0.1824 C -0.25277 -0.18124 -0.2434 -0.1868 -0.24184 -0.17986 C -0.2342 -0.14583 -0.24566 -0.11342 -0.25902 -0.08703 C -0.26961 -0.0662 -0.28125 -0.05162 -0.29479 -0.03425 C -0.30677 -0.01898 -0.31753 -0.00578 -0.33055 0.00834 C -0.34236 0.02084 -0.33645 0.02084 -0.35086 0.02848 C -0.36684 0.03727 -0.38385 0.04121 -0.40086 0.04352 C -0.40382 0.04329 -0.42326 0.04352 -0.43055 0.0382 C -0.44826 0.02477 -0.45295 -0.00694 -0.45607 -0.03148 C -0.46007 -0.10555 -0.43906 -0.13981 -0.40295 -0.1905 C -0.39843 -0.19699 -0.39479 -0.20393 -0.38975 -0.20972 C -0.36423 -0.23749 -0.34496 -0.26597 -0.31111 -0.26944 C -0.2934 -0.26805 -0.28906 -0.27083 -0.27951 -0.253 C -0.26684 -0.20277 -0.27187 -0.22986 -0.28055 -0.12407 C -0.28316 -0.09282 -0.30225 -0.03935 -0.30902 -0.01759 C -0.32482 0.0338 -0.34132 0.08102 -0.36215 0.12917 C -0.36562 0.13727 -0.37066 0.14237 -0.37448 0.14954 C -0.40052 -0.01689 -0.35295 -0.22476 -0.26527 -0.34837 C -0.23489 -0.3912 -0.19548 -0.43935 -0.15 -0.44884 C -0.13038 -0.44722 -0.13229 -0.45115 -0.12743 -0.4287 C -0.12812 -0.4162 -0.12777 -0.4037 -0.12951 -0.39166 C -0.1309 -0.38171 -0.14097 -0.35972 -0.14479 -0.35231 C -0.16163 -0.3199 -0.18333 -0.29027 -0.20711 -0.26689 C -0.21805 -0.25578 -0.22951 -0.24583 -0.24079 -0.23541 C -0.24444 -0.23217 -0.24687 -0.22638 -0.25086 -0.22314 C -0.25625 -0.21921 -0.26979 -0.21481 -0.27639 -0.21249 C -0.28281 -0.21273 -0.28958 -0.21134 -0.29583 -0.21388 C -0.29739 -0.21458 -0.29704 -0.21805 -0.29687 -0.22037 C -0.296 -0.23657 -0.29652 -0.25277 -0.2927 -0.26805 C -0.28836 -0.28564 -0.27448 -0.30717 -0.26423 -0.32106 C -0.21441 -0.38796 -0.15625 -0.40925 -0.08767 -0.4162 C -0.04166 -0.41481 -0.01389 -0.42129 0.02257 -0.3905 C 0.02743 -0.38101 0.03143 -0.37361 0.03282 -0.36203 C 0.02066 -0.27708 -0.04878 -0.27106 -0.10191 -0.26944 C -0.1118 -0.27013 -0.16423 -0.26041 -0.18559 -0.28171 C -0.19496 -0.30046 -0.17343 -0.33333 -0.16319 -0.34444 C -0.14045 -0.36851 -0.11354 -0.39374 -0.08454 -0.40254 C -0.07413 -0.40601 -0.05034 -0.4081 -0.03975 -0.40972 C -0.02066 -0.40879 -0.00156 -0.40972 0.01736 -0.40671 C 0.04549 -0.40254 0.06598 -0.36226 0.07466 -0.33078 C 0.07639 -0.29745 0.07275 -0.26018 0.04809 -0.24236 C 0.0349 -0.2324 0.02032 -0.22546 0.00521 -0.22314 C -0.00468 -0.22199 -0.02448 -0.22037 -0.02448 -0.22037 C -0.03159 -0.22129 -0.05503 -0.22152 -0.06527 -0.22731 C -0.07274 -0.23148 -0.08663 -0.24236 -0.08663 -0.24236 C -0.09791 -0.25972 -0.10434 -0.27476 -0.10902 -0.29675 C -0.11076 -0.31689 -0.11198 -0.32337 -0.10711 -0.34976 C -0.10573 -0.3574 -0.09392 -0.37152 -0.08975 -0.37546 C -0.06336 -0.39999 -0.03975 -0.39583 -0.00902 -0.39745 C 0.00973 -0.39606 0.02865 -0.39722 0.04705 -0.39305 C 0.08611 -0.38472 0.12934 -0.36597 0.16337 -0.33726 C 0.19236 -0.31296 0.21702 -0.29305 0.22865 -0.24907 C 0.22778 -0.22824 0.23056 -0.22175 0.2165 -0.21759 C 0.20834 -0.21874 0.19983 -0.21782 0.19184 -0.22037 C 0.18403 -0.22291 0.17691 -0.2287 0.16945 -0.23263 C 0.13212 -0.253 0.10469 -0.28958 0.09184 -0.34004 C 0.09115 -0.34722 0.08976 -0.35648 0.09184 -0.36342 C 0.09705 -0.38101 0.12743 -0.38356 0.13785 -0.38495 C 0.15382 -0.38356 0.17014 -0.38541 0.18577 -0.38101 C 0.19254 -0.37893 0.19757 -0.37129 0.20313 -0.36597 C 0.22778 -0.34259 0.24358 -0.31365 0.25209 -0.27615 C 0.25365 -0.25347 0.25296 -0.22754 0.23681 -0.21388 C 0.23525 -0.21249 0.22066 -0.20601 0.21945 -0.20532 C 0.2073 -0.20578 0.19497 -0.20486 0.18282 -0.20694 C 0.17587 -0.20787 0.1573 -0.22083 0.15209 -0.22476 C 0.10365 -0.25949 0.05608 -0.30092 0.03993 -0.37546 C 0.04028 -0.38124 0.03924 -0.38773 0.04098 -0.39305 C 0.04219 -0.39652 0.04549 -0.39837 0.04809 -0.39999 C 0.06129 -0.40995 0.07639 -0.40995 0.09098 -0.41111 C 0.11129 -0.40995 0.13177 -0.40995 0.15209 -0.4081 C 0.1566 -0.40763 0.16268 -0.40879 0.16546 -0.40393 C 0.16719 -0.40092 0.16077 -0.39907 0.15816 -0.39745 C 0.14254 -0.38541 0.1323 -0.37731 0.11441 -0.37129 C 0.11164 -0.36249 0.11094 -0.35324 0.10816 -0.34444 C 0.09427 -0.30069 0.06736 -0.28611 0.03473 -0.28032 C 0.01632 -0.28194 -0.00208 -0.28217 -0.02031 -0.28449 C -0.02951 -0.28541 -0.03732 -0.29328 -0.04583 -0.29814 C -0.07725 -0.31574 -0.10954 -0.34513 -0.12847 -0.38356 C -0.12968 -0.39027 -0.13194 -0.39976 -0.13159 -0.40671 C -0.13107 -0.41666 -0.13073 -0.42685 -0.12847 -0.43657 C -0.11909 -0.47777 -0.06823 -0.48171 -0.04375 -0.48425 C -0.01215 -0.48217 0.01962 -0.48148 0.05105 -0.47777 C 0.13559 -0.46712 0.23334 -0.39421 0.28073 -0.29953 C 0.31164 -0.23773 0.3323 -0.17106 0.34098 -0.09791 C 0.34427 -0.06967 0.34341 -0.07245 0.34601 -0.04652 C 0.34723 -0.03425 0.35 -0.00949 0.35 -0.00949 C 0.34827 0.0257 0.35417 0.02894 0.33368 0.0382 C 0.31771 0.03681 0.3132 0.03866 0.29914 0.03102 C 0.28716 0.02477 0.2625 0.00116 0.25625 -0.00416 C 0.22934 -0.02685 0.19688 -0.05023 0.18368 -0.09143 C 0.17743 -0.15972 0.25018 -0.17037 0.28577 -0.1743 C 0.29289 -0.17476 0.30018 -0.17499 0.3073 -0.17546 C 0.34653 -0.17384 0.36372 -0.1743 0.39601 -0.1456 C 0.40643 -0.12546 0.40955 -0.09884 0.41233 -0.07476 C 0.41059 -0.05532 0.41094 -0.03518 0.4073 -0.01643 C 0.40608 -0.00972 0.40139 -0.00509 0.39809 8.88889E-6 C 0.37379 0.03797 0.35348 0.06389 0.31441 0.07084 C 0.30591 0.072 0.2974 0.07153 0.28889 0.072 C 0.27153 0.07153 0.25417 0.07269 0.23681 0.07084 C 0.18577 0.06528 0.11736 0.01991 0.09393 -0.04374 C 0.08091 -0.13611 0.16337 -0.14467 0.21129 -0.14722 C 0.22865 -0.14513 0.24618 -0.1449 0.26337 -0.14166 C 0.3033 -0.13356 0.35677 -0.08773 0.37761 -0.04097 C 0.38455 -0.02499 0.38646 -0.01041 0.38993 0.00672 C 0.39671 0.09862 0.38264 0.18982 0.32153 0.24352 C 0.30417 0.2588 0.27865 0.26806 0.25816 0.27061 C 0.24098 0.27292 0.20625 0.27362 0.20625 0.27362 C 0.18716 0.27315 0.16806 0.27408 0.14914 0.27223 C 0.07448 0.26482 -0.01649 0.21528 -0.05 0.12107 C -0.05277 0.09815 -0.05625 0.07362 -0.05295 0.05047 C -0.0467 0.00718 -0.0151 -0.02986 0.01337 -0.04907 C 0.02674 -0.05763 0.0408 -0.05949 0.05521 -0.06249 C 0.08039 -0.06134 0.10573 -0.06203 0.13073 -0.05856 C 0.13507 -0.05763 0.1816 -0.03564 0.18177 -0.03541 C 0.22934 -0.01041 0.26268 0.02917 0.27865 0.09376 C 0.27969 0.11806 0.28125 0.13334 0.27657 0.15926 C 0.27535 0.16598 0.26094 0.1926 0.25816 0.19746 C 0.22535 0.25116 0.18629 0.25463 0.13785 0.25718 C 0.11389 0.25626 0.08316 0.25764 0.05816 0.25163 C -0.05399 0.22524 -0.18177 0.12362 -0.22031 -0.02708 C -0.2243 -0.04282 -0.22812 -0.07199 -0.23055 -0.08842 C -0.22882 -0.1118 -0.22864 -0.13495 -0.22534 -0.15787 C -0.22343 -0.17106 -0.21423 -0.18124 -0.20711 -0.18935 C -0.17048 -0.22986 -0.14114 -0.22939 -0.09479 -0.23148 C -0.07135 -0.23009 -0.04774 -0.23032 -0.02448 -0.22731 C -0.00208 -0.2243 0.03108 -0.21018 0.05209 -0.19999 C 0.11893 -0.16736 0.1783 -0.11967 0.2 -0.02453 C 0.20382 0.01274 0.20625 0.02315 0.20105 0.06806 C 0.19705 0.10209 0.16823 0.1419 0.15 0.15926 C 0.09358 0.21274 0.03073 0.22709 -0.03767 0.2301 C -0.06475 0.22871 -0.1342 0.23079 -0.17343 0.21783 C -0.2875 0.17917 -0.37448 0.06922 -0.39583 -0.08703 C -0.39635 -0.10486 -0.39809 -0.14374 -0.39583 -0.16203 C -0.38611 -0.24004 -0.34027 -0.30347 -0.28871 -0.33726 C -0.26979 -0.34976 -0.25139 -0.3662 -0.23055 -0.37129 C -0.18507 -0.38263 -0.20833 -0.3787 -0.16111 -0.38356 C -0.13628 -0.38171 -0.11128 -0.3824 -0.08663 -0.37847 C -0.00902 -0.3662 0.08698 -0.3074 0.13577 -0.22476 C 0.15573 -0.19074 0.16615 -0.15347 0.17552 -0.11296 C 0.17934 -0.06898 0.18195 -0.05624 0.17552 -0.00416 C 0.17223 0.02338 0.14202 0.08704 0.13473 0.09792 C 0.06823 0.19653 -0.00816 0.22362 -0.10503 0.22709 C -0.13055 0.22524 -0.15625 0.22524 -0.18159 0.22153 C -0.27239 0.2088 -0.36597 0.13218 -0.40816 0.02315 C -0.42309 -0.0155 -0.42951 -0.05902 -0.43663 -0.10069 C -0.43906 -0.1537 -0.44114 -0.16412 -0.4335 -0.22569 C -0.43073 -0.24745 -0.41684 -0.28055 -0.40902 -0.29814 C -0.36371 -0.39976 -0.28003 -0.41481 -0.19895 -0.41759 C -0.17708 -0.4162 -0.1552 -0.41689 -0.1335 -0.41365 C -0.11423 -0.41064 -0.03385 -0.37986 -0.02639 -0.37708 C 0.08733 -0.33009 0.20799 -0.22013 0.26337 -0.07638 C 0.27518 -0.04537 0.28039 -0.01759 0.28785 0.01505 C 0.29271 0.06667 0.29532 0.07593 0.28993 0.13889 C 0.2882 0.15926 0.27657 0.19144 0.26841 0.20834 C 0.22396 0.29977 0.14341 0.31436 0.06841 0.3169 C -0.00451 0.31181 0.004 0.31852 -0.05711 0.29538 C -0.1901 0.24491 -0.29166 0.11389 -0.33159 -0.06134 C -0.33663 -0.11458 -0.33923 -0.12152 -0.33264 -0.18634 C -0.33038 -0.20949 -0.31823 -0.24074 -0.30902 -0.25995 C -0.25781 -0.36504 -0.1677 -0.3824 -0.08055 -0.38495 C 0.09184 -0.37546 0.30868 -0.26944 0.34393 -0.01388 C 0.34497 0.02107 0.3474 0.05602 0.33785 0.08959 C 0.31441 0.17246 0.24549 0.22709 0.18282 0.24491 C 0.16285 0.25024 0.12066 0.25163 0.10105 0.25278 C 0.06407 0.25163 0.02691 0.25163 -0.01007 0.24908 C -0.11875 0.24144 -0.26736 0.16945 -0.33663 0.05163 C -0.35104 0.02686 -0.35503 0.00788 -0.36319 -0.02037 C -0.36684 -0.06574 -0.36979 -0.078 -0.36111 -0.13055 C -0.35451 -0.17037 -0.3309 -0.21504 -0.31111 -0.24513 C -0.24878 -0.33958 -0.16875 -0.37662 -0.07639 -0.3824 C -0.02482 -0.37986 -0.00173 -0.38425 0.04289 -0.36736 C 0.11823 -0.33865 0.19497 -0.27337 0.23177 -0.17824 C 0.23993 -0.15717 0.24601 -0.12592 0.25105 -0.10324 C 0.25469 -0.05694 0.25712 -0.0449 0.25209 0.00926 C 0.24271 0.11181 0.1823 0.21436 0.11025 0.24908 C 0.07518 0.26598 0.04011 0.26945 0.00313 0.27061 C -0.0217 0.26945 -0.0467 0.26991 -0.07135 0.26644 C -0.15642 0.2551 -0.21562 0.18889 -0.25086 0.08959 C -0.2585 0.04167 -0.26145 -0.00023 -0.25816 -0.05023 C -0.24895 -0.18819 -0.15277 -0.22731 -0.06527 -0.2368 C -0.01389 -0.23495 0.00608 -0.23842 0.05105 -0.22569 C 0.12639 -0.20462 0.19809 -0.15856 0.25921 -0.09675 C 0.30348 -0.05185 0.33872 -0.00208 0.35521 0.06922 C 0.35782 0.10417 0.36042 0.11806 0.35209 0.15926 C 0.34601 0.18889 0.3191 0.21737 0.30105 0.23264 C 0.22934 0.29352 0.14584 0.29607 0.06337 0.29792 C 0.025 0.29653 -0.01354 0.29815 -0.05191 0.29399 C -0.19531 0.27801 -0.33784 0.18426 -0.39079 -0.00162 C -0.396 -0.04305 -0.40312 -0.08796 -0.39791 -0.13055 C -0.39132 -0.18472 -0.36562 -0.24699 -0.33871 -0.28726 C -0.25902 -0.40671 -0.17882 -0.46643 -0.05711 -0.47777 C -0.02743 -0.47499 0.00226 -0.47476 0.03177 -0.46921 C 0.05296 -0.46527 0.10052 -0.44328 0.12049 -0.43263 C 0.23611 -0.37129 0.34289 -0.25763 0.37466 -0.09236 C 0.37969 -0.0368 0.3823 -0.03773 0.37153 0.0301 C 0.3507 0.16088 0.23004 0.24283 0.14098 0.26644 C 0.11598 0.27315 0.05747 0.28079 0.03368 0.28426 C -0.02152 0.2838 -0.10416 0.28797 -0.16423 0.27501 C -0.27691 0.2507 -0.39913 0.19514 -0.47743 0.07871 C -0.51093 0.02871 -0.53177 -0.03055 -0.55 -0.09236 C -0.55607 -0.13773 -0.56406 -0.18888 -0.55798 -0.23541 C -0.55555 -0.25532 -0.53975 -0.29699 -0.53264 -0.31319 C -0.47795 -0.43425 -0.38975 -0.46412 -0.29184 -0.48726 C -0.24791 -0.48657 -0.20382 -0.48981 -0.16007 -0.48564 C -0.12517 -0.48263 -0.05486 -0.45763 -0.02239 -0.44374 C 0.07882 -0.3993 0.17136 -0.32199 0.24914 -0.22569 C 0.29914 -0.16412 0.33924 -0.10069 0.36025 -0.01388 C 0.3658 0.03519 0.36771 0.03241 0.35921 0.09376 C 0.34375 0.20463 0.24202 0.26389 0.16841 0.27755 C 0.14427 0.28172 0.10799 0.28241 0.08368 0.28288 C 0.03646 0.27917 -0.01111 0.27871 -0.05816 0.27223 C -0.13854 0.26088 -0.2434 0.18473 -0.28871 0.0926 C -0.30416 0.06088 -0.31145 0.02593 -0.31927 -0.00949 C -0.31979 -0.02592 -0.32152 -0.06249 -0.31927 -0.07916 C -0.30069 -0.21412 -0.16632 -0.28263 -0.07847 -0.30879 C -0.06059 -0.31435 -0.04253 -0.31851 -0.02448 -0.32106 C -0.00208 -0.32476 0.02049 -0.32569 0.04289 -0.328 C 0.1 -0.32638 0.1573 -0.32939 0.21441 -0.32384 C 0.23525 -0.32222 0.25521 -0.31249 0.27552 -0.30601 C 0.39167 -0.26921 0.49705 -0.18495 0.52552 -0.02175 C 0.52691 0.02524 0.52882 0.03658 0.51841 0.0926 C 0.51528 0.10973 0.49202 0.15973 0.48577 0.17153 C 0.43177 0.27362 0.32639 0.31806 0.23785 0.33473 C 0.21615 0.33889 0.19445 0.34098 0.17257 0.34283 C 0.14948 0.34445 0.12622 0.34445 0.10313 0.34561 C 0.05469 0.34445 0.01841 0.34607 -0.02951 0.33588 C -0.21319 0.29769 -0.38611 0.17616 -0.47847 -0.0449 C -0.50104 -0.09907 -0.50868 -0.15439 -0.51805 -0.21388 C -0.52066 -0.2824 -0.52378 -0.35902 -0.49774 -0.42175 C -0.49062 -0.43888 -0.45764 -0.48379 -0.44687 -0.49675 C -0.40017 -0.55324 -0.34791 -0.58726 -0.28559 -0.59722 C -0.26041 -0.59444 -0.23507 -0.59398 -0.21007 -0.58912 C -0.16788 -0.58078 -0.12204 -0.55393 -0.08454 -0.52777 C 0.00382 -0.46597 0.11615 -0.35509 0.15921 -0.2287 C 0.16823 -0.20231 0.16962 -0.1831 0.17361 -0.15509 C 0.17466 -0.11944 0.17431 -0.08495 0.16546 -0.05023 C 0.13282 0.07778 0.00052 0.13426 -0.08975 0.14561 C -0.10781 0.14769 -0.15833 0.14908 -0.17743 0.14954 C -0.24843 0.147 -0.35225 0.14954 -0.3927 0.05301 C -0.39618 0.02408 -0.39843 -0.01134 -0.38767 -0.03796 C -0.36232 -0.10092 -0.30208 -0.13402 -0.25503 -0.15787 C -0.11024 -0.23194 0.04167 -0.24259 0.19497 -0.24652 C 0.23299 -0.24837 0.32257 -0.23842 0.34393 -0.25023 C 0.29653 -0.25763 0.25087 -0.27268 0.20417 -0.28449 C 0.02379 -0.33055 -0.15434 -0.38379 -0.32847 -0.46134 C -0.29132 -0.47129 -0.30954 -0.46759 -0.23159 -0.45995 C -0.1559 -0.45254 -0.08073 -0.43749 -0.00607 -0.42037 C 0.18421 -0.37708 0.3757 -0.34629 0.56546 -0.29953 C 0.56632 -0.29629 0.57014 -0.28587 0.5665 -0.28287 C 0.56198 -0.27939 0.55625 -0.28009 0.55105 -0.27916 C 0.53056 -0.27523 0.51945 -0.27569 0.49705 -0.27499 C 0.3665 -0.27615 0.23646 -0.28009 0.10625 -0.29374 C -0.00034 -0.30509 -0.10677 -0.31712 -0.21319 -0.33078 C -0.39027 -0.35347 -0.22395 -0.33078 -0.41718 -0.36203 C -0.47326 -0.37106 -0.52916 -0.37986 -0.58559 -0.38773 C -0.61788 -0.39236 -0.65017 -0.39675 -0.68264 -0.40138 C -0.71788 -0.40624 -0.61163 -0.3949 -0.57621 -0.3905 C -0.43125 -0.37337 -0.52187 -0.38518 -0.30503 -0.34976 C -0.10538 -0.31689 0.09254 -0.26782 0.28993 -0.21759 C 0.35417 -0.20115 0.43351 -0.18472 0.48993 -0.13587 C 0.49393 -0.11527 0.46945 -0.10462 0.45921 -0.09953 C 0.41511 -0.07708 0.3658 -0.07615 0.31945 -0.07199 C 0.13959 -0.05694 -0.04132 -0.05694 -0.22135 -0.05439 C -0.33055 -0.05532 -0.43975 -0.05694 -0.54895 -0.05717 C -0.56909 -0.05717 -0.63038 -0.05694 -0.60989 -0.05601 C -0.57257 -0.05439 -0.40798 -0.05162 -0.33975 -0.05023 C -0.18125 -0.03657 -0.02343 -0.01759 0.13473 0.00278 C 0.24427 0.01667 0.3573 0.02338 0.46441 0.05857 C 0.47257 0.06389 0.47657 0.06366 0.45921 0.07362 C 0.44671 0.08056 0.41667 0.08403 0.40625 0.08588 C 0.34202 0.09538 0.27691 0.09329 0.21233 0.09538 C -0.04687 0.09376 -0.31475 0.11088 -0.5743 0.06644 C -0.55833 0.06112 -0.54149 0.06181 -0.52517 0.06112 C -0.27673 0.06829 -0.03593 0.12709 0.2073 0.1919 C 0.32657 0.22362 0.44549 0.25718 0.55921 0.31551 C 0.56198 0.32107 0.56684 0.32547 0.56736 0.33172 C 0.56875 0.34954 0.56875 0.36829 0.56441 0.38519 C 0.5625 0.39283 0.55521 0.39584 0.55 0.40001 C 0.52275 0.42153 0.49028 0.43172 0.45921 0.43681 C 0.43889 0.43982 0.41858 0.4419 0.39809 0.44352 C 0.37396 0.44538 0.34966 0.44653 0.32552 0.44746 C 0.3 0.44862 0.27466 0.44954 0.24914 0.45047 C 0.19861 0.44908 0.01841 0.44862 -0.06927 0.43936 C -0.21441 0.42454 -0.35729 0.38426 -0.49982 0.34815 C -0.43073 0.39862 -0.33333 0.4257 -0.26215 0.44908 C 0.07466 0.55926 -0.27829 0.44399 0.07153 0.55626 C 0.1283 0.57454 0.1849 0.59399 0.24184 0.61227 C 0.26841 0.62038 0.32153 0.63681 0.32153 0.63681 C 0.39323 0.63565 0.46511 0.63866 0.53681 0.63403 C 0.54601 0.63311 0.51893 0.62801 0.51025 0.62454 C 0.47917 0.61112 0.4474 0.59954 0.41736 0.58218 C 0.36598 0.55301 0.31459 0.52362 0.26337 0.49399 C 0.23924 0.4801 0.21511 0.46575 0.19098 0.45163 C 0.03768 0.36343 -0.12048 0.26436 -0.25711 0.13473 C -0.32066 0.07408 -0.39218 0.01598 -0.43055 -0.07754 C -0.43125 -0.09189 -0.43368 -0.10671 -0.42743 -0.11967 C -0.39878 -0.17986 -0.30954 -0.17083 -0.26718 -0.17268 C -0.12725 -0.17106 0.00938 -0.17268 0.14809 -0.15092 C 0.28594 -0.12962 0.42049 -0.09745 0.5573 -0.06805 C 0.56059 -0.06527 0.56563 -0.06458 0.56736 -0.05972 C 0.57327 -0.04259 0.55348 -0.04675 0.55105 -0.04652 C 0.41476 -0.04907 0.27726 -0.09513 0.14393 -0.12939 C -0.03264 -0.17453 -0.21944 -0.22337 -0.39079 -0.30092 C -0.50347 -0.35185 -0.62239 -0.40462 -0.72534 -0.48726 C -0.72951 -0.49421 -0.73732 -0.49999 -0.73767 -0.50879 C -0.74045 -0.57638 -0.69166 -0.59606 -0.65295 -0.61481 C -0.54149 -0.66874 -0.41753 -0.66203 -0.30086 -0.66527 C -0.22309 -0.6699 -0.14062 -0.68263 -0.06423 -0.66527 C -0.05503 -0.65694 -0.06857 -0.63935 -0.07343 -0.63402 C -0.08559 -0.6206 -0.09861 -0.60856 -0.11111 -0.59583 C -0.16319 -0.54305 -0.21944 -0.49699 -0.27135 -0.44374 C -0.36649 -0.3456 -0.46389 -0.20254 -0.50382 -0.04907 C -0.5243 0.02871 -0.53385 0.10371 -0.5375 0.18519 C -0.53715 0.20973 -0.53836 0.23426 -0.53663 0.25834 C -0.53437 0.29098 -0.51892 0.35116 -0.49062 0.35926 C -0.47569 0.35417 -0.47048 0.33311 -0.46319 0.31551 C -0.43802 0.25672 -0.42517 0.19051 -0.40399 0.12917 C -0.38975 0.0882 -0.37777 0.04491 -0.35902 0.00672 C -0.31788 -0.07708 -0.27604 -0.15972 -0.23055 -0.23958 C -0.19809 -0.29675 -0.14861 -0.3699 -0.09079 -0.37546 C -0.08472 -0.37268 -0.07777 -0.37245 -0.07239 -0.36736 C -0.06614 -0.36203 -0.06441 -0.34236 -0.06319 -0.33472 C -0.06354 -0.30324 -0.06145 -0.27083 -0.06423 -0.23958 C -0.07361 -0.13263 -0.10937 -0.03379 -0.14184 0.06274 C -0.18732 0.19769 -0.26059 0.31343 -0.29895 0.45301 C -0.2993 0.45857 -0.3 0.46389 -0.3 0.46945 C -0.3 0.47153 -0.30034 0.47709 -0.29895 0.47616 C -0.29635 0.47408 -0.2967 0.46852 -0.29479 0.46528 C -0.29027 0.45764 -0.28454 0.45163 -0.27951 0.44491 C -0.24375 0.33311 -0.21805 0.21528 -0.17743 0.10626 C -0.13802 0.00024 -0.09201 -0.09884 -0.04687 -0.19999 C -0.02014 -0.26018 0.00851 -0.32013 0.03282 -0.3824 C 0.04063 -0.40231 0.05278 -0.44768 0.07153 -0.45601 C 0.079 -0.44953 0.07796 -0.43634 0.07865 -0.42569 C 0.08021 -0.40023 0.08108 -0.37499 0.08282 -0.34976 C 0.07882 -0.20185 0.06476 -0.05925 0.04184 0.08588 C 0.03421 0.1338 0.0283 0.18473 0.0165 0.23126 C 0.00973 0.25764 0.00087 0.28334 -0.00607 0.31019 C -0.0184 0.35788 -0.02986 0.40718 -0.05191 0.44908 C -0.046 0.41598 -0.0401 0.38426 -0.03055 0.35255 C -0.02222 0.32524 -0.01163 0.29908 -0.00503 0.27061 C 0.03455 0.10163 0.08438 -0.0618 0.12865 -0.2287 C 0.13855 -0.26574 0.14914 -0.303 0.15921 -0.34004 C 0.17344 -0.39305 0.1823 -0.46412 0.21736 -0.50069 C 0.22257 -0.49699 0.22917 -0.49606 0.23282 -0.48981 C 0.254 -0.45393 0.27709 -0.36249 0.28785 -0.32384 C 0.33889 -0.14074 0.36268 0.06528 0.37361 0.25973 C 0.37396 0.27709 0.37483 0.29445 0.37466 0.31135 C 0.37448 0.34028 0.37518 0.36899 0.37257 0.39746 C 0.36927 0.43311 0.35903 0.4801 0.34705 0.51436 C 0.3448 0.52038 0.33941 0.54399 0.33073 0.54838 C 0.32709 0.52454 0.33386 0.49838 0.33177 0.47362 C 0.32796 0.42848 0.31893 0.36181 0.30625 0.32362 C 0.30139 0.30926 0.29601 0.29514 0.29184 0.28033 C 0.28785 0.26598 0.28629 0.25047 0.28177 0.23681 C 0.27674 0.22107 0.26893 0.20718 0.26337 0.1919 C 0.25365 0.16551 0.24757 0.13635 0.23577 0.11135 C 0.19341 0.02223 0.14254 -0.05925 0.07865 -0.12245 C 0.03629 -0.16481 -0.00868 -0.21273 -0.06319 -0.21921 C -0.071 -0.21874 -0.07899 -0.21967 -0.08663 -0.21759 C -0.11336 -0.21157 -0.13038 -0.16041 -0.13975 -0.13217 C -0.14531 -0.08773 -0.146 -0.09722 -0.13454 -0.0287 C -0.13211 -0.01388 -0.11562 0.01436 -0.11007 0.02431 C -0.07517 0.08635 -0.01545 0.11482 0.03993 0.12663 C 0.05539 0.12524 0.07917 0.13172 0.08889 0.10996 C 0.0941 0.08357 0.05296 0.07246 0.04098 0.06806 C 0.03177 0.06436 0.02275 0.06112 0.01337 0.05857 C -0.06163 0.03681 -0.1368 0.02894 -0.21319 0.02431 C -0.11493 0.04121 -0.01805 0.06528 0.07865 0.09376 C 0.175 0.12269 0.06893 0.09144 0.14289 0.1169 C 0.14966 0.11945 0.1566 0.11991 0.16337 0.12246 C 0.16719 0.12362 0.17865 0.12663 0.17466 0.12778 C 0.1691 0.12917 0.16372 0.12524 0.15816 0.12362 C 0.03976 0.04862 -0.09618 -0.01967 -0.17239 -0.1699 C -0.175 -0.18287 -0.17968 -0.19722 -0.17534 -0.21111 C -0.17395 -0.2155 -0.16128 -0.2155 -0.15607 -0.21643 C -0.09496 -0.20092 -0.0427 -0.15231 0.00313 -0.09675 C 0.06563 -0.02083 0.14341 0.05764 0.17257 0.16852 C 0.17292 0.17663 0.17414 0.18519 0.17361 0.19306 C 0.17309 0.20278 0.17257 0.21274 0.16945 0.22153 C 0.16441 0.23588 0.14219 0.23797 0.13282 0.24098 C 0.11945 0.24028 0.10608 0.2419 0.09289 0.23936 C 0.05261 0.23218 0.01007 0.19514 -0.02343 0.16737 C -0.09514 0.10741 -0.15885 0.03565 -0.2 -0.06412 C -0.19895 -0.078 -0.19948 -0.09236 -0.19687 -0.10601 C -0.18784 -0.15462 -0.1375 -0.15879 -0.10902 -0.16203 C -0.08941 -0.15972 -0.06927 -0.16111 -0.05 -0.15509 C 0.00087 -0.13981 0.04011 -0.10833 0.08177 -0.06944 C 0.09341 -0.05856 0.10296 -0.04537 0.10921 -0.0287 C 0.10851 -0.0243 0.10886 -0.0199 0.1073 -0.01643 C 0.10087 -0.00046 0.06945 0.0007 0.05921 0.00116 C -0.00798 -0.00115 -0.07569 -0.01759 -0.13559 -0.06134 C -0.13611 -0.0618 -0.17639 -0.08472 -0.17639 -0.09791 " pathEditMode="relative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182</Words>
  <Application>Microsoft Office PowerPoint</Application>
  <PresentationFormat>Předvádění na obrazovce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Jericho </vt:lpstr>
      <vt:lpstr>Základní Informace</vt:lpstr>
      <vt:lpstr>Nejstarší období</vt:lpstr>
      <vt:lpstr>Doba bronzová</vt:lpstr>
      <vt:lpstr>Jericho dnes</vt:lpstr>
      <vt:lpstr>Obrázky + Dotazy</vt:lpstr>
      <vt:lpstr>Závěr</vt:lpstr>
      <vt:lpstr>Prezentace aplikace PowerPoint</vt:lpstr>
    </vt:vector>
  </TitlesOfParts>
  <Company>hrad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Jericho </dc:title>
  <dc:creator>Klaus</dc:creator>
  <cp:lastModifiedBy>Klaus</cp:lastModifiedBy>
  <cp:revision>9</cp:revision>
  <dcterms:created xsi:type="dcterms:W3CDTF">2011-12-13T20:25:05Z</dcterms:created>
  <dcterms:modified xsi:type="dcterms:W3CDTF">2011-12-13T21:57:28Z</dcterms:modified>
</cp:coreProperties>
</file>