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163D1-971C-4812-B142-5A0CA7EA4A1B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2F54-8D82-43DD-BBDE-42129737CE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75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2F54-8D82-43DD-BBDE-42129737CE4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2F54-8D82-43DD-BBDE-42129737CE4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6A79B1-CD20-41E8-A5B8-72F11C094501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976678-7BDB-4E26-A9B6-F56ED0C816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google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5904656" cy="1152128"/>
          </a:xfrm>
        </p:spPr>
        <p:txBody>
          <a:bodyPr>
            <a:noAutofit/>
          </a:bodyPr>
          <a:lstStyle/>
          <a:p>
            <a:r>
              <a:rPr lang="cs-CZ" sz="5000" dirty="0" smtClean="0"/>
              <a:t>Řečtí a římští bohové</a:t>
            </a:r>
            <a:endParaRPr lang="cs-CZ" sz="5000" dirty="0"/>
          </a:p>
        </p:txBody>
      </p:sp>
      <p:pic>
        <p:nvPicPr>
          <p:cNvPr id="4" name="Obrázek 3" descr="Trojsky-k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484784"/>
            <a:ext cx="4386962" cy="3973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1475656" y="566124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Vytvořila:  </a:t>
            </a:r>
            <a:r>
              <a:rPr lang="cs-CZ" sz="2000" dirty="0" smtClean="0"/>
              <a:t>Kamila </a:t>
            </a:r>
            <a:r>
              <a:rPr lang="cs-CZ" sz="2000" dirty="0" err="1" smtClean="0"/>
              <a:t>Obršlíková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Datum:  </a:t>
            </a:r>
            <a:r>
              <a:rPr lang="cs-CZ" sz="2000" dirty="0" smtClean="0"/>
              <a:t>10.4.2012</a:t>
            </a:r>
            <a:br>
              <a:rPr lang="cs-CZ" sz="2000" dirty="0" smtClean="0"/>
            </a:br>
            <a:r>
              <a:rPr lang="cs-CZ" sz="2000" b="1" dirty="0" smtClean="0"/>
              <a:t>Třída:  </a:t>
            </a:r>
            <a:r>
              <a:rPr lang="cs-CZ" sz="2000" dirty="0" smtClean="0"/>
              <a:t>5.A GVM</a:t>
            </a:r>
            <a:endParaRPr lang="cs-CZ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Afrodité</a:t>
            </a:r>
            <a:endParaRPr lang="cs-CZ" dirty="0"/>
          </a:p>
        </p:txBody>
      </p:sp>
      <p:pic>
        <p:nvPicPr>
          <p:cNvPr id="6" name="Zástupný symbol pro obsah 5" descr="366e24bf583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2791420" cy="4741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283968" y="1484784"/>
            <a:ext cx="4649720" cy="47026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Bohyně lásky a krásy</a:t>
            </a:r>
          </a:p>
          <a:p>
            <a:r>
              <a:rPr lang="cs-CZ" dirty="0" smtClean="0"/>
              <a:t>Dcera Dia nebo se z rodila z </a:t>
            </a:r>
            <a:r>
              <a:rPr lang="cs-CZ" dirty="0" err="1" smtClean="0"/>
              <a:t>Úrana</a:t>
            </a:r>
            <a:endParaRPr lang="cs-CZ" dirty="0" smtClean="0"/>
          </a:p>
          <a:p>
            <a:r>
              <a:rPr lang="cs-CZ" dirty="0" smtClean="0"/>
              <a:t>Neodolali jí lidé ani bohové</a:t>
            </a:r>
          </a:p>
          <a:p>
            <a:r>
              <a:rPr lang="cs-CZ" dirty="0" smtClean="0"/>
              <a:t>Manžel </a:t>
            </a:r>
            <a:r>
              <a:rPr lang="cs-CZ" dirty="0" err="1" smtClean="0"/>
              <a:t>Héfaistos</a:t>
            </a:r>
            <a:endParaRPr lang="cs-CZ" dirty="0" smtClean="0"/>
          </a:p>
          <a:p>
            <a:r>
              <a:rPr lang="cs-CZ" dirty="0" smtClean="0"/>
              <a:t>Zvířata: delfín, holubice, vlaštovka, vrabec</a:t>
            </a:r>
          </a:p>
          <a:p>
            <a:r>
              <a:rPr lang="cs-CZ" dirty="0" smtClean="0"/>
              <a:t>Rostliny: mák, jablko, myrta, růže</a:t>
            </a:r>
          </a:p>
          <a:p>
            <a:r>
              <a:rPr lang="cs-CZ" dirty="0" smtClean="0"/>
              <a:t>V Římě jako Venuše</a:t>
            </a:r>
            <a:endParaRPr lang="cs-CZ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4800600"/>
          </a:xfrm>
        </p:spPr>
        <p:txBody>
          <a:bodyPr/>
          <a:lstStyle/>
          <a:p>
            <a:r>
              <a:rPr lang="cs-CZ" sz="2400" dirty="0" smtClean="0">
                <a:hlinkClick r:id="rId3"/>
              </a:rPr>
              <a:t>http://wikipedia.org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http://google.cz</a:t>
            </a:r>
            <a:endParaRPr lang="cs-CZ" sz="2400" dirty="0" smtClean="0"/>
          </a:p>
          <a:p>
            <a:r>
              <a:rPr lang="cs-CZ" sz="2400" dirty="0" smtClean="0"/>
              <a:t>Staré řecké báje a pověsti (Albatros)</a:t>
            </a:r>
          </a:p>
          <a:p>
            <a:r>
              <a:rPr lang="cs-CZ" sz="2400" dirty="0" smtClean="0"/>
              <a:t>Velká obrazová všeobecná encyklopedie(</a:t>
            </a:r>
            <a:r>
              <a:rPr lang="cs-CZ" sz="2400" dirty="0" err="1" smtClean="0"/>
              <a:t>Svojka</a:t>
            </a:r>
            <a:r>
              <a:rPr lang="cs-CZ" sz="2400" dirty="0" smtClean="0"/>
              <a:t> &amp; Co.)</a:t>
            </a:r>
          </a:p>
          <a:p>
            <a:endParaRPr lang="cs-CZ" dirty="0"/>
          </a:p>
        </p:txBody>
      </p:sp>
      <p:pic>
        <p:nvPicPr>
          <p:cNvPr id="1026" name="Picture 2" descr="C:\Users\oem\AppData\Local\Microsoft\Windows\Temporary Internet Files\Content.IE5\QMU29SV3\MC90041494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789040"/>
            <a:ext cx="3229999" cy="2674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Zeus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4936592" cy="493352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Nejvyšší z řeckých bohů</a:t>
            </a:r>
          </a:p>
          <a:p>
            <a:r>
              <a:rPr lang="cs-CZ" sz="2800" dirty="0" smtClean="0"/>
              <a:t>Bůh jasného nebe, přírodních sil, vládce bohů a lidí</a:t>
            </a:r>
          </a:p>
          <a:p>
            <a:r>
              <a:rPr lang="cs-CZ" sz="2800" dirty="0" smtClean="0"/>
              <a:t>Rodiče: Kronos, </a:t>
            </a:r>
            <a:r>
              <a:rPr lang="cs-CZ" sz="2800" dirty="0" err="1" smtClean="0"/>
              <a:t>Rheia</a:t>
            </a:r>
            <a:endParaRPr lang="cs-CZ" sz="2800" dirty="0" smtClean="0"/>
          </a:p>
          <a:p>
            <a:r>
              <a:rPr lang="cs-CZ" sz="2800" dirty="0" smtClean="0"/>
              <a:t>Sourozenci: </a:t>
            </a:r>
            <a:r>
              <a:rPr lang="cs-CZ" sz="2800" dirty="0" err="1" smtClean="0"/>
              <a:t>Hestiá</a:t>
            </a:r>
            <a:r>
              <a:rPr lang="cs-CZ" sz="2800" dirty="0" smtClean="0"/>
              <a:t>, Démétér, Héra (zároveň manželka), Hádes, </a:t>
            </a:r>
            <a:r>
              <a:rPr lang="cs-CZ" sz="2800" dirty="0" err="1" smtClean="0"/>
              <a:t>Poseidón</a:t>
            </a:r>
            <a:endParaRPr lang="cs-CZ" sz="2800" dirty="0" smtClean="0"/>
          </a:p>
          <a:p>
            <a:r>
              <a:rPr lang="cs-CZ" sz="2800" dirty="0" smtClean="0"/>
              <a:t>4 manželských a 30 nemanželských dětí</a:t>
            </a:r>
          </a:p>
          <a:p>
            <a:r>
              <a:rPr lang="cs-CZ" sz="2800" dirty="0" smtClean="0"/>
              <a:t>Athéna se zrodila z jeho hlavy</a:t>
            </a:r>
          </a:p>
          <a:p>
            <a:r>
              <a:rPr lang="cs-CZ" sz="2800" dirty="0" smtClean="0"/>
              <a:t>V Římě jako Jupiter</a:t>
            </a:r>
            <a:endParaRPr lang="cs-CZ" sz="2800" dirty="0"/>
          </a:p>
        </p:txBody>
      </p:sp>
      <p:pic>
        <p:nvPicPr>
          <p:cNvPr id="4" name="Obrázek 3" descr="z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556792"/>
            <a:ext cx="2628382" cy="4778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Héra</a:t>
            </a:r>
            <a:endParaRPr lang="cs-CZ" dirty="0"/>
          </a:p>
        </p:txBody>
      </p:sp>
      <p:pic>
        <p:nvPicPr>
          <p:cNvPr id="4" name="Zástupný symbol pro obsah 3" descr="Hér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3352924" cy="4058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4073656" cy="4774664"/>
          </a:xfrm>
        </p:spPr>
        <p:txBody>
          <a:bodyPr>
            <a:noAutofit/>
          </a:bodyPr>
          <a:lstStyle/>
          <a:p>
            <a:r>
              <a:rPr lang="cs-CZ" sz="3200" dirty="0" smtClean="0"/>
              <a:t>Nejvyšší řecká bohyně</a:t>
            </a:r>
          </a:p>
          <a:p>
            <a:r>
              <a:rPr lang="cs-CZ" sz="3200" dirty="0" smtClean="0"/>
              <a:t>Patronkou manželství a zrození</a:t>
            </a:r>
          </a:p>
          <a:p>
            <a:r>
              <a:rPr lang="cs-CZ" sz="3200" dirty="0" smtClean="0"/>
              <a:t>Velmi žárlivá</a:t>
            </a:r>
          </a:p>
          <a:p>
            <a:r>
              <a:rPr lang="cs-CZ" sz="3200" dirty="0" smtClean="0"/>
              <a:t>Porodila </a:t>
            </a:r>
            <a:r>
              <a:rPr lang="cs-CZ" sz="3200" dirty="0" err="1" smtClean="0"/>
              <a:t>Área</a:t>
            </a:r>
            <a:r>
              <a:rPr lang="cs-CZ" sz="3200" dirty="0" smtClean="0"/>
              <a:t>, </a:t>
            </a:r>
            <a:r>
              <a:rPr lang="cs-CZ" sz="3200" dirty="0" err="1" smtClean="0"/>
              <a:t>Héfaistosa</a:t>
            </a:r>
            <a:r>
              <a:rPr lang="cs-CZ" sz="3200" dirty="0" smtClean="0"/>
              <a:t>, </a:t>
            </a:r>
            <a:r>
              <a:rPr lang="cs-CZ" sz="3200" dirty="0" err="1" smtClean="0"/>
              <a:t>Hébé</a:t>
            </a:r>
            <a:r>
              <a:rPr lang="cs-CZ" sz="3200" dirty="0" smtClean="0"/>
              <a:t> a </a:t>
            </a:r>
            <a:r>
              <a:rPr lang="cs-CZ" sz="3200" dirty="0" err="1" smtClean="0"/>
              <a:t>Eithýiu</a:t>
            </a:r>
            <a:endParaRPr lang="cs-CZ" sz="3200" dirty="0" smtClean="0"/>
          </a:p>
          <a:p>
            <a:r>
              <a:rPr lang="cs-CZ" sz="3200" dirty="0" smtClean="0"/>
              <a:t>V Římě jako Juna</a:t>
            </a:r>
            <a:endParaRPr lang="cs-CZ" sz="32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Poseidón</a:t>
            </a:r>
            <a:endParaRPr lang="cs-CZ" dirty="0"/>
          </a:p>
        </p:txBody>
      </p:sp>
      <p:pic>
        <p:nvPicPr>
          <p:cNvPr id="5" name="Zástupný symbol pro obsah 4" descr="Poseid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895095" cy="4198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43608" y="1484784"/>
            <a:ext cx="3801616" cy="4735448"/>
          </a:xfrm>
        </p:spPr>
        <p:txBody>
          <a:bodyPr>
            <a:noAutofit/>
          </a:bodyPr>
          <a:lstStyle/>
          <a:p>
            <a:r>
              <a:rPr lang="cs-CZ" dirty="0" smtClean="0"/>
              <a:t>Bratr Dia, syn Krona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Rheie</a:t>
            </a:r>
            <a:endParaRPr lang="cs-CZ" dirty="0" smtClean="0"/>
          </a:p>
          <a:p>
            <a:r>
              <a:rPr lang="cs-CZ" dirty="0" smtClean="0"/>
              <a:t>Bohem moře </a:t>
            </a:r>
            <a:br>
              <a:rPr lang="cs-CZ" dirty="0" smtClean="0"/>
            </a:br>
            <a:r>
              <a:rPr lang="cs-CZ" dirty="0" smtClean="0"/>
              <a:t>a vodního živlu</a:t>
            </a:r>
          </a:p>
          <a:p>
            <a:r>
              <a:rPr lang="cs-CZ" dirty="0" smtClean="0"/>
              <a:t>Od Kyklopů dostal trojzubec </a:t>
            </a:r>
          </a:p>
          <a:p>
            <a:r>
              <a:rPr lang="cs-CZ" dirty="0" smtClean="0"/>
              <a:t>Zvířata: býk a kůň</a:t>
            </a:r>
          </a:p>
          <a:p>
            <a:r>
              <a:rPr lang="cs-CZ" dirty="0" smtClean="0"/>
              <a:t>Manželka </a:t>
            </a:r>
            <a:r>
              <a:rPr lang="cs-CZ" dirty="0" err="1" smtClean="0"/>
              <a:t>Amfitríta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ale zaplétal se s jinými</a:t>
            </a:r>
          </a:p>
          <a:p>
            <a:r>
              <a:rPr lang="cs-CZ" dirty="0" smtClean="0"/>
              <a:t>V Římě Neptun</a:t>
            </a:r>
            <a:endParaRPr lang="cs-CZ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Hádes</a:t>
            </a:r>
            <a:endParaRPr lang="cs-CZ" dirty="0"/>
          </a:p>
        </p:txBody>
      </p:sp>
      <p:pic>
        <p:nvPicPr>
          <p:cNvPr id="5" name="Zástupný symbol pro obsah 4" descr="377px-Hades-et-Cerberus-II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2743469" cy="4358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55976" y="1700808"/>
            <a:ext cx="4505704" cy="47746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Bůh podsvětí</a:t>
            </a:r>
          </a:p>
          <a:p>
            <a:r>
              <a:rPr lang="cs-CZ" sz="3200" dirty="0" smtClean="0"/>
              <a:t>Bratr Dia, nejstarší syn</a:t>
            </a:r>
          </a:p>
          <a:p>
            <a:r>
              <a:rPr lang="cs-CZ" sz="3200" dirty="0" smtClean="0"/>
              <a:t>Připadla mu říše mrtvých</a:t>
            </a:r>
          </a:p>
          <a:p>
            <a:r>
              <a:rPr lang="cs-CZ" sz="3200" dirty="0" smtClean="0"/>
              <a:t>Unesl </a:t>
            </a:r>
            <a:r>
              <a:rPr lang="cs-CZ" sz="3200" dirty="0" err="1" smtClean="0"/>
              <a:t>Persofoné</a:t>
            </a:r>
            <a:r>
              <a:rPr lang="cs-CZ" sz="3200" dirty="0" smtClean="0"/>
              <a:t> a učinil z ní manželku</a:t>
            </a:r>
          </a:p>
          <a:p>
            <a:r>
              <a:rPr lang="cs-CZ" sz="3200" dirty="0" smtClean="0"/>
              <a:t>V Římě jako Pluto</a:t>
            </a:r>
            <a:endParaRPr lang="cs-CZ" sz="32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Démétér</a:t>
            </a:r>
            <a:endParaRPr lang="cs-CZ" dirty="0"/>
          </a:p>
        </p:txBody>
      </p:sp>
      <p:pic>
        <p:nvPicPr>
          <p:cNvPr id="5" name="Zástupný symbol pro obsah 4" descr="DemeterD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2827147" cy="466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433696" cy="4774664"/>
          </a:xfrm>
        </p:spPr>
        <p:txBody>
          <a:bodyPr/>
          <a:lstStyle/>
          <a:p>
            <a:r>
              <a:rPr lang="cs-CZ" dirty="0" smtClean="0"/>
              <a:t>Dcera Krona a </a:t>
            </a:r>
            <a:r>
              <a:rPr lang="cs-CZ" dirty="0" err="1" smtClean="0"/>
              <a:t>Rheie</a:t>
            </a:r>
            <a:r>
              <a:rPr lang="cs-CZ" dirty="0" smtClean="0"/>
              <a:t>, sestra Dia</a:t>
            </a:r>
          </a:p>
          <a:p>
            <a:r>
              <a:rPr lang="cs-CZ" dirty="0" smtClean="0"/>
              <a:t>Bohyně plodnosti země</a:t>
            </a:r>
          </a:p>
          <a:p>
            <a:r>
              <a:rPr lang="cs-CZ" dirty="0" smtClean="0"/>
              <a:t>Zeus ji vzal s sebou na Olymp</a:t>
            </a:r>
          </a:p>
          <a:p>
            <a:r>
              <a:rPr lang="cs-CZ" dirty="0" smtClean="0"/>
              <a:t>Dcera </a:t>
            </a:r>
            <a:r>
              <a:rPr lang="cs-CZ" dirty="0" err="1" smtClean="0"/>
              <a:t>Persofoné</a:t>
            </a:r>
            <a:endParaRPr lang="cs-CZ" dirty="0" smtClean="0"/>
          </a:p>
          <a:p>
            <a:r>
              <a:rPr lang="cs-CZ" dirty="0" smtClean="0"/>
              <a:t>K poctě se konaly náboženské slavnosti, tzv. velké mystérie </a:t>
            </a:r>
          </a:p>
          <a:p>
            <a:r>
              <a:rPr lang="cs-CZ" dirty="0" smtClean="0"/>
              <a:t>V Římě Ceres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Hestia</a:t>
            </a:r>
            <a:endParaRPr lang="cs-CZ" dirty="0"/>
          </a:p>
        </p:txBody>
      </p:sp>
      <p:pic>
        <p:nvPicPr>
          <p:cNvPr id="5" name="Zástupný symbol pro obsah 4" descr="hestia87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484784"/>
            <a:ext cx="2737435" cy="466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31640" y="1484784"/>
            <a:ext cx="4320480" cy="4968552"/>
          </a:xfrm>
        </p:spPr>
        <p:txBody>
          <a:bodyPr/>
          <a:lstStyle/>
          <a:p>
            <a:r>
              <a:rPr lang="cs-CZ" dirty="0" smtClean="0"/>
              <a:t>Dcera Krona a </a:t>
            </a:r>
            <a:r>
              <a:rPr lang="cs-CZ" dirty="0" err="1" smtClean="0"/>
              <a:t>Rheie</a:t>
            </a:r>
            <a:endParaRPr lang="cs-CZ" dirty="0" smtClean="0"/>
          </a:p>
          <a:p>
            <a:r>
              <a:rPr lang="cs-CZ" dirty="0" smtClean="0"/>
              <a:t>Bohyně ohně a domácího krbu</a:t>
            </a:r>
          </a:p>
          <a:p>
            <a:r>
              <a:rPr lang="cs-CZ" dirty="0" smtClean="0"/>
              <a:t>Bohyně pronásledovaných a vyhnaných</a:t>
            </a:r>
          </a:p>
          <a:p>
            <a:r>
              <a:rPr lang="cs-CZ" dirty="0" smtClean="0"/>
              <a:t>Pozvána na Olymp s Athénou a Artemis s výsadou zajistit na věky své panenství</a:t>
            </a:r>
          </a:p>
          <a:p>
            <a:r>
              <a:rPr lang="cs-CZ" dirty="0" smtClean="0"/>
              <a:t>V Římě Vesta</a:t>
            </a:r>
          </a:p>
          <a:p>
            <a:endParaRPr lang="cs-CZ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Athéna</a:t>
            </a:r>
            <a:endParaRPr lang="cs-CZ" dirty="0"/>
          </a:p>
        </p:txBody>
      </p:sp>
      <p:pic>
        <p:nvPicPr>
          <p:cNvPr id="5" name="Zástupný symbol pro obsah 4" descr="athena-goddes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3153184" cy="4204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217672" cy="49685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Bohyně moudrosti, statečnosti, práva, spravedlnosti, vítězné války, ochránkyně řemesel</a:t>
            </a:r>
          </a:p>
          <a:p>
            <a:r>
              <a:rPr lang="cs-CZ" dirty="0" smtClean="0"/>
              <a:t>Dcera Dia (zrodila se z jeho hlavy)</a:t>
            </a:r>
          </a:p>
          <a:p>
            <a:r>
              <a:rPr lang="cs-CZ" dirty="0" smtClean="0"/>
              <a:t>Vynalezla spoustu věcí, zavedla nová řemesla</a:t>
            </a:r>
          </a:p>
          <a:p>
            <a:r>
              <a:rPr lang="cs-CZ" dirty="0" smtClean="0"/>
              <a:t>Pouze jednou byla nemilosrdná</a:t>
            </a:r>
          </a:p>
          <a:p>
            <a:r>
              <a:rPr lang="cs-CZ" dirty="0" smtClean="0"/>
              <a:t>V Římě Minerva</a:t>
            </a:r>
            <a:endParaRPr lang="cs-CZ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Appolón</a:t>
            </a:r>
            <a:r>
              <a:rPr lang="cs-CZ" dirty="0" smtClean="0"/>
              <a:t> a Artemis</a:t>
            </a:r>
            <a:endParaRPr lang="cs-CZ" dirty="0"/>
          </a:p>
        </p:txBody>
      </p:sp>
      <p:pic>
        <p:nvPicPr>
          <p:cNvPr id="5" name="Zástupný symbol pro obsah 4" descr="apoll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268760"/>
            <a:ext cx="2046767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Zástupný symbol pro obsah 5" descr="e72b9848a7_42197890_u.jpg"/>
          <p:cNvPicPr>
            <a:picLocks noGrp="1" noChangeAspect="1"/>
          </p:cNvPicPr>
          <p:nvPr>
            <p:ph sz="half"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6219825" y="1341438"/>
            <a:ext cx="2924175" cy="4702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3419872" y="1412776"/>
            <a:ext cx="25922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600" dirty="0" smtClean="0"/>
              <a:t> dvojčata Dia </a:t>
            </a:r>
          </a:p>
          <a:p>
            <a:r>
              <a:rPr lang="cs-CZ" sz="2600" dirty="0" smtClean="0"/>
              <a:t>a </a:t>
            </a:r>
            <a:r>
              <a:rPr lang="cs-CZ" sz="2600" dirty="0" err="1" smtClean="0"/>
              <a:t>Létó</a:t>
            </a:r>
            <a:endParaRPr lang="cs-CZ" sz="2600" dirty="0" smtClean="0"/>
          </a:p>
          <a:p>
            <a:pPr>
              <a:buFont typeface="Arial" pitchFamily="34" charset="0"/>
              <a:buChar char="•"/>
            </a:pPr>
            <a:r>
              <a:rPr lang="cs-CZ" sz="2600" dirty="0"/>
              <a:t> </a:t>
            </a:r>
            <a:r>
              <a:rPr lang="cs-CZ" sz="2600" dirty="0" err="1" smtClean="0"/>
              <a:t>Appolón</a:t>
            </a:r>
            <a:r>
              <a:rPr lang="cs-CZ" sz="2600" dirty="0" smtClean="0"/>
              <a:t> je bůh světla a slunce,</a:t>
            </a:r>
            <a:br>
              <a:rPr lang="cs-CZ" sz="2600" dirty="0" smtClean="0"/>
            </a:br>
            <a:r>
              <a:rPr lang="cs-CZ" sz="2600" dirty="0" smtClean="0"/>
              <a:t>v Římě Apollo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/>
              <a:t> </a:t>
            </a:r>
            <a:r>
              <a:rPr lang="cs-CZ" sz="2600" dirty="0" smtClean="0"/>
              <a:t>Artemis je bohyně plodnosti přírody, zvěře a Měsíce, v Římě </a:t>
            </a:r>
            <a:r>
              <a:rPr lang="cs-CZ" sz="2600" dirty="0" smtClean="0"/>
              <a:t>Diana</a:t>
            </a:r>
            <a:endParaRPr lang="cs-CZ" sz="2600" dirty="0" smtClean="0"/>
          </a:p>
          <a:p>
            <a:pPr>
              <a:buFont typeface="Arial" pitchFamily="34" charset="0"/>
              <a:buChar char="•"/>
            </a:pPr>
            <a:r>
              <a:rPr lang="cs-CZ" sz="2600" dirty="0"/>
              <a:t> </a:t>
            </a:r>
            <a:r>
              <a:rPr lang="cs-CZ" sz="2600" dirty="0" err="1" smtClean="0"/>
              <a:t>Appolón</a:t>
            </a:r>
            <a:r>
              <a:rPr lang="cs-CZ" sz="2600" dirty="0" smtClean="0"/>
              <a:t> vyzval Artemis k souboji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lastní 2">
      <a:dk1>
        <a:sysClr val="windowText" lastClr="000000"/>
      </a:dk1>
      <a:lt1>
        <a:srgbClr val="FFE8D9"/>
      </a:lt1>
      <a:dk2>
        <a:srgbClr val="321900"/>
      </a:dk2>
      <a:lt2>
        <a:srgbClr val="DBAA85"/>
      </a:lt2>
      <a:accent1>
        <a:srgbClr val="FF6600"/>
      </a:accent1>
      <a:accent2>
        <a:srgbClr val="3C9FBA"/>
      </a:accent2>
      <a:accent3>
        <a:srgbClr val="EC3434"/>
      </a:accent3>
      <a:accent4>
        <a:srgbClr val="800000"/>
      </a:accent4>
      <a:accent5>
        <a:srgbClr val="E88651"/>
      </a:accent5>
      <a:accent6>
        <a:srgbClr val="C64847"/>
      </a:accent6>
      <a:hlink>
        <a:srgbClr val="0F5C7B"/>
      </a:hlink>
      <a:folHlink>
        <a:srgbClr val="68000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298</Words>
  <Application>Microsoft Office PowerPoint</Application>
  <PresentationFormat>Předvádění na obrazovce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Řečtí a římští bohové</vt:lpstr>
      <vt:lpstr>Zeus</vt:lpstr>
      <vt:lpstr>Héra</vt:lpstr>
      <vt:lpstr>Poseidón</vt:lpstr>
      <vt:lpstr>Hádes</vt:lpstr>
      <vt:lpstr>Démétér</vt:lpstr>
      <vt:lpstr>Hestia</vt:lpstr>
      <vt:lpstr>Athéna</vt:lpstr>
      <vt:lpstr>Appolón a Artemis</vt:lpstr>
      <vt:lpstr>Afrodité</vt:lpstr>
      <vt:lpstr>Děkuji za pozornost 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oem</dc:creator>
  <cp:lastModifiedBy>Vít Rosecký</cp:lastModifiedBy>
  <cp:revision>31</cp:revision>
  <dcterms:created xsi:type="dcterms:W3CDTF">2012-04-10T20:10:20Z</dcterms:created>
  <dcterms:modified xsi:type="dcterms:W3CDTF">2012-04-19T09:17:28Z</dcterms:modified>
</cp:coreProperties>
</file>