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3CE91BC-2E0A-43B6-9E42-14E78F06FB30}" type="datetimeFigureOut">
              <a:rPr lang="cs-CZ" smtClean="0"/>
              <a:t>23.3.2014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BC84D6D-0708-48B0-9AF7-C02D342E598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857488" y="714356"/>
            <a:ext cx="5857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SILVER DOLLAR EFFECT </a:t>
            </a:r>
            <a:endParaRPr lang="cs-CZ" sz="4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928926" y="1928802"/>
            <a:ext cx="6000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 </a:t>
            </a:r>
            <a:r>
              <a:rPr lang="cs-CZ" sz="2800" dirty="0" smtClean="0"/>
              <a:t>= stěhování bohatých amerických důchodců do rekreačních oblastí – zejména na Floridu  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00108"/>
            <a:ext cx="7500990" cy="50720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 smtClean="0"/>
              <a:t>n</a:t>
            </a:r>
            <a:r>
              <a:rPr lang="cs-CZ" sz="2200" dirty="0" smtClean="0"/>
              <a:t>azývána státem důchodců 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stěhují se sem důchodci z celé Ameriky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 </a:t>
            </a:r>
            <a:r>
              <a:rPr lang="cs-CZ" sz="2200" dirty="0" smtClean="0"/>
              <a:t>např. z New Yorku, Pensylvánie, Ontaria a dalších koutů kontinentu 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k</a:t>
            </a:r>
            <a:r>
              <a:rPr lang="cs-CZ" sz="2200" dirty="0" smtClean="0"/>
              <a:t>vůli lacinějšímu životu, teplu, moři, dlouhým plážím a kulturnímu vyžití 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 </a:t>
            </a:r>
            <a:r>
              <a:rPr lang="cs-CZ" sz="2200" dirty="0" smtClean="0"/>
              <a:t>každý rok jich přichází tisíce </a:t>
            </a:r>
          </a:p>
          <a:p>
            <a:pPr>
              <a:lnSpc>
                <a:spcPct val="150000"/>
              </a:lnSpc>
              <a:buNone/>
            </a:pPr>
            <a:endParaRPr lang="cs-CZ" sz="2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857232"/>
            <a:ext cx="7239000" cy="48463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 smtClean="0"/>
              <a:t>v </a:t>
            </a:r>
            <a:r>
              <a:rPr lang="cs-CZ" sz="2200" dirty="0" smtClean="0"/>
              <a:t>současné době se Florida řadí na první místo s nejvyšším </a:t>
            </a:r>
            <a:r>
              <a:rPr lang="cs-CZ" sz="2200" dirty="0" smtClean="0"/>
              <a:t>počtem důchodců 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staří lidé tvoří asi 24 % z celkového obyvatelstva státu 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do roku 2030 se očekává nárůst na 35 % 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 </a:t>
            </a:r>
            <a:r>
              <a:rPr lang="cs-CZ" sz="2200" dirty="0" smtClean="0"/>
              <a:t>více než 1,7 milionů obyvatel starších 75 let </a:t>
            </a:r>
            <a:endParaRPr lang="cs-CZ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71546"/>
            <a:ext cx="7239000" cy="48463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200" dirty="0" smtClean="0"/>
              <a:t>následkem nevyváženost ve struktuře obyvatelstva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v </a:t>
            </a:r>
            <a:r>
              <a:rPr lang="cs-CZ" sz="2200" dirty="0" smtClean="0"/>
              <a:t>některých oblastech převažuje počet důchodců nad počtem mladých lidí </a:t>
            </a:r>
            <a:endParaRPr lang="cs-CZ" sz="2200" dirty="0" smtClean="0"/>
          </a:p>
          <a:p>
            <a:pPr>
              <a:lnSpc>
                <a:spcPct val="150000"/>
              </a:lnSpc>
            </a:pPr>
            <a:r>
              <a:rPr lang="cs-CZ" sz="2200" dirty="0" smtClean="0"/>
              <a:t> </a:t>
            </a:r>
            <a:r>
              <a:rPr lang="cs-CZ" sz="2200" dirty="0" smtClean="0"/>
              <a:t>důchodci žijí v noblesních domech poblíž pláží</a:t>
            </a:r>
          </a:p>
          <a:p>
            <a:pPr>
              <a:lnSpc>
                <a:spcPct val="150000"/>
              </a:lnSpc>
            </a:pPr>
            <a:r>
              <a:rPr lang="cs-CZ" sz="2200" dirty="0" smtClean="0"/>
              <a:t>některé restaurace a spousta klubů poskytuje služby výhradně pro důchodce </a:t>
            </a:r>
          </a:p>
          <a:p>
            <a:pPr>
              <a:lnSpc>
                <a:spcPct val="150000"/>
              </a:lnSpc>
              <a:buNone/>
            </a:pPr>
            <a:endParaRPr lang="cs-CZ" sz="22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00174"/>
            <a:ext cx="7329510" cy="48463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200" dirty="0" smtClean="0"/>
              <a:t> v Palm </a:t>
            </a:r>
            <a:r>
              <a:rPr lang="cs-CZ" sz="2200" dirty="0" err="1" smtClean="0"/>
              <a:t>Beach</a:t>
            </a:r>
            <a:r>
              <a:rPr lang="cs-CZ" sz="2200" dirty="0" smtClean="0"/>
              <a:t> </a:t>
            </a:r>
            <a:r>
              <a:rPr lang="cs-CZ" sz="2200" dirty="0" err="1" smtClean="0"/>
              <a:t>County</a:t>
            </a:r>
            <a:r>
              <a:rPr lang="cs-CZ" sz="22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sz="2200" dirty="0" err="1" smtClean="0"/>
              <a:t>Punta</a:t>
            </a:r>
            <a:r>
              <a:rPr lang="cs-CZ" sz="2200" dirty="0" smtClean="0"/>
              <a:t> </a:t>
            </a:r>
            <a:r>
              <a:rPr lang="cs-CZ" sz="2200" dirty="0" err="1" smtClean="0"/>
              <a:t>Gorda</a:t>
            </a:r>
            <a:r>
              <a:rPr lang="cs-CZ" sz="2200" dirty="0" smtClean="0"/>
              <a:t> – 17 000 obyvatel, z toho 44% v</a:t>
            </a:r>
            <a:br>
              <a:rPr lang="cs-CZ" sz="2200" dirty="0" smtClean="0"/>
            </a:br>
            <a:r>
              <a:rPr lang="cs-CZ" sz="2200" dirty="0" smtClean="0"/>
              <a:t> 		    důchodovém věku </a:t>
            </a:r>
          </a:p>
          <a:p>
            <a:pPr>
              <a:lnSpc>
                <a:spcPct val="150000"/>
              </a:lnSpc>
            </a:pPr>
            <a:r>
              <a:rPr lang="cs-CZ" sz="2200" dirty="0" err="1" smtClean="0"/>
              <a:t>North</a:t>
            </a:r>
            <a:r>
              <a:rPr lang="cs-CZ" sz="2200" dirty="0" smtClean="0"/>
              <a:t> </a:t>
            </a:r>
            <a:r>
              <a:rPr lang="cs-CZ" sz="2200" dirty="0" err="1" smtClean="0"/>
              <a:t>Fort</a:t>
            </a:r>
            <a:r>
              <a:rPr lang="cs-CZ" sz="2200" dirty="0" smtClean="0"/>
              <a:t> </a:t>
            </a:r>
            <a:r>
              <a:rPr lang="cs-CZ" sz="2200" dirty="0" err="1" smtClean="0"/>
              <a:t>Myers</a:t>
            </a:r>
            <a:r>
              <a:rPr lang="cs-CZ" sz="2200" dirty="0" smtClean="0"/>
              <a:t> – 36 609 obyvatel, 43%</a:t>
            </a:r>
          </a:p>
          <a:p>
            <a:pPr>
              <a:lnSpc>
                <a:spcPct val="150000"/>
              </a:lnSpc>
            </a:pPr>
            <a:r>
              <a:rPr lang="cs-CZ" sz="2200" dirty="0" err="1" smtClean="0"/>
              <a:t>Naples</a:t>
            </a:r>
            <a:r>
              <a:rPr lang="cs-CZ" sz="2200" dirty="0" smtClean="0"/>
              <a:t> – 21 600 obyvatel, 44 % </a:t>
            </a:r>
          </a:p>
          <a:p>
            <a:pPr>
              <a:lnSpc>
                <a:spcPct val="150000"/>
              </a:lnSpc>
            </a:pPr>
            <a:r>
              <a:rPr lang="cs-CZ" sz="2200" dirty="0" err="1" smtClean="0"/>
              <a:t>Dunnello</a:t>
            </a:r>
            <a:r>
              <a:rPr lang="cs-CZ" sz="2200" dirty="0" err="1" smtClean="0"/>
              <a:t>n</a:t>
            </a:r>
            <a:r>
              <a:rPr lang="cs-CZ" sz="2200" dirty="0" smtClean="0"/>
              <a:t> – 2 000 obyvatel – 60 % ve věku nad 45 let,</a:t>
            </a:r>
            <a:br>
              <a:rPr lang="cs-CZ" sz="2200" dirty="0" smtClean="0"/>
            </a:br>
            <a:r>
              <a:rPr lang="cs-CZ" sz="2200" dirty="0" smtClean="0"/>
              <a:t>  	 	38% v důchodovém věku </a:t>
            </a:r>
            <a:endParaRPr lang="cs-CZ" sz="2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357422" y="785794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OBLÍBENÉ DESTINACE</a:t>
            </a:r>
            <a:endParaRPr lang="cs-CZ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198</TotalTime>
  <Words>152</Words>
  <Application>Microsoft Office PowerPoint</Application>
  <PresentationFormat>Předvádění na obrazovce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Bohatý</vt:lpstr>
      <vt:lpstr>Snímek 1</vt:lpstr>
      <vt:lpstr>Snímek 2</vt:lpstr>
      <vt:lpstr>Snímek 3</vt:lpstr>
      <vt:lpstr>Snímek 4</vt:lpstr>
      <vt:lpstr>Snímek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Monoušek_2</dc:creator>
  <cp:lastModifiedBy>Monoušek_2</cp:lastModifiedBy>
  <cp:revision>20</cp:revision>
  <dcterms:created xsi:type="dcterms:W3CDTF">2014-03-23T13:51:22Z</dcterms:created>
  <dcterms:modified xsi:type="dcterms:W3CDTF">2014-03-23T17:09:25Z</dcterms:modified>
</cp:coreProperties>
</file>