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C65A-DACE-45F6-87DD-86B7371D5E28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F29D-F668-4C24-B61F-F7974E1622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222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C65A-DACE-45F6-87DD-86B7371D5E28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F29D-F668-4C24-B61F-F7974E1622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186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C65A-DACE-45F6-87DD-86B7371D5E28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F29D-F668-4C24-B61F-F7974E1622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87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C65A-DACE-45F6-87DD-86B7371D5E28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F29D-F668-4C24-B61F-F7974E1622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3353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C65A-DACE-45F6-87DD-86B7371D5E28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F29D-F668-4C24-B61F-F7974E1622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200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C65A-DACE-45F6-87DD-86B7371D5E28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F29D-F668-4C24-B61F-F7974E1622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647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C65A-DACE-45F6-87DD-86B7371D5E28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F29D-F668-4C24-B61F-F7974E1622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371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C65A-DACE-45F6-87DD-86B7371D5E28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F29D-F668-4C24-B61F-F7974E1622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7156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C65A-DACE-45F6-87DD-86B7371D5E28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F29D-F668-4C24-B61F-F7974E1622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8246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C65A-DACE-45F6-87DD-86B7371D5E28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F29D-F668-4C24-B61F-F7974E1622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8732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C65A-DACE-45F6-87DD-86B7371D5E28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F29D-F668-4C24-B61F-F7974E1622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4208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8C65A-DACE-45F6-87DD-86B7371D5E28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4F29D-F668-4C24-B61F-F7974E1622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9604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Které řeky protékají: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3106688" cy="4997152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Jaroměř</a:t>
            </a:r>
          </a:p>
          <a:p>
            <a:r>
              <a:rPr lang="cs-CZ" sz="2800" dirty="0" smtClean="0"/>
              <a:t>Hradec Králové</a:t>
            </a:r>
          </a:p>
          <a:p>
            <a:r>
              <a:rPr lang="cs-CZ" sz="2800" dirty="0" smtClean="0"/>
              <a:t>Pardubice</a:t>
            </a:r>
          </a:p>
          <a:p>
            <a:r>
              <a:rPr lang="cs-CZ" sz="2800" dirty="0" smtClean="0"/>
              <a:t>Kolín</a:t>
            </a:r>
          </a:p>
          <a:p>
            <a:r>
              <a:rPr lang="cs-CZ" sz="2800" dirty="0" smtClean="0"/>
              <a:t>Poděbrady</a:t>
            </a:r>
          </a:p>
          <a:p>
            <a:r>
              <a:rPr lang="cs-CZ" sz="2800" dirty="0" smtClean="0"/>
              <a:t>Nymburk</a:t>
            </a:r>
          </a:p>
          <a:p>
            <a:r>
              <a:rPr lang="cs-CZ" sz="2800" dirty="0" smtClean="0"/>
              <a:t>Praha</a:t>
            </a:r>
          </a:p>
          <a:p>
            <a:r>
              <a:rPr lang="cs-CZ" sz="2800" dirty="0" smtClean="0"/>
              <a:t>České Budějovice</a:t>
            </a:r>
          </a:p>
          <a:p>
            <a:r>
              <a:rPr lang="cs-CZ" sz="2800" dirty="0" smtClean="0"/>
              <a:t>Mladá Boleslav</a:t>
            </a:r>
          </a:p>
          <a:p>
            <a:r>
              <a:rPr lang="cs-CZ" sz="2800" dirty="0" smtClean="0"/>
              <a:t>Děčín</a:t>
            </a:r>
          </a:p>
          <a:p>
            <a:pPr marL="0" indent="0">
              <a:buNone/>
            </a:pPr>
            <a:endParaRPr lang="cs-CZ" sz="28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499992" y="1628800"/>
            <a:ext cx="3106688" cy="4997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 smtClean="0"/>
              <a:t>Plzeň</a:t>
            </a:r>
          </a:p>
          <a:p>
            <a:r>
              <a:rPr lang="cs-CZ" sz="2800" dirty="0" smtClean="0"/>
              <a:t>Karlovy Vary</a:t>
            </a:r>
          </a:p>
          <a:p>
            <a:r>
              <a:rPr lang="cs-CZ" sz="2800" dirty="0" smtClean="0"/>
              <a:t>Liberec</a:t>
            </a:r>
          </a:p>
          <a:p>
            <a:r>
              <a:rPr lang="cs-CZ" sz="2800" dirty="0" smtClean="0"/>
              <a:t>Hlinsko</a:t>
            </a:r>
          </a:p>
          <a:p>
            <a:r>
              <a:rPr lang="cs-CZ" sz="2800" dirty="0" smtClean="0"/>
              <a:t>Jindřichův Hradec</a:t>
            </a:r>
          </a:p>
          <a:p>
            <a:r>
              <a:rPr lang="cs-CZ" sz="2800" dirty="0" smtClean="0"/>
              <a:t>Olomouc</a:t>
            </a:r>
          </a:p>
          <a:p>
            <a:r>
              <a:rPr lang="cs-CZ" sz="2800" dirty="0" smtClean="0"/>
              <a:t>Kroměříž</a:t>
            </a:r>
          </a:p>
          <a:p>
            <a:r>
              <a:rPr lang="cs-CZ" sz="2800" dirty="0" smtClean="0"/>
              <a:t>Ostrava</a:t>
            </a:r>
          </a:p>
          <a:p>
            <a:r>
              <a:rPr lang="cs-CZ" sz="2800" dirty="0" smtClean="0"/>
              <a:t>Opava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6188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28</Words>
  <Application>Microsoft Office PowerPoint</Application>
  <PresentationFormat>Předvádění na obrazovce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Které řeky protékají: </vt:lpstr>
    </vt:vector>
  </TitlesOfParts>
  <Company>GVM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Vít Rosecký</dc:creator>
  <cp:lastModifiedBy>Vít Rosecký</cp:lastModifiedBy>
  <cp:revision>2</cp:revision>
  <dcterms:created xsi:type="dcterms:W3CDTF">2013-09-23T07:25:55Z</dcterms:created>
  <dcterms:modified xsi:type="dcterms:W3CDTF">2013-09-23T07:41:57Z</dcterms:modified>
</cp:coreProperties>
</file>