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827" autoAdjust="0"/>
    <p:restoredTop sz="94660"/>
  </p:normalViewPr>
  <p:slideViewPr>
    <p:cSldViewPr>
      <p:cViewPr>
        <p:scale>
          <a:sx n="90" d="100"/>
          <a:sy n="90" d="100"/>
        </p:scale>
        <p:origin x="-36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C9E67-C51A-40F4-A1C4-FBE803FABB28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EC7FE-A6F7-4273-ADD4-A0F603C2B9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EC7FE-A6F7-4273-ADD4-A0F603C2B9C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4DDE84-6F97-48D1-9A07-97E36FB7E701}" type="datetimeFigureOut">
              <a:rPr lang="cs-CZ" smtClean="0"/>
              <a:pPr/>
              <a:t>26.5.2014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D4D6B3-3CA9-4DDA-A677-A531E499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zivatel\Desktop\800px-Flag_of_Pragu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115463" cy="274192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728192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Praha</a:t>
            </a:r>
            <a:br>
              <a:rPr lang="cs-CZ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Praga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Caput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Regni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8" name="Picture 4" descr="C:\Users\uzivatel\Desktop\Prague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3464094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Jaroslav Seifert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Jan Werich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Documents and Settings\Administrator\Plocha\Jaroslav_Seifert_1981_foto_Hana_Hamplov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3500462" cy="3857652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Plocha\664331_herci-kude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85992"/>
            <a:ext cx="3044825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1472" y="1571612"/>
            <a:ext cx="4040188" cy="750887"/>
          </a:xfrm>
        </p:spPr>
        <p:txBody>
          <a:bodyPr/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Válav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Havel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Jiří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Menzel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Documents and Settings\Administrator\Plocha\200px-Jiří_Menzel_Odessa_International_Film_Festi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14554"/>
            <a:ext cx="2724176" cy="4086264"/>
          </a:xfrm>
          <a:prstGeom prst="rect">
            <a:avLst/>
          </a:prstGeom>
          <a:noFill/>
        </p:spPr>
      </p:pic>
      <p:pic>
        <p:nvPicPr>
          <p:cNvPr id="8195" name="Picture 3" descr="C:\Documents and Settings\Administrator\Plocha\219px-Václav_Havel_cut_o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738439" cy="31296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Praha je plná krásných památek a stojí za to, si ji pořádně prohlédnout a užít si ji. Je to jedno z nejkrásnějších měst Evropy a město, které bude svojí krásu a půvab uchovávat pro další a další generace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mtClean="0">
                <a:latin typeface="Arial" pitchFamily="34" charset="0"/>
                <a:cs typeface="Arial" pitchFamily="34" charset="0"/>
              </a:rPr>
              <a:t>Děkujeme.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Hlavní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největší město ČR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Zároveň kraj a statutární město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Rozloha: 496 km²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Obyvatel: 1,3 mil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Primátor: RNDr. Tomáš Hudeček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Nadmořská výška: 177 m n. m. – 399 m n. m.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Nejvyšší bod: vrch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Teleček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(399 m n. m.)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Nejnižší bod: hladina Vltavy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10 městských obvodů (Praha 1 – Praha 10)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uzivatel\Desktop\mapa-pra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158032" cy="62136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Průmysl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Strojírenství</a:t>
            </a:r>
          </a:p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Elektrotechnika</a:t>
            </a:r>
          </a:p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Chemický a gumárenský </a:t>
            </a:r>
          </a:p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Farmaceutický</a:t>
            </a:r>
          </a:p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Polygrafický a papírenský</a:t>
            </a:r>
          </a:p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Potravinářský</a:t>
            </a:r>
          </a:p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Energetický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zivatel\Desktop\dermac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785" y="785794"/>
            <a:ext cx="6403215" cy="3998632"/>
          </a:xfrm>
          <a:prstGeom prst="rect">
            <a:avLst/>
          </a:prstGeom>
          <a:noFill/>
        </p:spPr>
      </p:pic>
      <p:pic>
        <p:nvPicPr>
          <p:cNvPr id="9218" name="Picture 2" descr="C:\Documents and Settings\Administrator\Plocha\S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71868" cy="2571745"/>
          </a:xfrm>
          <a:prstGeom prst="rect">
            <a:avLst/>
          </a:prstGeom>
          <a:noFill/>
        </p:spPr>
      </p:pic>
      <p:pic>
        <p:nvPicPr>
          <p:cNvPr id="9219" name="Picture 3" descr="C:\Documents and Settings\Administrator\Plocha\zentiva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0"/>
            <a:ext cx="5572132" cy="800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Praha je sídlem velké části státních institucí a množství dalších organizací a firem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Sídlí zde prezident republiky, parlament, vláda, ústřední státní orgány a jeden ze dvou vrchních soudů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Mimoto je Praha sídlem řady dalších úřadů, jak ústředních, tak i územních samosprávných celků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Nachází se zde též ústředí většiny politických stran a centrály téměř všech církví či 12 univerzit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istrator\Plocha\132922-top_foto1-32rx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6580904" cy="370724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Plocha\1000x1000-1357908022-sidlo-uradu-vlady-cr-zdroj-vladac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142984"/>
            <a:ext cx="5554759" cy="335758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Plocha\cvut-karlovo-name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Hradčany s Pražským hradem a Karlovým mostem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Administrator\Plocha\praga-hradcan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95589"/>
            <a:ext cx="5929071" cy="3962411"/>
          </a:xfrm>
          <a:prstGeom prst="rect">
            <a:avLst/>
          </a:prstGeom>
          <a:noFill/>
        </p:spPr>
      </p:pic>
      <p:pic>
        <p:nvPicPr>
          <p:cNvPr id="2050" name="Picture 2" descr="C:\Documents and Settings\Administrator\Plocha\tapetynaplochu-org-1280x1024-15102008180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90801"/>
            <a:ext cx="6816321" cy="43671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istrator\Plocha\image_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928934"/>
            <a:ext cx="4071966" cy="300039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Národní divadlo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Trojský zámek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Documents and Settings\Administrator\Plocha\203452-top_foto1-ho1f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4103231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Vyšehrad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Staroměstské náměstí s orlojem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Documents and Settings\Administrator\Plocha\13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4349266" cy="2928958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Plocha\20110429115816__mg_5556_7_8_tonema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399234" cy="2930531"/>
          </a:xfrm>
          <a:prstGeom prst="rect">
            <a:avLst/>
          </a:prstGeom>
          <a:noFill/>
        </p:spPr>
      </p:pic>
      <p:pic>
        <p:nvPicPr>
          <p:cNvPr id="4100" name="Picture 4" descr="C:\Documents and Settings\Administrator\Plocha\orloj_by_wiruzzek-d5cpbu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3573558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Prašná brána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Obecní</a:t>
            </a:r>
            <a:r>
              <a:rPr lang="cs-CZ" dirty="0" smtClean="0"/>
              <a:t>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dům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Documents and Settings\Administrator\Plocha\Obec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5857916" cy="43438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Pražští rodáci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Josef Václav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Myslbek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Franz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Kafka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C:\Documents and Settings\Administrator\Plocha\250px-Josef_Vaclav_Myslbek_Vilim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2786082" cy="3404571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Plocha\200px-Kafka_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428868"/>
            <a:ext cx="2571768" cy="34333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</TotalTime>
  <Words>163</Words>
  <Application>Microsoft Office PowerPoint</Application>
  <PresentationFormat>Předvádění na obrazovce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Vrchol</vt:lpstr>
      <vt:lpstr>Praha Praga Caput Regni</vt:lpstr>
      <vt:lpstr>Základní informace</vt:lpstr>
      <vt:lpstr>Průmysl</vt:lpstr>
      <vt:lpstr>Snímek 4</vt:lpstr>
      <vt:lpstr>Památky</vt:lpstr>
      <vt:lpstr>Snímek 6</vt:lpstr>
      <vt:lpstr>Snímek 7</vt:lpstr>
      <vt:lpstr>Snímek 8</vt:lpstr>
      <vt:lpstr>Pražští rodáci</vt:lpstr>
      <vt:lpstr>Snímek 10</vt:lpstr>
      <vt:lpstr>Snímek 11</vt:lpstr>
      <vt:lpstr>Snímek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Praha</dc:title>
  <dc:creator>uzivatel</dc:creator>
  <cp:lastModifiedBy> </cp:lastModifiedBy>
  <cp:revision>25</cp:revision>
  <dcterms:created xsi:type="dcterms:W3CDTF">2014-05-21T12:48:59Z</dcterms:created>
  <dcterms:modified xsi:type="dcterms:W3CDTF">2014-05-26T05:03:23Z</dcterms:modified>
</cp:coreProperties>
</file>