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DF3486-F4B9-49B3-B92E-D6A6C6BC4254}" type="datetimeFigureOut">
              <a:rPr lang="cs-CZ" smtClean="0"/>
              <a:t>18. 5. 2014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123358-ECB1-4BD8-B7F7-A345524037A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Jihomoravský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Agáta </a:t>
            </a:r>
            <a:r>
              <a:rPr lang="cs-CZ" dirty="0" err="1" smtClean="0"/>
              <a:t>Uchytilová</a:t>
            </a:r>
            <a:r>
              <a:rPr lang="cs-CZ" dirty="0" smtClean="0"/>
              <a:t>, Hana Doležalová</a:t>
            </a:r>
            <a:endParaRPr lang="cs-CZ" dirty="0"/>
          </a:p>
        </p:txBody>
      </p:sp>
      <p:pic>
        <p:nvPicPr>
          <p:cNvPr id="23554" name="Picture 2" descr="https://encrypted-tbn0.gstatic.com/images?q=tbn:ANd9GcTLymrPZEXcrRIf6YRryyWfXMfvebj9xPHoNQWyFHAIlAmOFC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320480" cy="232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Mikulov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48880"/>
          </a:xfrm>
        </p:spPr>
        <p:txBody>
          <a:bodyPr/>
          <a:lstStyle/>
          <a:p>
            <a:r>
              <a:rPr lang="cs-CZ" dirty="0" smtClean="0"/>
              <a:t>Historické město</a:t>
            </a:r>
          </a:p>
          <a:p>
            <a:r>
              <a:rPr lang="cs-CZ" dirty="0" smtClean="0"/>
              <a:t>Centrum Mikulova-městská památková rezervace</a:t>
            </a:r>
          </a:p>
          <a:p>
            <a:r>
              <a:rPr lang="cs-CZ" dirty="0" smtClean="0"/>
              <a:t>Počet obyvatel-</a:t>
            </a:r>
            <a:r>
              <a:rPr lang="cs-CZ" dirty="0" smtClean="0"/>
              <a:t>7 </a:t>
            </a:r>
            <a:r>
              <a:rPr lang="cs-CZ" dirty="0" smtClean="0"/>
              <a:t>374</a:t>
            </a:r>
          </a:p>
          <a:p>
            <a:r>
              <a:rPr lang="cs-CZ" dirty="0" smtClean="0"/>
              <a:t>Rozloha-</a:t>
            </a:r>
            <a:r>
              <a:rPr lang="cs-CZ" dirty="0" smtClean="0"/>
              <a:t>45,34 km²</a:t>
            </a:r>
            <a:endParaRPr lang="cs-CZ" dirty="0"/>
          </a:p>
        </p:txBody>
      </p:sp>
      <p:sp>
        <p:nvSpPr>
          <p:cNvPr id="34818" name="AutoShape 2" descr="data:image/jpeg;base64,/9j/4AAQSkZJRgABAQAAAQABAAD/2wCEAAkGBxQTEhQUEhQVFhUWFRYXFhYYFxgYFxcXFhwWFxUYFRUcHCggGBomGx8YITEhJSktLi4uFyAzODMsNyktLi0BCgoKDg0OGxAQGywmICQyLCwsLCwsLCwvLCwsLCwsLCwsLCwsLCwsLCwsLCwsLCwsLCwsLCwsLCwsLCwsLCwsLP/AABEIAL8BCAMBIgACEQEDEQH/xAAbAAABBQEBAAAAAAAAAAAAAAAEAQIDBQYAB//EADwQAAIBAwMDAgQFAgQFBAMAAAECEQMSIQAEMQUiQRNRBiMyYRRCcYGRM1IHobHRFSRDYpKCweHwFjRy/8QAGgEAAwEBAQEAAAAAAAAAAAAAAAECAwQFBv/EAC8RAAICAgIBAQcDAwUAAAAAAAABAhEDIRIxBFEFExQiMkGRUmGBQsHxM2JxobH/2gAMAwEAAhEDEQA/AICuks1MV11uvfs+d4kQXXW6lt11ulYqIrddZqa3XWaLHxIbddbqazShdFhxILdOs1NbrrdFhxIQmlt1NbrrNFjoht11upgmoRuF9X05a70yxFrWgAgA3RbmfGcaTkkUoN9C266NTW663TsVEQGks1OE0op6LDiQ2++ut1MU11miwcQf09JbogLrrNFhRBbriuibdIU0WHEHA0tupvT11miwogA0hTRATXWaLCge3SldTW66zRYUQW6QrqezXWaLCiC3S6lt12iwolKaQpokrpoXWdmvEHs0tmp7NcU0xUQW6W3U9mks0IKIbdL6eprddGgfEhs0tupbdKE0hURBddZqcLpLdA+JCU1Rnqdb8WKMp6XqEY9W7+mx4v8AT5ETH5hq83tYU0ZyyLAwajWpPgMfAJx/7HjWZ3PxJvbB83phn/prXpSJ/uJqWfwx51y+RkppHTgxtp/g1DJrrdM6bWvpI1yOSolk+kt+aP3kftokprpT0YONENuujUwGlC6LFRAV11mp7ddbosKB7dOC6ms0luiwojK6bbogrpLdFhRAV11mpyuls07Cga3S26njXWaVhRBZrjT1OFzrrdFhRBZpCuiLNJZosKILNdqW3XaLDiPt11upTppGlZo0Mt11unaWNAqGW64Lp2lI0WFWMt11unXD3E/rpy6XJD4Ndojt06NPt10aLHQ23XRp8aUjRYUQbqiHRkZSwZSpVRJN2IAkTnxOdZX4s6UnpD09juKJesGRloUTCenBowlW4gmWluD+mtkaRYFViTI7gSucdwBBj9CNVfxTsrKJdmp3+otY/LaHq0xahzUJwABrg8qXzo7vFXysT4aX/lNvz/STn7CPfVkRqu6TVsJ2zXXUFpAtYyqwcEqQpErwcHHEEzqyd1HM/wDi3+2uiOaFK5IwlgyN2ov8CKNLbp4A0oGtrMKIyukt1LGujQFEVuujTqXH7t/qdPA0BRGV0lupSuk0BRHGlC6eNdGgKGRpCNPA1xGgdDCuujTyNcRoFRHbpCNSRro0BQyNJp+k00wodGdNjUkaTSKI405FnSxqQbCmwLO9UH0q1S1KjLK0DQDQACB/VQ/twZkZZsjhBtdmuDHGc0pdCihP3/n/AC0Oj0QZapTx7uuDxkTq0Pw5RZyjtUYiuKJlpBJpirNswBBGc8RHnTKnRqPq7ZPw5ZHpOzsQbRYFtD4Ns3EDvBFv5teFKE5O5TZ70fIhFJQgih3lSmSYqU88gOv+/vqL0VafpB5BHI++q/8AxA6RT2zp6SvkkNJUgQHYsSUnxHMd3vrJMVJMqDGBhDz/AOnnA9+NOPi2rUmU/Op04o9J2xDAyAGBIYcWtAkcccEHyGGp6dIcQP8AIay3w10SlW2taqwhqb1oUItsU6O2dQ0pg3OwgQTOODosfDiensmhA26IulEimLXqYhZJAASD+Zv2My8f/cOPm6+gvvQU4Kr/ABph2a/2D24Ggf8A8ToneVNuAtq0RVDFUvYsaihYCgGLQSf+4ai6P8MrWFWLKfp1q1IfLDSKRIDkSsBsGM/r51Pw7X9ZXxq/QGvsVPKDH/aCNPHTlP8A00/8Bn9caA23w8W/FfQPw7Mv9OTUtVXLW3dimSvLZU8xGoX6C3o7SpCBtyaYINLFH1EapLme+2ApEL3NyOCfDP8AUL4xfoLWltBTdiiKLlUkBYLBCZJgQYLL9+46fW3VNYDuinwGZQf4J03pXwqo3ValUAdUoM6uEKGWZlURkEqFz3ZuGAIOsJ0NPxDqjPYxozTXuBZ+xiqdxzbMmRhSNP4VPbYl51aUTd0eoUpj1KeeIdeTwOfPj9dGW6wH4HdU/wAOwpViy1Q9TuQiwFSqAFst2sSZt7hBwdWnRer7xJSvtqjiSVmopqktBAYloj6sAfmAGBr0/GzxhFQlK6PK8nBKc3NQa/JrLNQ7qsy2whaWgwQIkgTk/v8Atqt2PVdw1QLV2lSmpiXuDBcGSw5icY0TvXc1EgdoaJIn8pJI8+/7DWmTy4KNxezPF4k5S3F0tgO7+IUog+rTqKLjBwQQTJ/Q/Y8x99XmJOR/Osn8W7KtVQCnTdiYPiRPglmk4xjiI1pCmCYMCc4j/XXJP2hLGl07O7B7Mjmbu40EEj3H865YPGf89BNXGM/6fb/7+2n096igknEeAWOPYKJP8aMPtPnNRkqTK8j2N7vG5wk219gu3SNjQ2z6nTqAkB0gxFRShMxkTgjnz4zGJI3JheJ76Y/Y1EVv4E/wdemskWrTs8aUHHUlR1uls0+NcdXsnRERriupI1xGgVEdukt086XTsKI40unqv+o12k5JBxYw6bqqPX0/sqfwP99NHX6fFlQfsP8AfVGbyR9S21a7Pd06dI3ySKderAZ1BSl6AqAlRwTUSf0GDBjLf8epeLj9oz/Gr/o1WnW2tbcG6KSbmmy2yxpsu3qVQAXAyFp8+3Ik65vK/wBM6PGknPRoae5UMVF8jc+gSaj/AFNTFW4SIm0jHH740HuNzTFalRNFCa1KpUuMMAKdhdSSufrWJ8XTGJJsF7ZJb8UoJtUfNNJIqfXxYVWPfwedS7npQLq959RFKowVJVXAuUSCIMDn215DZ6sTzv8AxMRNuqWKwL1CoYHMkMRe3LAAHmTEffWEfdGamT2sRkD3M+c4jXpH+JuwNlzVA9pLAMigj8pYMsR9QGRyQPOvNN+FF5OO5pyFnPliIOcceRroxP5SMi2b/wCDdxTHTam5h2NJq7Fbyga2nSqr2rhWtYCf/jVr+MUN08ei875XaPxNW2ktNRU55LFGmOJWPM6qqGxoUadOiu8pJT3g+WgRwlUMq0zj1LRICrkCeNGVtoBuaG3O5pCuiH8PT9JwyKe2KfzIWVEQMkCONZPbsvaVFzQpU23tbahKkUqS1DUO4q3H1C0AJMGLTkn25mNd0GzdLXJpsgpVq1EEVqjFjRMMTnAnx5HtqgpbpCd1XTfUJoAJuago1JVZ7QTf3iZAKznjxqFt/TopRqjfUUpbl2NIrt6kM5I9ViBVkMGIuYxBOpcfQFKns0e2rrUO9HpR+EYqCatTvKqHyPyqVK8SZOONCVN6oobGsKALb16ShTVe1BVV6gYyDPaMiIz58h0KBO6rbRN3TO4IFWso2rm4Qi9x9WC1pWR7RoSlURkqhd7t7diVDA7V/kstyJZDyThlFsnwPbT4BzZraFGm27rbX0sLt1qFi73fMZwAM4+jJn25nXh216hWWojUja4Qi5TDQZmByJK+PaJEnWr6d12o9eBVVPUtQOduG+o9qvMECZkEwpJ8RqTqXS6ZO9oittWr0KFR6qDZqrMFAbFQR3CQJBlSR7acaoylLltEA+JNxVRKS20nJUXkwxkkexz5lROPHnItWLNkF3mZJksR3NmZOP8AfTulOam4p0yWlnRYmDDSuPZgSP8APB0+pdTIAEuCZYHIIPuVExxj7x5ghiUfsTPJOX1O6NF0r4h3QpKq0FqQYuNQ5uYqAAzTaP4AB9tEv8T71Z/5Mf3RefymDw2ZnA8jI41nNuaogGmmDIMr9JglWHkYz99aentKFSkHKpOFIIXGJBWAbeSZPB/jSUMbe0bR8rK1x5aIqvxNvZ//AE15twxIJtOBae4eJHnGrr1t96KuBtgDTpPDJUJb1E9SoJD/AFKSBkAE+dZyqtMFkpUrgQSbRn0yrlSIU3GJMwSSB7aN+JN5Sp7enTCRV/DbZ5ZYlXpLPmQCJ8RK+NN4cf6TT4nM+5Dfh7rZrKwqBUqIxDKs2gYi0kmf5+/B1dE6y/T+nh9ptylYU2mCDVYC01ayuygOAICybQZLT+s1HodVqT1fxa2I1VWK1XMFWUUo+ZEFWDGeAy/eMcniK7TSR14fafGFSVv1NCig+2hNx8UJRuSLyhFwkLbDKe3Mk+M4E8+RQbvp1ala34gtIkr6jCAoZqrElyLVAH3zgHVUaRCuZMraAJzLExC4MQCfbI99XjxSxPTOXy/MjmSSj+dm8o/FtN8AWZ7SymGBIElgxCx9yI0cepMxuUIQTyASP0kHxxrytdwxBBLf9uQC0eQp+r9fudE7am60byGVLmAqB4Q4BmOcZkzkv4OtnLK/6jmxTxL64JnpX/EnkC1c+IaTHOZ/TUG96lf6i0ywKTMIQ0mmWXuIgFWjIuBDH21lOkBGoPUdarQ5RFUhxUqMkopT6gfMjkJ4kah6OnpslRcrWWWuNrKab3FgbLQAVABmZcYwIuOTJFbdhlWGbXGNGsq9bqrj0FJ+1Vojyf6PvjHuP2L6T1Bqt11P0wLYNxYGZmCVXGNV77+nCWtTLsZtNRe1ZmCLu0cjMDkki3Q9So4SoqKoYQkXEhmftVWIX2InJMCMTOmvKnGSvaKXiwnF12XnVqhVIusJZQWJi0HBY+YBInXazvTq24arTerYVLRKAwRJkkMMCAOMduu1WTPylaMoYHFU0A0d4COPeYPH7xqoo7+oapDOIuIAFsZiAJyRyf20Ntd8xMCViMHt4kwDxBxpm4rgW/UApBAmB544uUCeIMDnOsPeTb2c6x/YuN1ubAC3B4JYwSMGIgH/AOdav4Q3kIpWpUpmrcoVeHZWaMQQMRJjOJOABmKnw5WZ1VvqeStNCXqNbJYlYFuRaJMz7jQ+zq1GZaIZqbIpW2fTZSbFcpaIuKAnKqcN3SRrSWRs0x41B2epipUDidw4DNcwkBiYgEm3mB/A1sKdQWL3A9gzIzgZ15P+NUkEFiXao6rDkm2OwCYkp3RkDI5ga2vVPiqjtdvQaqSHq00tRLWaSqkmCYhblP3uEAzrmn+x2Rkuyt+Pd1SK2+olzEYuWefP7T/J15F1hJDz5Yx+pZR+850TXqm66s01C3czG7ukfuTnz/sNBxLBaQL1WgKikkseCQsfUf8APiAdVjnWjCWRyZqOqdHZ16FajEJTp/iBJimPUpE3gn5fbJjHGrLqW1oP8RUKlOw7VAgqMGARWtqAAmfJKf8AkNUO9DpSoNUobZLqZYBKKLKt2rVvCwZm4GeUMAeaW8mpdYkRTMBQQLcFiAonvXIIiWXnzfMG0XHTOjOuy6wGRRUqttxtwzJcwWuzVbATP0wT9tS9U+HFG26RZToh0NQ7wh6St/UplfVa6WhLoyYHGqWp1N72IszFwFGiEIBBi0JAz9szBECNQdR38uZCAHu7FVEBgDtRQFXgcDxp8xckb3pfTtmvXdxUqptPwJp/Ku9E0Jto22LwDIfx7++sxt9gifj5FEXbim23yhb0w9Zj6NswADTJEriPtodkqLE9sKbuGMlZJtHGD5iZBxxp21VmJ27qJJJQK0/MBItwcllEcfUi8ZmXJsHID3DslWnJ7L1FogqUHhpHB9iDjGtFtzSp9Q6hVYoKdXa1U27gLiqwo2Mqj+mwhs4jwc6z9HfXWhS5WDLFlnIN0kjiCeMmT+pZudxDGeVA/MzG0yZkGDn2PAH6amLa0QnSodQ6YUqJV9T1LSpGDdcpJEyfMTk51ZdSK1KtxRaTKxC2rCkj75/kyQOMarunNc4pKCHqCJKq5ggwZHu0YjH7Eam9c3XWqAAGhhLDty2B2/tnJg+8tyE2yXc7EwYdvJBhYEe1sZ8ZxxqLpu4qB7CxSmxVS3daASRJKiWifEnGB41MKwNpD/UO1CCCSfBqCJ5GR9hzpp6gWa2CTlbcn6VuHJkn9IPB1MXJaEiy23UarUn2yW1CQHLOSwKGwlYdYILYk5InAMnQnTOmVqN5QKUdYamS1mOHIBXuEmCTiT76I+HOpGju1aQTZUDgVm24ZVGR6ygFMqsDM22xER6ftqxr0N16lGrStosQfx1WsGLK8giRxAOZBDDxroi9UapaPLkO6pUEoUgLEq3wSO0juW1SByb8SQYP7y9YbdrtaTVmAq/MNr2EhTURVmSTUMgsScgsozBhehUK9UB67FUYYW1AWlXkkxKr5/Yx9WtCL1dULvaKIcTd+ZnHYCYVRGQAPy5MZxzZKardHRiwSkler0ZhEq19vfWrl3Dty0xNpAGcTCn9hrPPu2alBAu9UZgT9NTnHEn7xOvR3b6pyPcx7LOeR+321W1OibKTdTQyefWdRM82hwox4gAav4iMltF5PBlF6aMnt+meq4VC1UVaTFG4anUWJ9YZgKRB8WurD21ebL4JremS9MCov0BHpgk5Ml8gjLY/bjIvdhtae2SaFqX5JBDF4xF7FmgTgTieMkanPVCoUFyzGFuhQxI8xac5LEffBEaj3sm6ii4+JjSuT/DKQ9BcoDTolHZFb6qRS8AsAjElgb4CnmCTJnA7dNrq95VZYU2DIUUmtJb1FhxDNjhoYRE2Aa2G1n02Ziy0oJ4ktMkkK2SseRziOJNY+A5IBKhHWeQVDK8nPuACMHjiLjlP70J4cS2r/kCp7RiWVFIuKUxfJYhiHjuPAIdiPy8RzE1bp7Mq07YSVLklZjDEsCZyZn3mdN6eyoKQYxYoBE/V3CSvt9MXMMyPuGP6puSWYUiMyPp8yQxJOeB+gkHMnUScnJUaQcYxf9it2++ArKk5VqccKTDG4TwTaUI9w3mddoFeqvUJaiAr2km2bZuSplScZBIBkT+0drVKKOWeVtmH6gQArKGXxBJnHBJjBz76N2O7Kd7bao5YAKAAFbJmQ1MyCIgL5BP6FfCO4b1FNt4lVYxLJ6l4wp+prQWugxZ7HOr3JIIsLkzb9FcR/wCprRMx98jVN8dUZQiuxendSVaK1ayGhUW5VIVjVSmZmnwsBihPiPU++stsacO1XnyAIWLjm7Iz/wDYyNaLao5BDU3ZGk4IzACkGndcASDBMT48nQW5+HtwHY0KVQBHupkOo7gA09zgsbhb5iB+upe9DyQb6KukL6ygEhixsgzUaMlgGYYABgYJPGiz1B3punqtay0o7SFcC1Dc94g2A8j8oXAJ0lHpe9opUJptTLxcvqKRVgyZW4gqPYxzzzoDadE3dRlU0xljbLoBc2LRBMTgceB7ariZ8JegHvN2VYFgpFvaB9GYyvmJ/nUSFv6lNCCrXXAXWsMgA+BPjzOpqyU/UJnsCzMg/mKwwPBDdsGOJ4ImTZGqAgpSxWKjFJYIoOGtAIHiScHAxoSommW3Uuo1NwNvJqFyGvciKbGSQ9KmEAAIzcBznEmRK1cUwAgJBaJE9xIORP1GJ/8AI+0C16kbxRo0U77WVgqMA1R3ZyKYqAMVVTbm0Td41TVaVQnso1zJEwjBSImSQmCZ8ffSq3+w5W2C1N0STBt+xCgg8mPcx/r9tAtVz9OJEoSYn2P7f66nr9NrM2KNWJgE02AmSMEgYn3OB5wdanc9CVyk0qi2gUmHrUy5sCp6jNJCCQcAFRCwTdiqoaiyq6j1CpVS5sVGlmm4Fg5d7gfJg5OBEEc6h3FZ1NIrEoyhWFsXjODjBwbSf5Grv4joN6iintHtspmxC1dVIBuNyiJMHtxGONN+GOi7up6q+lUSq1optVpsgZiwJuuAuH0yYMLP20kmJRZQUg990ogzaPpYLkAwBk8ZBJ4mdLV2TXVGkB5aRII8nkSPtyOPbW/P+F27Z5miYqMpZWCEosqzBbbUYn8oxwfsV3v+FteuFqJUoiDUvDVXxBJQg+kcwYMx9A8kwcX2HFmMToW7pAMEDpalQOuQFqZBuIHt3DxGSJkz9QUFVYAGUJe0iQlJXZFDeQQPAwFHlhrfbz4V6judpS26ptqNJApANWpc7gGTUIpyVDEkDjM8gaTpH+GjU2C1fSq2oBJaoBFVatOqIsAbBaMgi1D503EfE8w2e+9RaiQO0F6YiMoGJQBRBJBxj8sedJsN0KgsfJdwCcmb1dZxxHZ+udeoP/hjt6aGvTlmVzUSGdWCSpUAAyWAk+DkjwDqm/8AxvbiIpAFQowSeMDAP1Ymf1+2onKMXTN8Xizyq4mO2exrG0tTf0wwQsqmA10EKT2swgmCZwDnW9o9ap0CdstSovaqpRajUR7PmgLbBuJVwsg80weZGienWoqUibUhghLL6aMoQEwzZcSgURHuVwdDVuoKHWGF4Jdfk0ywcs7MVJpkhixYyPMg5mY95GVrZtjwShJrWvUbtDdSeurKQHCYZDbayEUyp4PAyJBc5gk6sNrSR9xVZzSKq6IoU3gRACxH1E3NiRE5xAIo7cNY/pUwSTUqWlAXqOFclmkD1AJYycg8WknUfTq2XcXEs7FpQAkKf+pTu5ye5oMQBABGsHNW6NHznJR0V9HZrAWJYLEDk23AWnySRj3JHE6ZuGBJZcyrNBU5KgsIBzkFcc59wdJWcLWpgTa11JjcbgqtKrOCYYCfcnMROosEJIMFWV2X6gzKFTybO5hnwQDgfV1WczUl2TrlFDZNjG1skiGVyAPqEMSQMZjzrP8AxXTNP0Fkl1WAZNxYFQrq4gAiD7T6g5jFtRYB4YwLXDElgM/UIPCY584851XfFjB1SqLRF7NBAYRANMfaYB4+k/veKfz0ElcS92+7upiLrHpEqCJYSGECDxCgwPDT76F3tVlXAB+XVyxBm1HDBWA7yIaRHCk8QWD+HNyCouUsoBJhsQ7KwLNbCN9R+pThZOYFqihUYNUhEdkEMQLirNbJgSPeQDZAyNc80lJm7yuUaXVFRt6pClYdlqU2VgRKgoHhgS8i1SsRP1R7anqbloQqrGHRGZQGMgFQzGBdJWm0eZGMaD2tUAkC0CmM8HK3lixLEyFBF2I5gDOj64aHDErItACmMtTAYKzA9pN2DwpznVvsxi2C9Q2RZVvtF8EgKbT9YYL5gZhvdzHOu0RsnbJMfkUIQb+24AlTjABjyMTOddqU5LVBooPhf4RWs7VKgIpLIyIuf2A4Kg8/wPOtR0/pFS5Xr7iq7iwNTW1KMIQUSwDIA7Z8g4iBozZ9B3lStXprvBSp0QhB9CcVBenaKgA7ZPtjQ/V6FTZtRNbeCsNxIRlokBQguJAV2vBJXyPf305rK+nR0Yp+PHuLYc+xpszsUkuSxl3mTJMPmMx74UCOQa3cCkoKKtUVAsKJJ7onJNMAiy4m08CR51YbYOO494J7IZV7SAVLIz4b7T+2n7WvUFYMoYUwtRaql1hjUputMCLoIPAER6hMwY1GOU1KpPRtmjiljvGt+mzMulWXIDFcT2VMAZhjB/X9vtpGqEgwzBQCWqWMFpqR9RaMAHNx9tbrovpUxVo2FaVWjVNSCWuIEMATBB9MtGMxMjjRHQPwcbhdqrg2RUDSVYS2AGJBElgfGddalGStHBPnCVM843HV0YU/+dt9M4Aq1AuAIEAACDn9hqap1ig7I7bumxQi0NVqdpXIdZU+5HPjRNHpNMggUE7sFitvlgbSVAXJ5H9o07ZGizinVVabU6lQ06RD00Ylj3ms4lkOCFXIECGjUSaSsuDbdEuz3/4kWeofpkglmW0lgIeAH+k+2pEuNFKl4CtasQZBJNOJugkNOBzBAzovr9Zduqta71WKgFQyIQtsAkEIFEKApbhcn6joHpTmDRYKKRtWMXIYAQiDBHaJ+8Zmdc0pSrkjtio8uDdsBo/E+1pgoa6FSCpX0qmRkQVGJyf5OpqXxZQgKjnF2EoucQ7CVJ4KiePGr7p23UM5gBiQzyxJuFxVoiFGX+0j7ar/AIYpt6G42zvLLuVIBAZgAoKnBlu4sLucGJjXQsakrOOWWcW460T7qktOp6dRlW5VZ2sUs7hg7imBJOFHBJ7HwQdR7KulOvTsdvVprTqKp9MWgrIYqO8ytRecSG4wdB/FdKvWdHpt6QSQ2QoYEkpaxEzh54ERmdA9W6U7ejNUq67Xbq7h2Ba2mAYYZNuCB5tHEZtJLsh5Gzd1uqOaRqBirN6TwhClWa0VMggjgT+/MwJ9p8R1JqoxIF5KQKZm4TaMZJJ+omBIGIaMj8HUjSp1kqNexiDLMVBDqoE/SIgT9gfMHOdN6YK7fNc3SFaThi6h4tkRyw48RJMnSvYq/Y3m43VeqWKV6qJUpPTdVbk2xSekB9Ed8hSJmf047musKK1WRTi8O2QpTnJPDXfsRrMUPhal8t/VBMqe2mAXYGabK0krExiT2nVnut43zAKbTTqyom2RDKZETYQRhgYJiMrrHIpS+k6MM4Qvkg7eVHek9Jq1RVKMmGaQCCMSYEDgHyPE6HFQSymBBgxyptU3fbBJ/g+DoSpu6mCqKJW5rngKOFxEmQZwMkgSZyi17pNguVvvBchfonBAPJiff+3UKLa2XLLGP0h+2f5iiSLuSDEAKAWJ5HFscm08ciA0O4MCk8n5jN3IyrUy4Bi8TkkmT5Go9qwKJe8EksHi4mJSwhYLASIHmZzmYfiPffh3pqgwGcBIFyhYVACwkAkhuSPOeAQg5TUI9mM5q3II6tT+XVdKcBkIBBUQ4EkiAFiFUZj+kIHumz34ZG9UIwKOVW2bMMKRY5I+rzH0jm4yMvUUNIlrg7ORCOyEw4q0yVWSRmoRMH8sn8rdnvxRRnIaWC+RaAXMMoY4K2AAz24yJMyotSprpmT7BusbV6fovIuNqzCX9nbJg8kKx4wRiLcTsKgKhiVUr21JIklQA8rIkGJH2HELofdV3KOoIJQCQAB207pKE8gZlRhZWZmAPt3GFYMhFMGajBml7/TimZxIAAMngyvJ2lbMk9klOvlCpEM912AM2WMrEDBxaDENH6h3U7m29RHVwEkk9xuUBCGgSSLmI4juAyCNJSprVQAWgMtoJCly1t5Ti4qZUCBHcBknUe7S1HWpUVWZoZblZ7VYj0xkIqAnAkzMz7qCXJUW7SI+h7i8FTYoYemqqIAACySAJJICgvzAUmc6s2w5EyXTJsBF/cG7WkqQWYEEZN2BJmk6LtJNQBmYobVtAEgdislw7LpXDczb4gXfUSUYkeKYAQELNlrU1LKeQDT7pnvwPfTKt6CH2BnpEVA7JDS0wSPTLRLMsm0ALTbP94P06k/4dWZbhSfuIKsyEKBAcEm42sWBW45BzMmAFuHuKEZIaogVQA2SD7YOaS90kwokRcC+kVpUMzMCHWFBY/Sqhe9semVBUieBA1nurAGqIVvKrNNAVIBCs4vc5Ji7m3AJ7vMEHtTFICVURWY3reyEopgFXEqEJUsCLgSYyItGu1e/T/tr/wATFRsOjdeUrUCCQ8KSy1aZBAYKIdBIg8D+ZOqmrQZCq3EoFItYksotpokHlcKexCo9440X1LctS3FT11DK57KvKvwQlUx2tawGe0iIwQBTJXM3GpMsFKvgyMXLBgrgySRFp5Jxjwmm0tJdHoxyY6Uu2+/8Ehq1qZIUh6ZEvJ+d2wDYTCsSJ9jMQMZHq9Xdwi0lKEOC4gAMrOyuthYxCgmScczMHS7OhebibsyPsBFpPsee3+Rzo3e9Mpvllhhw69rjzyMZ9jMA6TcItKXZsozyW4dBGx3y1VB4DAeRjnIccEGc+PuCRpnxf17eUqFiy5cOgtoBy6kElpWLCBk/rPsTk+qbrdUL1vBTtVDbT+khh3SMHiTI88ZAb8OfEcVqLVJZz6iVCSyAq9lsqmHiGAFv58zAI0x46dp6OTycyfyyXzepfUtozq4l1Zr0TvIa0ypdiCYXmMCbeOCdK5Ssyio61FprU9SnVRWQQKNxMggQA648sfIkZvqu7qUJpkHvNq7hWlCCsoMfTVK4g+fpmZFx0rpp29PbtWUN6zCm8MQaKuGdWHILRjJiCAJkzcYyd2ZZZwpcQ51Slt1opSCn5lQIsWwHyLQTYxDqYEr3GMCNZ3dfD9FwHeYWWkFgCsy10ESI/fPOtP1JrVClwSrKtxIUw5JUxgqcgn9/AnVEtR3LqQPSFEi5cliQwKgDwBbyOSIGDpKdEKF9Afw3sqNFxSpfOcrcwpQ7ORZcQskhZmSOLVMmVt0G6pt6atDJ3KSwVQwAYyyAkhuTg8XGQNYH4E2tZNyzsGR/Rde5HW0s1NSASoUYkYJ+r7GNtv8AclaK04uVGAORcykgmVgQxZRmPBPPO08lKrIjBt9HbZzKBizBWE1bKYBAyDFxmYDWwAB5HBGrbCwoLQwp0wmSbZphQPpIx5kczHjUm13QCVFqMsksVDRLKAfY5GCIjzE6YN0tpRnUmWtZmBui+S0GZOQccEcA2jm95JnX7iNdglOmadUlCQ31BpBBIDERn+8RJ5jMRqLc0yoYikgFwzSIlZwqFBhirKUk8imTi4wxKgNRSWAIlCzEB1u4LglQ5MEdvIIMiIab8RCEMGUSpBjuWoHW2oCJUgtIMHItMStotMwlFMnWsrKqk3XW5YDuvvWLiMNcCOBEEyMxJuiJcA1LjclzsSpx2EH8pmyYMELOJxXDcAqjuglXZGXAUhQaiYiAbzEAGCRgBjBu1qgIoB72JVSFx2VEp3fTK4tGRkH3BOqk3RnGNMD7oAcGZsb/ALZD5cC0RzIgYge8x1coXQ5lpzPdLtBXLHBRRyLlQHm7VwdlfUKAEq5ECYuXJ+otECGY+O4+86r9xtjSpTUZFFM+owpu1UhJMEsUQMxVWW8f2nOLTEbYSB+lbSo7zSJpBACwFSYqqIph5cXdwMDugQRmIpuvX1GYMUJQjtJqTcez1KRxdaFGXgQBhuNWa1zdTfDP9aqGa2oaZZmgNButUdmGgAHIMBfEu8arUpmq16MFsPd8suPmU1YgO4AAYA/thta4VLm2Q/pG9PrgUKaKFVkYth7y7MCqyQTbaZwIHuOCJOprcBaQvarGf7bXWDAF7EhYxIuEnJYCfDjk/wBRWAZj6bEYuAZ3BBJj8sTiYEiTq2FAGkhcEmEWwWhpX1hcHJthbvpgkBoyGI0syXvL/ktK0UtCqyxaQbikdtxULbA7iF+8HE05kQNFbzcK60617K7N8yAsXqVTBUgrl1YSJNzARaNBptsMbrVJe1irEyUY9xi0AAQDnly2BAtul7cGmzFmVyXVmRD8pn+lqpBzSU3ksbCArGDYJTRMUJR27le5UIugnybpFoySKc98BZJYe2JDtUqAsVlgrM6NeGebXuX8ob0yoaYJJEmZhu46hUEQ7I1npYUvSi0MtUZJsPaboOORGCPR6lTxLyAZmQuATBnDUyQPIA8XAxqVFov7BPRaDmqc5AdCjSFDcOWUg3AAseSc+5OrOj1SnclN6YNUNaGKqtOoGU3EL2j2xgiFERIYHp1VTdUF7F5m2piAKdMAFcVHMC3kmIyTAfXao6h2YNaUKlSiiKizUDO/bTYlZkC3AxgTM1bCHQPWJao5jvQpVBQJEUy08W96sQbQAe0mJJOlG2LgelBYAD1B2w0iWb+0KACoP0wRwGDQCvTpMwpktcFIsxDQpLFnUACAwggiFEcwdb0Xp1ii9PUq1ASKVhR1QEXVA1SGVgSguuBUhTkghdIqxMI6R016homjNKjTSk3aahDWBmqCokQSYAKkZLE9pPd2it/8Qfhqi0rYYqS6kstMqBNhJViHeYkcsF/u0mtSSy3FXLfMWPTXtPaZe1Qe7GXURwAwORyPO+sJUoK7ejNAE3FQGKMpuYhC0rRyJWBaR4UrOr2u6FS0McKQcTllZGTI8SvB5kadVK+j8xYAZ1hhLBe8GCBkFP1kePGoZpG09FJQQKgIdl7Q7PGCsSCblIHj2MR41V7rrVSTZTRhiGaoVnkCUCtH/ln7GQDutdERfm7f5Ss3zKebGlaSqVUYBuLkxN3cRwZApdPNQFC5k5YicYGJwC0ng588aw93DcpO0dvxE3UYKv8AgoevfEFcWgU6QY3gW3PxbyGjgk8iO77ad13pNOoA+2ADMYhSyjIBWZwmQ4nFxMR76Xq3TaYb56KyXwFDOgCdwW30sj3z7aoN/wBGRQtqfL9S6pTFY3uJQBaQdLgxAYjLQWPuBraPFLRy5ZTk/ndnoPTRIp3srOy21AAGRouVhbkllvYju7gwwQDbm+s7B6SBixYdtUG6VAKi2yWtZJDAE5yF8i4XpaqgKJ9JYmmCwcA3EimCMOSxOAJIIPnS74JathYKwdAQOyo2CELcTIJHJ7/YzrN5KlRSxrhytDKnXluKj1HBpwFKiCxBAyWYmVaJjiYBIxb9L6gjh/TpsioFSIxaLgJjC8+T41nxt76gBdqlaiydp7qL0yblFxPak3CCAACQTPMvTzTo1al30uW4WUDGyxgwyknjt7TxA4mcVLTFizOEtGq3ldADce3iD97fHuJGq8z3RkByxE4nN0HxIM/56pesbMWEKr2gEC5nJDNgLDGZF3nm1fbUe3HqUw8Y7kZsgAlQZkC2WLMQP/bUxxUrs3y+S5SSrouemVbSaLHIKqjFsSOxBPiYXmDP7jTa+5DFlRwHAbDeHSApMGZAwwPMnydDPUixyubswMiQCDDYkRAIzII++k3ddVuI7XAFWQqklewPEee7CgjiDFw1ajsxlN8Sem7d7BLgYg2EnDhkplcwxVpBjLL28kat+nZpO/qCkiAJVJKPYFSm4UHyApGDH05UksNVteotEsERXMHGGW0Saim0k4azDTF5mSBqf/jFOk7UwFeUakTUBqC6mAtNWTyCsuGIP5lkdwWr3RjfqWD7FKLrSBFop3VHqrTcFD3UmZYX6bWUtxJSSwm0za0aSGmKoYPTo1nD5amvpVEuDdhDGSjAkYHETAB6PtdzW26Hb0wEBdKlRnha0qCremxYm4FSSYIYPg3Eas/hv4VWAa4cy1RUS5oHq2OQxE3lVpAfVHvJIiknZNkVbc0k9UBBetqYwjBgEUkghQpVsRiGAyY1m+odRIdwFFpomqFWCsgX2MDaGINOoAZnIgDx61uem0aq1KTCkaYgAIpBUiZBYH6gZ4gjzrD9c+CxQRqlPcuOTc6UnCKSGa5SFuCxIgT3NIa6NHBobkY7bb96hRkdqVwPcKbMC4ZFprTBEj8kzyS3h41Q9R3TNUqNBY1CylmDAqS3m5RLCQ0mDjwCdar4h+G/whU1324NWqBYnqVHuWGCoAgbwhAHFyYGJyu+pqHNtR1kw8wtRYJVb0nmZFoytsNGJ3h9LRlJlv0DYhNwFaoAQXuHJIAJmgCouMKw/wC4EHjOtP8ADXw3V3ZuE09vDKXZ7mkXIyqVADSDFwwCuQTgZH4QoJX3aIxJq1CqglVC07TcxVQLWYYIY/2HXvG6CqiojKAtqw5JJukTPLN5yckk86nJD5tlReio2g26Gns0VWFrs6lQwHch+arYLs7KQDB9iNH1unmlRt23pK8xLKBiGEtYMsAYGIz9PjVV0zcJehp01qGwzUoCaYAKvezhj3u0kCSWsbLY1bvuQHCqGARlpmEMMApMSVAsA7iVx2Rk40DB9z06m1RqhoJMqoZlWFAys4llBg2nEn7amfpoZRZTpq6SSAvdMki14Bpzk45JPGpOl1WZ2UlWQE8QMEsVMjEY4Hgg+c1u5atTqU0WStSqCHCAAx3KjEGVKoLfZlpt9OAUgM5vOmUK++qLuJD1FCrBCgVZAqMIkZUJBbPyvvqo23wfu2NplXJeC1RCWUgXq0OxhoX8sSskyRN78V16O33FOolNC4FzEKy0ywcz2zDGVKkTiV8nWg6BuU6hQdHVkBEOyNYWunJCkc5wRB0kkKOjAj4TrbaqvyGYC2GsNRZEQ4VAwuVrYlYhQzEEEa1PTN6+521YK0VHa0l3m2iS4o1FWke5CBioDEgtPZGryn8O7hDam8dkkH5lNDUSLh2OoA8zBByozBIINf4Mu3BrJuSjwxtRUxeXhmLE3RNRQYBtZhOMUM866d1lqIT1V9YU1ZaZcM1O69BhGN/AkXQIbC5z2rv4j+GKlEI0hkp9ztYEYkFS9yxJBIYhjceJPuuk2NUUNCqyVCsFon7SAJx9vvrT7TcmqgthrVMA5Sp4YNH1EH9wY5kznHPcsKVkMqjtDG4cuVQWqcwMR+uNA73qxp1CduQKmZMApPcoIXw0QCfIABnOpbsdUarrCgUnLsaazTN0QywVBIBE3WhSQPCzngUlPqCWrYcFblqAglbgApcHJliQRPn9JhpdcWvT9JmcMzCFZm7XMWgQkMhd6qgLEIqjwpFIh9NHKklXYqDb23EKwVQVUiIhmBjK+dYzx2bwzcNI1tCt6ohmhipJMm9gT2mQpuIMEtwPPJArWVfTok/MBIvJMQqgtVW5YCFZAvLAgAHgXBj1LT64LqJW5SYY+nLCCJ5hpxPzIzE6khrmXNMp6wUQIU2wQzA3E/mwR9MYBzmotXsJ5Oa2D9JpolJnZCxpvUaAyixZtdjnIE8ADkkcaj31MrUrC4vazI6kSysVe4XziYY3z2sBnJuuEriapuFuAQAAE/qEkrCmAtv6WsGJiWIr7ZqhXtEdwk2kWuVsaTyVX+S6GIMC1Knsy4lVtqYVXptAdixDAMSKaogNvsoFpAHbAEgnh/8AwsgP8wiLb8MfrAZCBmQCpAwYyMHl2zlQsm0ysFpUfRTyIyCAVIVpIiCWydG7JD3qGBmDBg8QtQSDGTIJgHuBzOCUq2hxirIq1C1E9MNfba0HDCFaT5gA2Y8VEHgFRm2JAUKl9QFSEA7nNQBYZjEtIQK2M5IzJuOoJhuVEAgiIlj2rbBIIaBIBBjMan+HWu3w9Jo9NSzy0302VsoBBVTUVQG++Z404O6CSSLnaf4doyTuKjAsSWSnaMEMArP3cBm+kjMG4xOgaXw7QrE+lWen6TF3vp0ygyQ31UwzKbCwJcjgkGBrVb/qyhVTDECm9ZSxL00cH06uBH1r5gRmQBOs58PB6VLsZHFYrktMAl3Vzd3OHJm2DJYm7JjoUUjJtsr16LtKVJalF13UNY1Zg3p0ksWW+UylpAQ3SwksZW4nUPU9ptdzuVp7fbw6kCq1KEAJNjfM4MGRzIdVAJyNaBkpUYLS1pXL1UHpgFsBqgziJOLhktjNd8MdM26Em2p4e5yCuGDJ2wDcS0RJOFyQ6sz0Ki23SpLIbhRQ0gLWIvcNHb//ACEoqGBmbgONHdM3RZxScjDSptCgrFRWQDgsrKs+4yCe6KM71XeVtafVV4U205NKVkKCeFLS8gsBGYW13tVUpeqVZmiVsHcKwBCuVVhdEACSTBInmQEWNatTpK8BVCn6Ui4z2KAvlmYED30Km2anTK+o1UeoWZnm+xmLEKUzckkrGe0DHIz223tRGatuX21OalKkXKMpPdfaHyKgEsSCBaL+78y2Y3lWmWZkNQkp2iA5vvaFHCQApJ7ogjFugYJ1KlYGpbaotG2bAHIsdFk+mgJWyx/pQLBUYgQuA+LqW3uSl3iuilqdZSUDpUdWCtcJQikZXKKvcIUEAXG+3n4xi19yfMBokFSyUyAgdVD9pWGFxIUsGWSYXz/c7gFy6KUI5GYbCmM5gnHP8zoi7bE00jQ/4d7ilT3wCqryOyqVPyjZVwl0AHgFiOAYEEz61t3StValUph1RClZ2VfTZyEAUCSASrEFY5xmNeI9M3j7fct6EoqiWByAxVxcFLQWAcge0n3OvX/h0fh9sjMLC7tUryQxckOqs5JB9Rh6dwyBAB5J1U5XTYRWgr4X6G22pzTchLnC0yzMGpHG3yR2MqhZKjN7zce7UnWUrlko7WotCqyMyVKiXKAAAwi4BqgBnuVhAb9dWNLbC1ytq1iKgpu3fEklMSoIwJURwROSSIemkH51T8VUCqSXVUQFcGxFhVwXMEM3fyYtMjHdP2TbWj6NOGrOjE1SIBdQAXZOQsxgSBPHuXvd0AhlahUCHcAsYEZUU5a4jIIAiZxwaodaei1QVKbIi9iv2yii703NM4IJ/tMwFxq/6WFVCySyO98WqhBc/MJUhY7pcyLpJOTjQB5PQ2D7asw3AvprVZ0RyHKioSzBzGVJIIjGGkAzq6+DesIEvUqivaEFxZ2ACICwttILGeZBqFTgrGi/xG2S1di4WJZqREg5l0UYAkCGPAnPvrxvre6qbZkeVNOp3JFjBVcLbKBj9SCckwIAPkzuxLs9ubqrtdEAoR2KwLNghhVwSnjAF0j6u6NWNHcolN6sYkkkZZxm2OZxwAf01kfgzqQ3NIVaoAVUScFmPqXSGfgBYg84IJImNaLrwU0SXUAAAspzAPII4+3+pidUhlLv+v1Vp1msqG6qKSqIDq72oLGWVW1ogswEkyddonYbZHp5NxtksAFVqlVWqOyuTcxhp5wCBzpNNtIVHj+/3LIWRsGVulhBiVYXD8uCfvn9NclRT6sgQJcXKbwpIJKsDz9JIYTBkRaRptfdB6xAPcQjAmfrQG8tHNxGce8HMmwrbWhM0nIeSwoWf9OVVSKmQzWhS02z94zhZpZW1aLH0xQU02BQqSzBi2AGefpjDC0RD3fZSabK5ZZJIVSSYWe16o9Uss5YEYEkEFSYYEbbt/zBKwt3phKfcRB9VR3ggrBULPmZxGj+qC2tAHddHcQTNJvSLGABJWBA8rz7pgvuPYi4gkmnTRwqyWGWCEElxJF4hsSKbQpOmVt41QocEEybe45XtLfYMPpkTCnIOHbylaQ4kepTLtECSbjTKqMAeQMRcBoih1JrACiuyBpZ+92IVnsBYwFIAmfHGdS9KxpDqJUn0jcPUmwlgUDm10/7VDeQTx3fobllpsphGZFaQwIRu0zg4AJUzBH6qy6grbeqHPqAg1HS/vnM5nwxUwwJkGIj3ESpcDn61LAycMDDR/b3KeP5M4nTVoHoJWuoQhiMu+QGeLVUSMEEFlU9xHsDxojo1J6lRVpCS7somVAF5JDHMgAfUACDMXRmF3Vna6bmDOSMEAShk+0UyLeMzGtd0I06VOmjxLEKzdwllJWoSRnLKAvsE8SZqMeQnJoLp/DtBzDtUqOsysWAlp+rsaJUxBMx9zq6oimjJR9JVR1IWALiAq3M0ZIMgMzRBCjuunVMxooy1JHzEyhBKFrVgGACcOGIODETo+r1EFQAjA0lNe8WyoZaoQiZ+oSI+5nW8I10Q2UvX+ubcLWamzE/LYtTVWvVJdaIkY7ZsMZJOTmM7S67Raqdz6juewLSdFpuJF6mo6PY/b2raBMsGBkaL+MurICaRUipcUqJzTYm0mog4VgRIIghgSJBJOY2nUqqgFk7WA9NfVYIbnAL+mARAJKhCMCBkAa0QrNX/wAdc0EbetSe4OgCxe1aD2h1LIoAkXRBJeJEaE+DzVq04LvRX0wi0J+oKX9JLnUYIBbsnt5MOlrF+Fd1VChvSW1DSqnAIsNNUUAAg9iXEycu0zgatumjabSnTrlqjvUYLJAUEMlOpUcCGMFGpnJuOALRI1NhRB8PbcslRaNNqiOWqLVctaJKovpqqXQpAbsR17/qBY6fuOuUaKtSao1WsjlYKrYlQQQ1QB1WoswQFJMgglTxJ8XdboTUp1dtc3pqwIyweoF4IdJFqsPqGaYxGTht3Xrb0UqasVrehUqVCDCQqowKrJCCMEr3EtnBJBVgbDefF23G3FPc0F3FVTE01VCoUk0sSCrLPK4lZBzrJN1tKlRmvqIXqd59SoWsYANTAnEi8lsROQLhFds/h+sHtrFaoyadxJVnuKLevJW8MIMczjnTaFFncPVfJNIhVmBRqBrXVzlJAiApPeTAI1Fl2vQIoIqq3DE95IkqQygSrsFMWxGZNs+YA7UKZ/qLhbkDULi135UqFzaSGB+n2nE5np1QWqM03B7CssUvOSSbpZT3EjGSMkDUNTceqyqoK98upJYTao5P5iii5gBMjAgAT97E8mqH9KDUR+IL9yXKCio5NSoCs1EJj0xTZmEjJbmBjQUPiBXV2Ks5IbLFyqsAHeHm+ZNMBhdatvGRrNU4t7mhACWJuAnFuFBJJNqzGIX3JHoXSOi06tAq+3UMDUsYuxKVHaGWA4lTKCLiBZ5mdOuUaYoui0+Guuq9A03n5WCaZYlkWnSLuAIZe4gCMcZXJFftfiVtxWrVFCt3UdpRps1tr7h++o7AE4VVIZSTk5Eg6TcfDdFav4elVc1DtmuJZ5H9OayDi4IqgJcF7QTcQIz282e6oAqxoWs5SnCsyCtUalS9WCV9NkqEMGVZmAAyjWqE+zZ7fdI5anWrKxWswAJY1HNKGFR1SAixdcuVM2+Y1HtPij0Wq3gCmn4xWMxH4OoyTaQbr7iYX6bAMyBrFt1Ck1UhGAShVmpWioSpvkGrd3NUJUKzItvcYWNa2puNods1VKJqmoGdFZmKuNzHququ8AuxIN1piRgaQgjrvxZ6lKqFU30FUlDFrPTNOvVtIz8un6cmYPqrAJGvLfiCqWFNhJVEwAF9MthqkmDMuSeccRAGt31d6CbKuUVfVSp6dR2NVzdXPo1JdmuIYU4gEjsUkeNAbXphfd0AG9IvduEQg1adQ1XtpkU2Y+mXCVCSWOEyJtAqPYmrAOi/EFaht4pUAATTFZ82KSaxUBBA7kMA+GQ5qEqFs+ufGf4tXHpKvpstSn+YixgrFhMESwkEEQT7TofqO7oIzerQRRUAtFO4hXT03RSWfMCO0C2GAnkaamzp12qKgFwVmAAgA1FKMFk/5HHbxk6wllV0bKGhm6+IXamUvYhVqugUvIhQVGLQAqtdABwkSvBXQ286YaFpcifl9skzTBQHPgAk4H95gYz2oTXqJr+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0" name="AutoShape 4" descr="data:image/jpeg;base64,/9j/4AAQSkZJRgABAQAAAQABAAD/2wCEAAkGBxQTEhQUEhQVFhUWFRYXFhYYFxgYFxcXFhwWFxUYFRUcHCggGBomGx8YITEhJSktLi4uFyAzODMsNyktLi0BCgoKDg0OGxAQGywmICQyLCwsLCwsLCwvLCwsLCwsLCwsLCwsLCwsLCwsLCwsLCwsLCwsLCwsLCwsLCwsLCwsLP/AABEIAL8BCAMBIgACEQEDEQH/xAAbAAABBQEBAAAAAAAAAAAAAAAEAQIDBQYAB//EADwQAAIBAwMDAgQFAgQFBAMAAAECEQMSIQAEMQUiQRNRBiMyYRRCcYGRM1IHobHRFSRDYpKCweHwFjRy/8QAGgEAAwEBAQEAAAAAAAAAAAAAAAECAwQFBv/EAC8RAAICAgIBAQcDAwUAAAAAAAABAhEDIRIxBFEFExQiMkGRUmGBQsHxM2JxobH/2gAMAwEAAhEDEQA/AICuks1MV11uvfs+d4kQXXW6lt11ulYqIrddZqa3XWaLHxIbddbqazShdFhxILdOs1NbrrdFhxIQmlt1NbrrNFjoht11upgmoRuF9X05a70yxFrWgAgA3RbmfGcaTkkUoN9C266NTW663TsVEQGks1OE0op6LDiQ2++ut1MU11miwcQf09JbogLrrNFhRBbriuibdIU0WHEHA0tupvT11miwogA0hTRATXWaLCge3SldTW66zRYUQW6QrqezXWaLCiC3S6lt12iwolKaQpokrpoXWdmvEHs0tmp7NcU0xUQW6W3U9mks0IKIbdL6eprddGgfEhs0tupbdKE0hURBddZqcLpLdA+JCU1Rnqdb8WKMp6XqEY9W7+mx4v8AT5ETH5hq83tYU0ZyyLAwajWpPgMfAJx/7HjWZ3PxJvbB83phn/prXpSJ/uJqWfwx51y+RkppHTgxtp/g1DJrrdM6bWvpI1yOSolk+kt+aP3kftokprpT0YONENuujUwGlC6LFRAV11mp7ddbosKB7dOC6ms0luiwojK6bbogrpLdFhRAV11mpyuls07Cga3S26njXWaVhRBZrjT1OFzrrdFhRBZpCuiLNJZosKILNdqW3XaLDiPt11upTppGlZo0Mt11unaWNAqGW64Lp2lI0WFWMt11unXD3E/rpy6XJD4Ndojt06NPt10aLHQ23XRp8aUjRYUQbqiHRkZSwZSpVRJN2IAkTnxOdZX4s6UnpD09juKJesGRloUTCenBowlW4gmWluD+mtkaRYFViTI7gSucdwBBj9CNVfxTsrKJdmp3+otY/LaHq0xahzUJwABrg8qXzo7vFXysT4aX/lNvz/STn7CPfVkRqu6TVsJ2zXXUFpAtYyqwcEqQpErwcHHEEzqyd1HM/wDi3+2uiOaFK5IwlgyN2ov8CKNLbp4A0oGtrMKIyukt1LGujQFEVuujTqXH7t/qdPA0BRGV0lupSuk0BRHGlC6eNdGgKGRpCNPA1xGgdDCuujTyNcRoFRHbpCNSRro0BQyNJp+k00wodGdNjUkaTSKI405FnSxqQbCmwLO9UH0q1S1KjLK0DQDQACB/VQ/twZkZZsjhBtdmuDHGc0pdCihP3/n/AC0Oj0QZapTx7uuDxkTq0Pw5RZyjtUYiuKJlpBJpirNswBBGc8RHnTKnRqPq7ZPw5ZHpOzsQbRYFtD4Ns3EDvBFv5teFKE5O5TZ70fIhFJQgih3lSmSYqU88gOv+/vqL0VafpB5BHI++q/8AxA6RT2zp6SvkkNJUgQHYsSUnxHMd3vrJMVJMqDGBhDz/AOnnA9+NOPi2rUmU/Op04o9J2xDAyAGBIYcWtAkcccEHyGGp6dIcQP8AIay3w10SlW2taqwhqb1oUItsU6O2dQ0pg3OwgQTOODosfDiensmhA26IulEimLXqYhZJAASD+Zv2My8f/cOPm6+gvvQU4Kr/ABph2a/2D24Ggf8A8ToneVNuAtq0RVDFUvYsaihYCgGLQSf+4ai6P8MrWFWLKfp1q1IfLDSKRIDkSsBsGM/r51Pw7X9ZXxq/QGvsVPKDH/aCNPHTlP8A00/8Bn9caA23w8W/FfQPw7Mv9OTUtVXLW3dimSvLZU8xGoX6C3o7SpCBtyaYINLFH1EapLme+2ApEL3NyOCfDP8AUL4xfoLWltBTdiiKLlUkBYLBCZJgQYLL9+46fW3VNYDuinwGZQf4J03pXwqo3ValUAdUoM6uEKGWZlURkEqFz3ZuGAIOsJ0NPxDqjPYxozTXuBZ+xiqdxzbMmRhSNP4VPbYl51aUTd0eoUpj1KeeIdeTwOfPj9dGW6wH4HdU/wAOwpViy1Q9TuQiwFSqAFst2sSZt7hBwdWnRer7xJSvtqjiSVmopqktBAYloj6sAfmAGBr0/GzxhFQlK6PK8nBKc3NQa/JrLNQ7qsy2whaWgwQIkgTk/v8Atqt2PVdw1QLV2lSmpiXuDBcGSw5icY0TvXc1EgdoaJIn8pJI8+/7DWmTy4KNxezPF4k5S3F0tgO7+IUog+rTqKLjBwQQTJ/Q/Y8x99XmJOR/Osn8W7KtVQCnTdiYPiRPglmk4xjiI1pCmCYMCc4j/XXJP2hLGl07O7B7Mjmbu40EEj3H865YPGf89BNXGM/6fb/7+2n096igknEeAWOPYKJP8aMPtPnNRkqTK8j2N7vG5wk219gu3SNjQ2z6nTqAkB0gxFRShMxkTgjnz4zGJI3JheJ76Y/Y1EVv4E/wdemskWrTs8aUHHUlR1uls0+NcdXsnRERriupI1xGgVEdukt086XTsKI40unqv+o12k5JBxYw6bqqPX0/sqfwP99NHX6fFlQfsP8AfVGbyR9S21a7Pd06dI3ySKderAZ1BSl6AqAlRwTUSf0GDBjLf8epeLj9oz/Gr/o1WnW2tbcG6KSbmmy2yxpsu3qVQAXAyFp8+3Ik65vK/wBM6PGknPRoae5UMVF8jc+gSaj/AFNTFW4SIm0jHH740HuNzTFalRNFCa1KpUuMMAKdhdSSufrWJ8XTGJJsF7ZJb8UoJtUfNNJIqfXxYVWPfwedS7npQLq959RFKowVJVXAuUSCIMDn215DZ6sTzv8AxMRNuqWKwL1CoYHMkMRe3LAAHmTEffWEfdGamT2sRkD3M+c4jXpH+JuwNlzVA9pLAMigj8pYMsR9QGRyQPOvNN+FF5OO5pyFnPliIOcceRroxP5SMi2b/wCDdxTHTam5h2NJq7Fbyga2nSqr2rhWtYCf/jVr+MUN08ei875XaPxNW2ktNRU55LFGmOJWPM6qqGxoUadOiu8pJT3g+WgRwlUMq0zj1LRICrkCeNGVtoBuaG3O5pCuiH8PT9JwyKe2KfzIWVEQMkCONZPbsvaVFzQpU23tbahKkUqS1DUO4q3H1C0AJMGLTkn25mNd0GzdLXJpsgpVq1EEVqjFjRMMTnAnx5HtqgpbpCd1XTfUJoAJuago1JVZ7QTf3iZAKznjxqFt/TopRqjfUUpbl2NIrt6kM5I9ViBVkMGIuYxBOpcfQFKns0e2rrUO9HpR+EYqCatTvKqHyPyqVK8SZOONCVN6oobGsKALb16ShTVe1BVV6gYyDPaMiIz58h0KBO6rbRN3TO4IFWso2rm4Qi9x9WC1pWR7RoSlURkqhd7t7diVDA7V/kstyJZDyThlFsnwPbT4BzZraFGm27rbX0sLt1qFi73fMZwAM4+jJn25nXh216hWWojUja4Qi5TDQZmByJK+PaJEnWr6d12o9eBVVPUtQOduG+o9qvMECZkEwpJ8RqTqXS6ZO9oittWr0KFR6qDZqrMFAbFQR3CQJBlSR7acaoylLltEA+JNxVRKS20nJUXkwxkkexz5lROPHnItWLNkF3mZJksR3NmZOP8AfTulOam4p0yWlnRYmDDSuPZgSP8APB0+pdTIAEuCZYHIIPuVExxj7x5ghiUfsTPJOX1O6NF0r4h3QpKq0FqQYuNQ5uYqAAzTaP4AB9tEv8T71Z/5Mf3RefymDw2ZnA8jI41nNuaogGmmDIMr9JglWHkYz99aentKFSkHKpOFIIXGJBWAbeSZPB/jSUMbe0bR8rK1x5aIqvxNvZ//AE15twxIJtOBae4eJHnGrr1t96KuBtgDTpPDJUJb1E9SoJD/AFKSBkAE+dZyqtMFkpUrgQSbRn0yrlSIU3GJMwSSB7aN+JN5Sp7enTCRV/DbZ5ZYlXpLPmQCJ8RK+NN4cf6TT4nM+5Dfh7rZrKwqBUqIxDKs2gYi0kmf5+/B1dE6y/T+nh9ptylYU2mCDVYC01ayuygOAICybQZLT+s1HodVqT1fxa2I1VWK1XMFWUUo+ZEFWDGeAy/eMcniK7TSR14fafGFSVv1NCig+2hNx8UJRuSLyhFwkLbDKe3Mk+M4E8+RQbvp1ala34gtIkr6jCAoZqrElyLVAH3zgHVUaRCuZMraAJzLExC4MQCfbI99XjxSxPTOXy/MjmSSj+dm8o/FtN8AWZ7SymGBIElgxCx9yI0cepMxuUIQTyASP0kHxxrytdwxBBLf9uQC0eQp+r9fudE7am60byGVLmAqB4Q4BmOcZkzkv4OtnLK/6jmxTxL64JnpX/EnkC1c+IaTHOZ/TUG96lf6i0ywKTMIQ0mmWXuIgFWjIuBDH21lOkBGoPUdarQ5RFUhxUqMkopT6gfMjkJ4kah6OnpslRcrWWWuNrKab3FgbLQAVABmZcYwIuOTJFbdhlWGbXGNGsq9bqrj0FJ+1Vojyf6PvjHuP2L6T1Bqt11P0wLYNxYGZmCVXGNV77+nCWtTLsZtNRe1ZmCLu0cjMDkki3Q9So4SoqKoYQkXEhmftVWIX2InJMCMTOmvKnGSvaKXiwnF12XnVqhVIusJZQWJi0HBY+YBInXazvTq24arTerYVLRKAwRJkkMMCAOMduu1WTPylaMoYHFU0A0d4COPeYPH7xqoo7+oapDOIuIAFsZiAJyRyf20Ntd8xMCViMHt4kwDxBxpm4rgW/UApBAmB544uUCeIMDnOsPeTb2c6x/YuN1ubAC3B4JYwSMGIgH/AOdav4Q3kIpWpUpmrcoVeHZWaMQQMRJjOJOABmKnw5WZ1VvqeStNCXqNbJYlYFuRaJMz7jQ+zq1GZaIZqbIpW2fTZSbFcpaIuKAnKqcN3SRrSWRs0x41B2epipUDidw4DNcwkBiYgEm3mB/A1sKdQWL3A9gzIzgZ15P+NUkEFiXao6rDkm2OwCYkp3RkDI5ga2vVPiqjtdvQaqSHq00tRLWaSqkmCYhblP3uEAzrmn+x2Rkuyt+Pd1SK2+olzEYuWefP7T/J15F1hJDz5Yx+pZR+850TXqm66s01C3czG7ukfuTnz/sNBxLBaQL1WgKikkseCQsfUf8APiAdVjnWjCWRyZqOqdHZ16FajEJTp/iBJimPUpE3gn5fbJjHGrLqW1oP8RUKlOw7VAgqMGARWtqAAmfJKf8AkNUO9DpSoNUobZLqZYBKKLKt2rVvCwZm4GeUMAeaW8mpdYkRTMBQQLcFiAonvXIIiWXnzfMG0XHTOjOuy6wGRRUqttxtwzJcwWuzVbATP0wT9tS9U+HFG26RZToh0NQ7wh6St/UplfVa6WhLoyYHGqWp1N72IszFwFGiEIBBi0JAz9szBECNQdR38uZCAHu7FVEBgDtRQFXgcDxp8xckb3pfTtmvXdxUqptPwJp/Ku9E0Jto22LwDIfx7++sxt9gifj5FEXbim23yhb0w9Zj6NswADTJEriPtodkqLE9sKbuGMlZJtHGD5iZBxxp21VmJ27qJJJQK0/MBItwcllEcfUi8ZmXJsHID3DslWnJ7L1FogqUHhpHB9iDjGtFtzSp9Q6hVYoKdXa1U27gLiqwo2Mqj+mwhs4jwc6z9HfXWhS5WDLFlnIN0kjiCeMmT+pZudxDGeVA/MzG0yZkGDn2PAH6amLa0QnSodQ6YUqJV9T1LSpGDdcpJEyfMTk51ZdSK1KtxRaTKxC2rCkj75/kyQOMarunNc4pKCHqCJKq5ggwZHu0YjH7Eam9c3XWqAAGhhLDty2B2/tnJg+8tyE2yXc7EwYdvJBhYEe1sZ8ZxxqLpu4qB7CxSmxVS3daASRJKiWifEnGB41MKwNpD/UO1CCCSfBqCJ5GR9hzpp6gWa2CTlbcn6VuHJkn9IPB1MXJaEiy23UarUn2yW1CQHLOSwKGwlYdYILYk5InAMnQnTOmVqN5QKUdYamS1mOHIBXuEmCTiT76I+HOpGju1aQTZUDgVm24ZVGR6ygFMqsDM22xER6ftqxr0N16lGrStosQfx1WsGLK8giRxAOZBDDxroi9UapaPLkO6pUEoUgLEq3wSO0juW1SByb8SQYP7y9YbdrtaTVmAq/MNr2EhTURVmSTUMgsScgsozBhehUK9UB67FUYYW1AWlXkkxKr5/Yx9WtCL1dULvaKIcTd+ZnHYCYVRGQAPy5MZxzZKardHRiwSkler0ZhEq19vfWrl3Dty0xNpAGcTCn9hrPPu2alBAu9UZgT9NTnHEn7xOvR3b6pyPcx7LOeR+321W1OibKTdTQyefWdRM82hwox4gAav4iMltF5PBlF6aMnt+meq4VC1UVaTFG4anUWJ9YZgKRB8WurD21ebL4JremS9MCov0BHpgk5Ml8gjLY/bjIvdhtae2SaFqX5JBDF4xF7FmgTgTieMkanPVCoUFyzGFuhQxI8xac5LEffBEaj3sm6ii4+JjSuT/DKQ9BcoDTolHZFb6qRS8AsAjElgb4CnmCTJnA7dNrq95VZYU2DIUUmtJb1FhxDNjhoYRE2Aa2G1n02Ziy0oJ4ktMkkK2SseRziOJNY+A5IBKhHWeQVDK8nPuACMHjiLjlP70J4cS2r/kCp7RiWVFIuKUxfJYhiHjuPAIdiPy8RzE1bp7Mq07YSVLklZjDEsCZyZn3mdN6eyoKQYxYoBE/V3CSvt9MXMMyPuGP6puSWYUiMyPp8yQxJOeB+gkHMnUScnJUaQcYxf9it2++ArKk5VqccKTDG4TwTaUI9w3mddoFeqvUJaiAr2km2bZuSplScZBIBkT+0drVKKOWeVtmH6gQArKGXxBJnHBJjBz76N2O7Kd7bao5YAKAAFbJmQ1MyCIgL5BP6FfCO4b1FNt4lVYxLJ6l4wp+prQWugxZ7HOr3JIIsLkzb9FcR/wCprRMx98jVN8dUZQiuxendSVaK1ayGhUW5VIVjVSmZmnwsBihPiPU++stsacO1XnyAIWLjm7Iz/wDYyNaLao5BDU3ZGk4IzACkGndcASDBMT48nQW5+HtwHY0KVQBHupkOo7gA09zgsbhb5iB+upe9DyQb6KukL6ygEhixsgzUaMlgGYYABgYJPGiz1B3punqtay0o7SFcC1Dc94g2A8j8oXAJ0lHpe9opUJptTLxcvqKRVgyZW4gqPYxzzzoDadE3dRlU0xljbLoBc2LRBMTgceB7ariZ8JegHvN2VYFgpFvaB9GYyvmJ/nUSFv6lNCCrXXAXWsMgA+BPjzOpqyU/UJnsCzMg/mKwwPBDdsGOJ4ImTZGqAgpSxWKjFJYIoOGtAIHiScHAxoSommW3Uuo1NwNvJqFyGvciKbGSQ9KmEAAIzcBznEmRK1cUwAgJBaJE9xIORP1GJ/8AI+0C16kbxRo0U77WVgqMA1R3ZyKYqAMVVTbm0Td41TVaVQnso1zJEwjBSImSQmCZ8ffSq3+w5W2C1N0STBt+xCgg8mPcx/r9tAtVz9OJEoSYn2P7f66nr9NrM2KNWJgE02AmSMEgYn3OB5wdanc9CVyk0qi2gUmHrUy5sCp6jNJCCQcAFRCwTdiqoaiyq6j1CpVS5sVGlmm4Fg5d7gfJg5OBEEc6h3FZ1NIrEoyhWFsXjODjBwbSf5Grv4joN6iintHtspmxC1dVIBuNyiJMHtxGONN+GOi7up6q+lUSq1optVpsgZiwJuuAuH0yYMLP20kmJRZQUg990ogzaPpYLkAwBk8ZBJ4mdLV2TXVGkB5aRII8nkSPtyOPbW/P+F27Z5miYqMpZWCEosqzBbbUYn8oxwfsV3v+FteuFqJUoiDUvDVXxBJQg+kcwYMx9A8kwcX2HFmMToW7pAMEDpalQOuQFqZBuIHt3DxGSJkz9QUFVYAGUJe0iQlJXZFDeQQPAwFHlhrfbz4V6judpS26ptqNJApANWpc7gGTUIpyVDEkDjM8gaTpH+GjU2C1fSq2oBJaoBFVatOqIsAbBaMgi1D503EfE8w2e+9RaiQO0F6YiMoGJQBRBJBxj8sedJsN0KgsfJdwCcmb1dZxxHZ+udeoP/hjt6aGvTlmVzUSGdWCSpUAAyWAk+DkjwDqm/8AxvbiIpAFQowSeMDAP1Ymf1+2onKMXTN8Xizyq4mO2exrG0tTf0wwQsqmA10EKT2swgmCZwDnW9o9ap0CdstSovaqpRajUR7PmgLbBuJVwsg80weZGienWoqUibUhghLL6aMoQEwzZcSgURHuVwdDVuoKHWGF4Jdfk0ywcs7MVJpkhixYyPMg5mY95GVrZtjwShJrWvUbtDdSeurKQHCYZDbayEUyp4PAyJBc5gk6sNrSR9xVZzSKq6IoU3gRACxH1E3NiRE5xAIo7cNY/pUwSTUqWlAXqOFclmkD1AJYycg8WknUfTq2XcXEs7FpQAkKf+pTu5ye5oMQBABGsHNW6NHznJR0V9HZrAWJYLEDk23AWnySRj3JHE6ZuGBJZcyrNBU5KgsIBzkFcc59wdJWcLWpgTa11JjcbgqtKrOCYYCfcnMROosEJIMFWV2X6gzKFTybO5hnwQDgfV1WczUl2TrlFDZNjG1skiGVyAPqEMSQMZjzrP8AxXTNP0Fkl1WAZNxYFQrq4gAiD7T6g5jFtRYB4YwLXDElgM/UIPCY584851XfFjB1SqLRF7NBAYRANMfaYB4+k/veKfz0ElcS92+7upiLrHpEqCJYSGECDxCgwPDT76F3tVlXAB+XVyxBm1HDBWA7yIaRHCk8QWD+HNyCouUsoBJhsQ7KwLNbCN9R+pThZOYFqihUYNUhEdkEMQLirNbJgSPeQDZAyNc80lJm7yuUaXVFRt6pClYdlqU2VgRKgoHhgS8i1SsRP1R7anqbloQqrGHRGZQGMgFQzGBdJWm0eZGMaD2tUAkC0CmM8HK3lixLEyFBF2I5gDOj64aHDErItACmMtTAYKzA9pN2DwpznVvsxi2C9Q2RZVvtF8EgKbT9YYL5gZhvdzHOu0RsnbJMfkUIQb+24AlTjABjyMTOddqU5LVBooPhf4RWs7VKgIpLIyIuf2A4Kg8/wPOtR0/pFS5Xr7iq7iwNTW1KMIQUSwDIA7Z8g4iBozZ9B3lStXprvBSp0QhB9CcVBenaKgA7ZPtjQ/V6FTZtRNbeCsNxIRlokBQguJAV2vBJXyPf305rK+nR0Yp+PHuLYc+xpszsUkuSxl3mTJMPmMx74UCOQa3cCkoKKtUVAsKJJ7onJNMAiy4m08CR51YbYOO494J7IZV7SAVLIz4b7T+2n7WvUFYMoYUwtRaql1hjUputMCLoIPAER6hMwY1GOU1KpPRtmjiljvGt+mzMulWXIDFcT2VMAZhjB/X9vtpGqEgwzBQCWqWMFpqR9RaMAHNx9tbrovpUxVo2FaVWjVNSCWuIEMATBB9MtGMxMjjRHQPwcbhdqrg2RUDSVYS2AGJBElgfGddalGStHBPnCVM843HV0YU/+dt9M4Aq1AuAIEAACDn9hqap1ig7I7bumxQi0NVqdpXIdZU+5HPjRNHpNMggUE7sFitvlgbSVAXJ5H9o07ZGizinVVabU6lQ06RD00Ylj3ms4lkOCFXIECGjUSaSsuDbdEuz3/4kWeofpkglmW0lgIeAH+k+2pEuNFKl4CtasQZBJNOJugkNOBzBAzovr9Zduqta71WKgFQyIQtsAkEIFEKApbhcn6joHpTmDRYKKRtWMXIYAQiDBHaJ+8Zmdc0pSrkjtio8uDdsBo/E+1pgoa6FSCpX0qmRkQVGJyf5OpqXxZQgKjnF2EoucQ7CVJ4KiePGr7p23UM5gBiQzyxJuFxVoiFGX+0j7ar/AIYpt6G42zvLLuVIBAZgAoKnBlu4sLucGJjXQsakrOOWWcW460T7qktOp6dRlW5VZ2sUs7hg7imBJOFHBJ7HwQdR7KulOvTsdvVprTqKp9MWgrIYqO8ytRecSG4wdB/FdKvWdHpt6QSQ2QoYEkpaxEzh54ERmdA9W6U7ejNUq67Xbq7h2Ba2mAYYZNuCB5tHEZtJLsh5Gzd1uqOaRqBirN6TwhClWa0VMggjgT+/MwJ9p8R1JqoxIF5KQKZm4TaMZJJ+omBIGIaMj8HUjSp1kqNexiDLMVBDqoE/SIgT9gfMHOdN6YK7fNc3SFaThi6h4tkRyw48RJMnSvYq/Y3m43VeqWKV6qJUpPTdVbk2xSekB9Ed8hSJmf047musKK1WRTi8O2QpTnJPDXfsRrMUPhal8t/VBMqe2mAXYGabK0krExiT2nVnut43zAKbTTqyom2RDKZETYQRhgYJiMrrHIpS+k6MM4Qvkg7eVHek9Jq1RVKMmGaQCCMSYEDgHyPE6HFQSymBBgxyptU3fbBJ/g+DoSpu6mCqKJW5rngKOFxEmQZwMkgSZyi17pNguVvvBchfonBAPJiff+3UKLa2XLLGP0h+2f5iiSLuSDEAKAWJ5HFscm08ciA0O4MCk8n5jN3IyrUy4Bi8TkkmT5Go9qwKJe8EksHi4mJSwhYLASIHmZzmYfiPffh3pqgwGcBIFyhYVACwkAkhuSPOeAQg5TUI9mM5q3II6tT+XVdKcBkIBBUQ4EkiAFiFUZj+kIHumz34ZG9UIwKOVW2bMMKRY5I+rzH0jm4yMvUUNIlrg7ORCOyEw4q0yVWSRmoRMH8sn8rdnvxRRnIaWC+RaAXMMoY4K2AAz24yJMyotSprpmT7BusbV6fovIuNqzCX9nbJg8kKx4wRiLcTsKgKhiVUr21JIklQA8rIkGJH2HELofdV3KOoIJQCQAB207pKE8gZlRhZWZmAPt3GFYMhFMGajBml7/TimZxIAAMngyvJ2lbMk9klOvlCpEM912AM2WMrEDBxaDENH6h3U7m29RHVwEkk9xuUBCGgSSLmI4juAyCNJSprVQAWgMtoJCly1t5Ti4qZUCBHcBknUe7S1HWpUVWZoZblZ7VYj0xkIqAnAkzMz7qCXJUW7SI+h7i8FTYoYemqqIAACySAJJICgvzAUmc6s2w5EyXTJsBF/cG7WkqQWYEEZN2BJmk6LtJNQBmYobVtAEgdislw7LpXDczb4gXfUSUYkeKYAQELNlrU1LKeQDT7pnvwPfTKt6CH2BnpEVA7JDS0wSPTLRLMsm0ALTbP94P06k/4dWZbhSfuIKsyEKBAcEm42sWBW45BzMmAFuHuKEZIaogVQA2SD7YOaS90kwokRcC+kVpUMzMCHWFBY/Sqhe9semVBUieBA1nurAGqIVvKrNNAVIBCs4vc5Ji7m3AJ7vMEHtTFICVURWY3reyEopgFXEqEJUsCLgSYyItGu1e/T/tr/wATFRsOjdeUrUCCQ8KSy1aZBAYKIdBIg8D+ZOqmrQZCq3EoFItYksotpokHlcKexCo9440X1LctS3FT11DK57KvKvwQlUx2tawGe0iIwQBTJXM3GpMsFKvgyMXLBgrgySRFp5Jxjwmm0tJdHoxyY6Uu2+/8Ehq1qZIUh6ZEvJ+d2wDYTCsSJ9jMQMZHq9Xdwi0lKEOC4gAMrOyuthYxCgmScczMHS7OhebibsyPsBFpPsee3+Rzo3e9Mpvllhhw69rjzyMZ9jMA6TcItKXZsozyW4dBGx3y1VB4DAeRjnIccEGc+PuCRpnxf17eUqFiy5cOgtoBy6kElpWLCBk/rPsTk+qbrdUL1vBTtVDbT+khh3SMHiTI88ZAb8OfEcVqLVJZz6iVCSyAq9lsqmHiGAFv58zAI0x46dp6OTycyfyyXzepfUtozq4l1Zr0TvIa0ypdiCYXmMCbeOCdK5Ssyio61FprU9SnVRWQQKNxMggQA648sfIkZvqu7qUJpkHvNq7hWlCCsoMfTVK4g+fpmZFx0rpp29PbtWUN6zCm8MQaKuGdWHILRjJiCAJkzcYyd2ZZZwpcQ51Slt1opSCn5lQIsWwHyLQTYxDqYEr3GMCNZ3dfD9FwHeYWWkFgCsy10ESI/fPOtP1JrVClwSrKtxIUw5JUxgqcgn9/AnVEtR3LqQPSFEi5cliQwKgDwBbyOSIGDpKdEKF9Afw3sqNFxSpfOcrcwpQ7ORZcQskhZmSOLVMmVt0G6pt6atDJ3KSwVQwAYyyAkhuTg8XGQNYH4E2tZNyzsGR/Rde5HW0s1NSASoUYkYJ+r7GNtv8AclaK04uVGAORcykgmVgQxZRmPBPPO08lKrIjBt9HbZzKBizBWE1bKYBAyDFxmYDWwAB5HBGrbCwoLQwp0wmSbZphQPpIx5kczHjUm13QCVFqMsksVDRLKAfY5GCIjzE6YN0tpRnUmWtZmBui+S0GZOQccEcA2jm95JnX7iNdglOmadUlCQ31BpBBIDERn+8RJ5jMRqLc0yoYikgFwzSIlZwqFBhirKUk8imTi4wxKgNRSWAIlCzEB1u4LglQ5MEdvIIMiIab8RCEMGUSpBjuWoHW2oCJUgtIMHItMStotMwlFMnWsrKqk3XW5YDuvvWLiMNcCOBEEyMxJuiJcA1LjclzsSpx2EH8pmyYMELOJxXDcAqjuglXZGXAUhQaiYiAbzEAGCRgBjBu1qgIoB72JVSFx2VEp3fTK4tGRkH3BOqk3RnGNMD7oAcGZsb/ALZD5cC0RzIgYge8x1coXQ5lpzPdLtBXLHBRRyLlQHm7VwdlfUKAEq5ECYuXJ+otECGY+O4+86r9xtjSpTUZFFM+owpu1UhJMEsUQMxVWW8f2nOLTEbYSB+lbSo7zSJpBACwFSYqqIph5cXdwMDugQRmIpuvX1GYMUJQjtJqTcez1KRxdaFGXgQBhuNWa1zdTfDP9aqGa2oaZZmgNButUdmGgAHIMBfEu8arUpmq16MFsPd8suPmU1YgO4AAYA/thta4VLm2Q/pG9PrgUKaKFVkYth7y7MCqyQTbaZwIHuOCJOprcBaQvarGf7bXWDAF7EhYxIuEnJYCfDjk/wBRWAZj6bEYuAZ3BBJj8sTiYEiTq2FAGkhcEmEWwWhpX1hcHJthbvpgkBoyGI0syXvL/ktK0UtCqyxaQbikdtxULbA7iF+8HE05kQNFbzcK60617K7N8yAsXqVTBUgrl1YSJNzARaNBptsMbrVJe1irEyUY9xi0AAQDnly2BAtul7cGmzFmVyXVmRD8pn+lqpBzSU3ksbCArGDYJTRMUJR27le5UIugnybpFoySKc98BZJYe2JDtUqAsVlgrM6NeGebXuX8ob0yoaYJJEmZhu46hUEQ7I1npYUvSi0MtUZJsPaboOORGCPR6lTxLyAZmQuATBnDUyQPIA8XAxqVFov7BPRaDmqc5AdCjSFDcOWUg3AAseSc+5OrOj1SnclN6YNUNaGKqtOoGU3EL2j2xgiFERIYHp1VTdUF7F5m2piAKdMAFcVHMC3kmIyTAfXao6h2YNaUKlSiiKizUDO/bTYlZkC3AxgTM1bCHQPWJao5jvQpVBQJEUy08W96sQbQAe0mJJOlG2LgelBYAD1B2w0iWb+0KACoP0wRwGDQCvTpMwpktcFIsxDQpLFnUACAwggiFEcwdb0Xp1ii9PUq1ASKVhR1QEXVA1SGVgSguuBUhTkghdIqxMI6R016homjNKjTSk3aahDWBmqCokQSYAKkZLE9pPd2it/8Qfhqi0rYYqS6kstMqBNhJViHeYkcsF/u0mtSSy3FXLfMWPTXtPaZe1Qe7GXURwAwORyPO+sJUoK7ejNAE3FQGKMpuYhC0rRyJWBaR4UrOr2u6FS0McKQcTllZGTI8SvB5kadVK+j8xYAZ1hhLBe8GCBkFP1kePGoZpG09FJQQKgIdl7Q7PGCsSCblIHj2MR41V7rrVSTZTRhiGaoVnkCUCtH/ln7GQDutdERfm7f5Ss3zKebGlaSqVUYBuLkxN3cRwZApdPNQFC5k5YicYGJwC0ng588aw93DcpO0dvxE3UYKv8AgoevfEFcWgU6QY3gW3PxbyGjgk8iO77ad13pNOoA+2ADMYhSyjIBWZwmQ4nFxMR76Xq3TaYb56KyXwFDOgCdwW30sj3z7aoN/wBGRQtqfL9S6pTFY3uJQBaQdLgxAYjLQWPuBraPFLRy5ZTk/ndnoPTRIp3srOy21AAGRouVhbkllvYju7gwwQDbm+s7B6SBixYdtUG6VAKi2yWtZJDAE5yF8i4XpaqgKJ9JYmmCwcA3EimCMOSxOAJIIPnS74JathYKwdAQOyo2CELcTIJHJ7/YzrN5KlRSxrhytDKnXluKj1HBpwFKiCxBAyWYmVaJjiYBIxb9L6gjh/TpsioFSIxaLgJjC8+T41nxt76gBdqlaiydp7qL0yblFxPak3CCAACQTPMvTzTo1al30uW4WUDGyxgwyknjt7TxA4mcVLTFizOEtGq3ldADce3iD97fHuJGq8z3RkByxE4nN0HxIM/56pesbMWEKr2gEC5nJDNgLDGZF3nm1fbUe3HqUw8Y7kZsgAlQZkC2WLMQP/bUxxUrs3y+S5SSrouemVbSaLHIKqjFsSOxBPiYXmDP7jTa+5DFlRwHAbDeHSApMGZAwwPMnydDPUixyubswMiQCDDYkRAIzII++k3ddVuI7XAFWQqklewPEee7CgjiDFw1ajsxlN8Sem7d7BLgYg2EnDhkplcwxVpBjLL28kat+nZpO/qCkiAJVJKPYFSm4UHyApGDH05UksNVteotEsERXMHGGW0Saim0k4azDTF5mSBqf/jFOk7UwFeUakTUBqC6mAtNWTyCsuGIP5lkdwWr3RjfqWD7FKLrSBFop3VHqrTcFD3UmZYX6bWUtxJSSwm0za0aSGmKoYPTo1nD5amvpVEuDdhDGSjAkYHETAB6PtdzW26Hb0wEBdKlRnha0qCremxYm4FSSYIYPg3Eas/hv4VWAa4cy1RUS5oHq2OQxE3lVpAfVHvJIiknZNkVbc0k9UBBetqYwjBgEUkghQpVsRiGAyY1m+odRIdwFFpomqFWCsgX2MDaGINOoAZnIgDx61uem0aq1KTCkaYgAIpBUiZBYH6gZ4gjzrD9c+CxQRqlPcuOTc6UnCKSGa5SFuCxIgT3NIa6NHBobkY7bb96hRkdqVwPcKbMC4ZFprTBEj8kzyS3h41Q9R3TNUqNBY1CylmDAqS3m5RLCQ0mDjwCdar4h+G/whU1324NWqBYnqVHuWGCoAgbwhAHFyYGJyu+pqHNtR1kw8wtRYJVb0nmZFoytsNGJ3h9LRlJlv0DYhNwFaoAQXuHJIAJmgCouMKw/wC4EHjOtP8ADXw3V3ZuE09vDKXZ7mkXIyqVADSDFwwCuQTgZH4QoJX3aIxJq1CqglVC07TcxVQLWYYIY/2HXvG6CqiojKAtqw5JJukTPLN5yckk86nJD5tlReio2g26Gns0VWFrs6lQwHch+arYLs7KQDB9iNH1unmlRt23pK8xLKBiGEtYMsAYGIz9PjVV0zcJehp01qGwzUoCaYAKvezhj3u0kCSWsbLY1bvuQHCqGARlpmEMMApMSVAsA7iVx2Rk40DB9z06m1RqhoJMqoZlWFAys4llBg2nEn7amfpoZRZTpq6SSAvdMki14Bpzk45JPGpOl1WZ2UlWQE8QMEsVMjEY4Hgg+c1u5atTqU0WStSqCHCAAx3KjEGVKoLfZlpt9OAUgM5vOmUK++qLuJD1FCrBCgVZAqMIkZUJBbPyvvqo23wfu2NplXJeC1RCWUgXq0OxhoX8sSskyRN78V16O33FOolNC4FzEKy0ywcz2zDGVKkTiV8nWg6BuU6hQdHVkBEOyNYWunJCkc5wRB0kkKOjAj4TrbaqvyGYC2GsNRZEQ4VAwuVrYlYhQzEEEa1PTN6+521YK0VHa0l3m2iS4o1FWke5CBioDEgtPZGryn8O7hDam8dkkH5lNDUSLh2OoA8zBByozBIINf4Mu3BrJuSjwxtRUxeXhmLE3RNRQYBtZhOMUM866d1lqIT1V9YU1ZaZcM1O69BhGN/AkXQIbC5z2rv4j+GKlEI0hkp9ztYEYkFS9yxJBIYhjceJPuuk2NUUNCqyVCsFon7SAJx9vvrT7TcmqgthrVMA5Sp4YNH1EH9wY5kznHPcsKVkMqjtDG4cuVQWqcwMR+uNA73qxp1CduQKmZMApPcoIXw0QCfIABnOpbsdUarrCgUnLsaazTN0QywVBIBE3WhSQPCzngUlPqCWrYcFblqAglbgApcHJliQRPn9JhpdcWvT9JmcMzCFZm7XMWgQkMhd6qgLEIqjwpFIh9NHKklXYqDb23EKwVQVUiIhmBjK+dYzx2bwzcNI1tCt6ohmhipJMm9gT2mQpuIMEtwPPJArWVfTok/MBIvJMQqgtVW5YCFZAvLAgAHgXBj1LT64LqJW5SYY+nLCCJ5hpxPzIzE6khrmXNMp6wUQIU2wQzA3E/mwR9MYBzmotXsJ5Oa2D9JpolJnZCxpvUaAyixZtdjnIE8ADkkcaj31MrUrC4vazI6kSysVe4XziYY3z2sBnJuuEriapuFuAQAAE/qEkrCmAtv6WsGJiWIr7ZqhXtEdwk2kWuVsaTyVX+S6GIMC1Knsy4lVtqYVXptAdixDAMSKaogNvsoFpAHbAEgnh/8AwsgP8wiLb8MfrAZCBmQCpAwYyMHl2zlQsm0ysFpUfRTyIyCAVIVpIiCWydG7JD3qGBmDBg8QtQSDGTIJgHuBzOCUq2hxirIq1C1E9MNfba0HDCFaT5gA2Y8VEHgFRm2JAUKl9QFSEA7nNQBYZjEtIQK2M5IzJuOoJhuVEAgiIlj2rbBIIaBIBBjMan+HWu3w9Jo9NSzy0302VsoBBVTUVQG++Z404O6CSSLnaf4doyTuKjAsSWSnaMEMArP3cBm+kjMG4xOgaXw7QrE+lWen6TF3vp0ygyQ31UwzKbCwJcjgkGBrVb/qyhVTDECm9ZSxL00cH06uBH1r5gRmQBOs58PB6VLsZHFYrktMAl3Vzd3OHJm2DJYm7JjoUUjJtsr16LtKVJalF13UNY1Zg3p0ksWW+UylpAQ3SwksZW4nUPU9ptdzuVp7fbw6kCq1KEAJNjfM4MGRzIdVAJyNaBkpUYLS1pXL1UHpgFsBqgziJOLhktjNd8MdM26Em2p4e5yCuGDJ2wDcS0RJOFyQ6sz0Ki23SpLIbhRQ0gLWIvcNHb//ACEoqGBmbgONHdM3RZxScjDSptCgrFRWQDgsrKs+4yCe6KM71XeVtafVV4U205NKVkKCeFLS8gsBGYW13tVUpeqVZmiVsHcKwBCuVVhdEACSTBInmQEWNatTpK8BVCn6Ui4z2KAvlmYED30Km2anTK+o1UeoWZnm+xmLEKUzckkrGe0DHIz223tRGatuX21OalKkXKMpPdfaHyKgEsSCBaL+78y2Y3lWmWZkNQkp2iA5vvaFHCQApJ7ogjFugYJ1KlYGpbaotG2bAHIsdFk+mgJWyx/pQLBUYgQuA+LqW3uSl3iuilqdZSUDpUdWCtcJQikZXKKvcIUEAXG+3n4xi19yfMBokFSyUyAgdVD9pWGFxIUsGWSYXz/c7gFy6KUI5GYbCmM5gnHP8zoi7bE00jQ/4d7ilT3wCqryOyqVPyjZVwl0AHgFiOAYEEz61t3StValUph1RClZ2VfTZyEAUCSASrEFY5xmNeI9M3j7fct6EoqiWByAxVxcFLQWAcge0n3OvX/h0fh9sjMLC7tUryQxckOqs5JB9Rh6dwyBAB5J1U5XTYRWgr4X6G22pzTchLnC0yzMGpHG3yR2MqhZKjN7zce7UnWUrlko7WotCqyMyVKiXKAAAwi4BqgBnuVhAb9dWNLbC1ytq1iKgpu3fEklMSoIwJURwROSSIemkH51T8VUCqSXVUQFcGxFhVwXMEM3fyYtMjHdP2TbWj6NOGrOjE1SIBdQAXZOQsxgSBPHuXvd0AhlahUCHcAsYEZUU5a4jIIAiZxwaodaei1QVKbIi9iv2yii703NM4IJ/tMwFxq/6WFVCySyO98WqhBc/MJUhY7pcyLpJOTjQB5PQ2D7asw3AvprVZ0RyHKioSzBzGVJIIjGGkAzq6+DesIEvUqivaEFxZ2ACICwttILGeZBqFTgrGi/xG2S1di4WJZqREg5l0UYAkCGPAnPvrxvre6qbZkeVNOp3JFjBVcLbKBj9SCckwIAPkzuxLs9ubqrtdEAoR2KwLNghhVwSnjAF0j6u6NWNHcolN6sYkkkZZxm2OZxwAf01kfgzqQ3NIVaoAVUScFmPqXSGfgBYg84IJImNaLrwU0SXUAAAspzAPII4+3+pidUhlLv+v1Vp1msqG6qKSqIDq72oLGWVW1ogswEkyddonYbZHp5NxtksAFVqlVWqOyuTcxhp5wCBzpNNtIVHj+/3LIWRsGVulhBiVYXD8uCfvn9NclRT6sgQJcXKbwpIJKsDz9JIYTBkRaRptfdB6xAPcQjAmfrQG8tHNxGce8HMmwrbWhM0nIeSwoWf9OVVSKmQzWhS02z94zhZpZW1aLH0xQU02BQqSzBi2AGefpjDC0RD3fZSabK5ZZJIVSSYWe16o9Uss5YEYEkEFSYYEbbt/zBKwt3phKfcRB9VR3ggrBULPmZxGj+qC2tAHddHcQTNJvSLGABJWBA8rz7pgvuPYi4gkmnTRwqyWGWCEElxJF4hsSKbQpOmVt41QocEEybe45XtLfYMPpkTCnIOHbylaQ4kepTLtECSbjTKqMAeQMRcBoih1JrACiuyBpZ+92IVnsBYwFIAmfHGdS9KxpDqJUn0jcPUmwlgUDm10/7VDeQTx3fobllpsphGZFaQwIRu0zg4AJUzBH6qy6grbeqHPqAg1HS/vnM5nwxUwwJkGIj3ESpcDn61LAycMDDR/b3KeP5M4nTVoHoJWuoQhiMu+QGeLVUSMEEFlU9xHsDxojo1J6lRVpCS7somVAF5JDHMgAfUACDMXRmF3Vna6bmDOSMEAShk+0UyLeMzGtd0I06VOmjxLEKzdwllJWoSRnLKAvsE8SZqMeQnJoLp/DtBzDtUqOsysWAlp+rsaJUxBMx9zq6oimjJR9JVR1IWALiAq3M0ZIMgMzRBCjuunVMxooy1JHzEyhBKFrVgGACcOGIODETo+r1EFQAjA0lNe8WyoZaoQiZ+oSI+5nW8I10Q2UvX+ubcLWamzE/LYtTVWvVJdaIkY7ZsMZJOTmM7S67Raqdz6juewLSdFpuJF6mo6PY/b2raBMsGBkaL+MurICaRUipcUqJzTYm0mog4VgRIIghgSJBJOY2nUqqgFk7WA9NfVYIbnAL+mARAJKhCMCBkAa0QrNX/wAdc0EbetSe4OgCxe1aD2h1LIoAkXRBJeJEaE+DzVq04LvRX0wi0J+oKX9JLnUYIBbsnt5MOlrF+Fd1VChvSW1DSqnAIsNNUUAAg9iXEycu0zgatumjabSnTrlqjvUYLJAUEMlOpUcCGMFGpnJuOALRI1NhRB8PbcslRaNNqiOWqLVctaJKovpqqXQpAbsR17/qBY6fuOuUaKtSao1WsjlYKrYlQQQ1QB1WoswQFJMgglTxJ8XdboTUp1dtc3pqwIyweoF4IdJFqsPqGaYxGTht3Xrb0UqasVrehUqVCDCQqowKrJCCMEr3EtnBJBVgbDefF23G3FPc0F3FVTE01VCoUk0sSCrLPK4lZBzrJN1tKlRmvqIXqd59SoWsYANTAnEi8lsROQLhFds/h+sHtrFaoyadxJVnuKLevJW8MIMczjnTaFFncPVfJNIhVmBRqBrXVzlJAiApPeTAI1Fl2vQIoIqq3DE95IkqQygSrsFMWxGZNs+YA7UKZ/qLhbkDULi135UqFzaSGB+n2nE5np1QWqM03B7CssUvOSSbpZT3EjGSMkDUNTceqyqoK98upJYTao5P5iii5gBMjAgAT97E8mqH9KDUR+IL9yXKCio5NSoCs1EJj0xTZmEjJbmBjQUPiBXV2Ks5IbLFyqsAHeHm+ZNMBhdatvGRrNU4t7mhACWJuAnFuFBJJNqzGIX3JHoXSOi06tAq+3UMDUsYuxKVHaGWA4lTKCLiBZ5mdOuUaYoui0+Guuq9A03n5WCaZYlkWnSLuAIZe4gCMcZXJFftfiVtxWrVFCt3UdpRps1tr7h++o7AE4VVIZSTk5Eg6TcfDdFav4elVc1DtmuJZ5H9OayDi4IqgJcF7QTcQIz282e6oAqxoWs5SnCsyCtUalS9WCV9NkqEMGVZmAAyjWqE+zZ7fdI5anWrKxWswAJY1HNKGFR1SAixdcuVM2+Y1HtPij0Wq3gCmn4xWMxH4OoyTaQbr7iYX6bAMyBrFt1Ck1UhGAShVmpWioSpvkGrd3NUJUKzItvcYWNa2puNods1VKJqmoGdFZmKuNzHququ8AuxIN1piRgaQgjrvxZ6lKqFU30FUlDFrPTNOvVtIz8un6cmYPqrAJGvLfiCqWFNhJVEwAF9MthqkmDMuSeccRAGt31d6CbKuUVfVSp6dR2NVzdXPo1JdmuIYU4gEjsUkeNAbXphfd0AG9IvduEQg1adQ1XtpkU2Y+mXCVCSWOEyJtAqPYmrAOi/EFaht4pUAATTFZ82KSaxUBBA7kMA+GQ5qEqFs+ufGf4tXHpKvpstSn+YixgrFhMESwkEEQT7TofqO7oIzerQRRUAtFO4hXT03RSWfMCO0C2GAnkaamzp12qKgFwVmAAgA1FKMFk/5HHbxk6wllV0bKGhm6+IXamUvYhVqugUvIhQVGLQAqtdABwkSvBXQ286YaFpcifl9skzTBQHPgAk4H95gYz2oTXqJr+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2" name="AutoShape 6" descr="data:image/jpeg;base64,/9j/4AAQSkZJRgABAQAAAQABAAD/2wCEAAkGBhQSEBQUEhQVFRUVFhYWFBYVFBUUFxgVFBYYFxQYGBQYGygfGRskHRgYIC8gIycpLC0sFR4xNTAsNSYtLCoBCQoKDgwOGg8PGiwkHyQsLCwsLCwsLCw0LywsLCwsLCwqLCw0LCwsLCwsLCwsLCwsLCwsKSwsLCwsLCwsKSwsKf/AABEIALgBEwMBIgACEQEDEQH/xAAcAAABBQEBAQAAAAAAAAAAAAABAAIDBQYEBwj/xABHEAACAQMCBAQDBAYJAgMJAAABAhEAAyEEEgUiMUEGE1FhMnGBFEKRoQcjUrHR4RUWM2KCksHw8SRyF0TSQ1NUY3ODk6LC/8QAGQEAAwEBAQAAAAAAAAAAAAAAAAECAwQF/8QALhEAAgIBAwMDAwMEAwAAAAAAAAECEQMSITEEE0EiYfBRUpEyobEUQnGBYsHx/9oADAMBAAIRAxEAPwD1oihNG41NDUyRxfFM3Ui1M3U0IeGqVb1c++kTToLOg3ZordrnD0fMpUFnRvpymuUPTxeoodkzXKaXpgegzUqHYWpu+mm5TJqiSXfTwKjt1NvFJjQNtMJqVaWKVjohINMzXQWoU7FRAAalVKNGiwoIAoRSpTSGHbSCUg9EtSGIJThim7qFABJpbqBptADqdFBM1JikBHNA0namFqYDppVEXpU6FY5jUTRRNMY00iWxUopk0N1UKx8Uopm6luoFY6hNDdSmmIM0ZptOFIY9akmogacDSKQSKHl04GlSAaFp4FIUaLHQRT6bNGkMcKVNmlupDHRSppagDQIcaaacDSLUAMijNDfTS9MRLSmoTdoebRQ7JmemB6jNymlqdCs6fNFMa+a5yaFFCsl8z3pnm1HFDbToVj/MpU3bSoAlLU0mhNCaBDSaE0TTaoQaMUKIoGHbSiiKIpBQIp1ClQAaM0JozSGODUt1CaM0DHA0ppu6hNIZIGpb6i3Ud1FAPL0d9RzQpiJN9HzKhpTRQWTeZQNyo5pbqKCx5emlqG6mk0CsdNCabNKaYh00Jps0poAM0t1NpTQA6aaTR3UCaQwTRpUqYBo02jNACoUaBoAVKm0ZoAcDTqZNGaQDqVNmjNABpUJozQAEuA9PUj6qSD+Yp01Q+EeJ+dbumHEXnw7h25wH6g4A3RHaPWavZoAM0poTSmgYqM0JoTQA6lQBpTQAaFKaRNABpRTZpTQA6KFCaU0CFFClSpgKhSmhNABoTQmlQAZpTTZpTQAZpUJpUALzBR8wVihxR/2rmfQimXuKsOruD7sRW3a9zneb2Nx5goeYKwZ4u8/G3+YmkOMv+03+aq7PuLv+xuzcFN80Vh/6auT8Z+RP+kUhxq4SYJ+n8Io7HuHf9jc+aPWj5w9axS8Xu/3s+v8AxR/pq4OoP0H8qnte4+97G184etLzh61i/wCspAyv47R/pRHiluwX8v4Uu2PvG084etQ6y+2xvKK745dwZln3C5j5fnWSXxK5HRa7uEcYNy6qEE7twI3AgjYTBBB6xH1qJQpMqOS2kDw8+qGobzxZCMp/sUKBmnDNMHpMHJrTeePWszxXiC2mMEB2Y7RKqWkjcRABzgn/ALRPaOVOOO3woxPoCT9cCs8PqjbZpk9EtKNh549aH2hfUVlzrL0A7Wk9oY/niuduM3AcwI68xH7+9aJRfDRDlJco1/2lfUUvtK+orFt4jI6/P45EfT+NM/rYfRT9WP8ArV9snuG3+1L60vtK+tYY+JJIjZ0PUn296S+IPdR8iSPwIpdsO6bj7WvrQ+2L+0Kxo4/A+7+Hrkd6kt8cB6kD35MfTvUNUPuGu+2p6ih9tT1FYq9xeM7w34fukCgnHD6gn0BFFDUzaNxFB3/fQ/pJPU/gf4Vkl42p6uPxmom4mp6XI95AA/H+FCryDk/DRsTxNPU/gf4UP6TT1/0rI/bwTH2ntOEP74FNYKeuoJH/AGPTuPn/ALFcvlGrucctDq4FQt4lsftj8G/hWT8uz/7xj/8Abb+Fc9zyx0Zj/gP4dKpaCXKfsbD+tNn9r8jRHiS16n8Kw13VKB9+mefbPd59h/Oq0xJ1yN8viK0fvR88VKOLoejA/Ig/6156Lqjvc/yUxr3/ANT/AC/yocI+B65eT0T+lV9vxH8aVedm4f7/APkpVOj3/YruP6Fi3C7pUD9YYMiEUH8f501ODaiDBZZ64QH8ZNVFzi10m5u3gscBty7RJMdfl+Fd3h7WFS/nP0WUSTvYycKZA/GuV5ZpeClCNnYOCaodGb/OKF/hOpUbtznOYcH5YAFdjXN+VthT63pJGBIhTOOs96j0+hgEPcZ5JPcDPaMyKy/qpef4K7ZU2VdiQDcaDB/WKI9etWVrgFwWy7u4UnkAeSVzLHEen512aPha7gF3sJEgBmAE/LA/hR41q7tsJJukOUG2BKhsGRHRe/pFTk6jJJVB0b9Phhd5FZwJwlSw5nPqCxIM/KCPoatOH8HU7gwBIjrvODP972NVgvnzNv6yAV5txAMqxPfsQB9RU1u4w3EG4WAMDzLg3RuIE7u//wDVcjlnfMz0GunraBf2uHKOi28f/Jtn8yJpt3hKt+x9LNn/ANH+tV1q45aDvC+WG3ea55yTNuN3UQM+9Gxcci0SrqWWbg81j5bbQQphs5xI9KVZfvJvF9p1/wBBp+yvrG0AT8hXRptAEYMiorDowQSMR1M9ia4WttuYAMRtlW8x8tJ5Y3ewM+/tUVpLh8rchG5Cb361j5bwsKM83Vsj9n3orN947xfaix1KMSwOZ7lQwBj9noRzDFcq6g27qLsGxlbe6W1SGUjYCFOZ5vyqv1pZLc7eYu3KbjRtg7Tk94Ue0+1cmn4whK29yJtiTcJgyAWyOncZpaWk1J2itSbuKNV9sTsT6/Ce/wDxWb8QadWJYNsMzJKLn/Ew6/jXTb4NfOlKC8vmtEXgoj4ywO2P2Ttqr4j4Ba67N58BiSQVY9oABnt+Qipg8cJalL5+BzWSUXFxTRw2nG4C9uKwZTayn8q7idHsk27iySA21mEjrHNmoj4Fuh1P2pVbsRbacdACbk9P3GptZ4JvXCd+rZ2MBSyMxHoB+s9zXY+sXh/PwcMejmvH8DuJ8KFpxtt2yI9TiQCJDAzjt71b6TgnnW1dlsgkHHlTGTGQwn8K6uL6KdgLfCqr0BBIHWn6a4yKFDYHTlHfJzXPPqpeJHdDpU1vE5G8Iz9+3/8AgX9+6oL3B7diDee3tJInywoBgnJk9YP4VcHXt6/u/hVfxiz9oQI52jdMgCZgjv8AM0l1c73l8/A30WP7Tm26cLu87SwYCnZbaCf8XeDUl1LMTbuaboY/VoSZwIIYd/aqi/4avh+RbBSBCsYAPchQsf8ANd2l4ftuWw1tCoQC4RZE75hmFwGTjpgdeldMcylzKjz+1Nf2kzi2SQr6WAJP6sDHvzARnsa5r3DEQrvdcyF2bvwxcHqM1Pp9M9sQ1nT3IaTssW4IIEgF47n5Y9qZxHj/AJO02dKinbLsUS2yuCQSNs8vQzPfNaqdulIiWNpXJFWNPp31Qti6wJQmNigSM97pMxP+5qexwy0XYNdcRhSAjSJPYHBEVRXeIaddXbu27lo3I2mytq9EuCoi4cnMHAAzWkfjC2lTybaBzuF0PtTacdG7jJ79vem5yX9xKxqXCJLfBbB/8wyiJO5UWB9TQ0/B9O55dS0+6gdfSagTUa5i5CKNwWAyKwXaD8EnBIPcdVrk01jXHaLlsMqtLCFG9TBIJHf5epqdb+5BpX2l6OEKeVdWe8jGR3+9EUl8PkDl1rATAiIDdNo5+vtVPd8PM7T5JVTjbukRgZ9fl7Uh4NYgSAI7Bvr7A/lWXeS8/wAD0/8AEvk4EwmNXd7DAnqfeY7Uf6tE/wDmrp+n86oLnhC4BuVireiOVPpgkwMVYcJu622DbKsVY/2rvbuMgERALYHXEGjur6r9hqK8xO8+GD/8Vc/AfxpUl0dyBNyTABJmTHfFKp7y+pWhfQwNzg+pf4WG6MjehzHT4ugzPy6U/ReHL63AzlDBHKHAIxIwwx2xFbS5opgb1cSBDXSYB5cShANO0qadma2txZtkKeZZHv7+kj0itNcq8DeGKfD/ACU1wlGtqVzcMKS6AEgZzHXBx7fKrA6c7ZW3vOdrC4NhI7SSPUSPzp/GuKaaxal/Lc/dBIZjkiQCSIz1H7XSs7p/0j2LeBpdoLZ2O/w4B6kScDHTFRpdbC0xTp2O4TxTUrqbPIyfrYcKoG5SpUgjoYk4PqO9aDxLdvchVR5h2eYBAAz+s79sx9OtZHj73Rq7eoFu2Ue5bNvZJkCDuKySMHPbPevQ/E9wC6cgde/vSlK1Zpji4OmZm5dcXDIJSBsAGd2x92Pwj61FozqPLugo4uMbnlNtUADm8qST8pn0qfU61QQS0CRPtjMRUVriq+csXW2i03XdtmTEzjdgdc9KIrazR3dFjpFvb5f4fs6LE258/O9uvSI/hQ0N28RpZZSbYYaqGQ7n2YiPR89v9Kz+j4ndjSsXuKo88XSz9ocWw4JySdsTMQKHDb2oH2Us92Nmp8yWJwfM8oMCct8ETJ6RTcV8/wBk2zWXGuHUOw/sjZ2qu4CLu5pb/LHft0rksecv2XewJt22F+GkO5UbSMdm3Ht1+lUmj1Go8vQbnu7vMcXgzGdgZgPNzkRHxUzRarUf9Nue7/bX9+4k/qyOUvPbON30o0/4+WPf6HH4w4n5arbdmaHd5GBtZ5RQJ7Dlk+n1rHX+IMebA/ZkZPuAc1dcc4ZfvWbZO53XzQdx59gclZ3ZIievYCqdOB6ksC1snvkoZA9RORjpWsIxRhNSb4PU/Dq21sW/LclQFnnV8797ZCdydhiBt9DmrHTXUYwrO+xkRsqMod5LSomQwDR1ERGTWa4bxFbIU6hDbTlgINqyTmAOvy/fVvwriy3g7Jau3FkR5duShwI5W5ZArnbl4Oi4osbrC2hYi4QhTq6EsFyW6d95kGJ8tfaePhXGtPc2sxYW1cIzXLvYI6hoXqxnPvB7VBr7eouI6JZ1AkcpKKpkEEAk3BgwQcVjNT4W1GnE3kdQxJUjmUeoYLInp3B/0aUqtkN3Ko7m34rd+0+YumKr5j2yreYTGwM55AP1eU/xdaj/AKzKFUkLzIlwHc4lXkAx5fscVmuE8SeyU2WuUHc3Xc0psXmC4AO45k81S8avvfQKQEMght4nET6DMVnLGp/qOmOTJBVEs+I+MBbmFViDtgMTmAZ+EYyMzWF4r4le40sxJzGWhZPQZxUniDhHkW7dzLi6JJG3apH3RAkfOe1ZttR+yoByJkn8K3x9PBbpHLmz5J7SZfp4suoNq3LgJjcd5Oe0QYxitT/4hNFjCyWAflMGZU/ezkzAAzHpXnjcJvBVd7borQVZkZVYH9liIP0qbXAjaCCDAiQR1EjFVLBB1sTHLkhwz16z4lDXPLBXf0giASHCwDvMmJb6R1qzXSh5D8x3Qi7TLdM8xwRPTtj1FeceEfB+p1N21fhUtKyvvufeghoVBkjHUwK9j0lqyR5ibXKseYATuBG6P73KM+wrm0Y4Pbk64zyzXq4Mj4j0qDajW3aQHhggEnCkE+8xnvVTdGkZYdtl0kjaxgR0yQIP06fvv/Fevtbkci4E2EbY5pTznaRPpbbvmR615v4l0rtqiyLKg80GSck5U9yIwPT3NatXyyVaXoW528R/SBqEusocAI7bcKdyzyziOn8aueB+Ir+txbuBGUCQQeae47esx6ekV50usDuBcXAk5mTAxM/IVINYyuHVyCPhM9I6RH8quWJVsqZxKdPfg9jHDNULTKbskyAVILAe25JGPU4rksaW7aBQ37u4sY+FoEgH7h9R3iqLw34su6okXWJFtt2NqBpEbSRAxO4D+FXutuo5RXRtgJhl3sAB23J2Jzg/z5ZQceT0MKxz4R0G1cBO+/cCjJYlEAzAk7RNVfiDRl/KfdebnUMJOFg8ysqiMxnrVncfTbVG4iN2T5xndAHXpEYOetc+r0V1bfmWAtzyySNvxKYJlknofpOek5UHvsaZMEWt9jgTiN0AC3b1TqMBvNYzHXJOYMj6Uq6tPpb1lRbAuMF+95jW53cxOxVIUZ7E0q10x+f+nMsEvjPP9L4wubyHO5TPWFiQYg49aPh3iSi7cLFw+0i2U2gZw26VbvHQevtXbpuBaW4yN5h2nBUDZLdpdlXpI6AnHXNVnE7lq07JZWF9ySxAmGLkmMdvnWvoeyRg5zVOTK/i3EXYhHcsV5epiB0gfy9KWk0Fy4sW1uNB+6lxzB9lGK6+D60+dDBGWeY3EDKoX3iY+XtXpHCGVbV+7pra3iq8i21yTuXkwCxMSenaqeTS1GiUtW7MNp3fS7JDLcyUS4sGcbSVOfcfSma/i7s4Y3NzAzDbiN3WQxPz9q6/Guu26u6CpBUxzAiF7R7HrIrJ6i/1jE9Y6ER6/wClRDHqepibNtf46rKCTtGYIJk9icESJkfjXNqfEBABtm4BtgtvnoMjJ6e3vWb09z9UAAcHmJPN64BwB/GuR2JHyzkiPwPX+VUsW/I3kl9TT6nUi4OcsxCgDqpzJxPz6e/aloOJhUdUDDEHcRjB6NGAfQHM/Ws0+pJHMSC3eT8iYFCw4EiN3pk9po7O3JKk7s01nXsG3NcKqJKj4Wxnp8/xiu88fcMjArA6qVHT2C/ePp8qyA4my9CCc57ieoB60PtUBiJBMTkwD07+01PZY1Nrg2XH+NTaTyyDiX7EZMcvYQR9TXF4c4iWc7ngC2/V2yeigZj95/HFPwjTefeS0HhnkloLAQpboPko+teh+HuC2NIQYZ7sGW6DBHL1MCYOB85oaUFvybQUsktRn/FfANRcFq5at3XBSCFVmgYIOOxk/hWt/Q3oDYS99pssjO6BWdQhCgc2XglZI+H0NXKcen7hz/e/lUT+IIAhCSYxPqQOsR/xWSzzSqjpfTxcrs0t7VxO1kMTGD7x96obvE3RSysJA/ZERIkH2g1Ra3i5VCQvoOvqQO6+9THXBrD3HUeXAiVYE8wBK9GPX4vbFWs78qif6ZeDP/aLKWgb2nTG0FiAAdzEdCDkRJHoRHpWW4jc092Rp1Npp+EuGVh7SJH4961vGvCy3gwW55aSHbcpcAqOrNuGCAM+3bpWb0/6PBuVhrrJzPQZzmD5hE1EIxTu/wCSpPO3sv4Ku6F8sW7l9mUTCpESevT3rt8HeDLOq1LMAWS1tPlkg72JIG4kjkkZAyelaPQ+DLIeb7JdUNuCpImBChs9JMnpOB3g6e5pLYBFq35Z9URFIIOMYmD2PenLK1srJWJ3c6RfGwLbEMyiQsLgSRAODHQdo7Vn+L8A0d7zPO06MQVAYLsYyqwodIJiZ9qg1PEbu1QrMWJ5m2JtHyXuMETPeemAxuIu48rcrMvMxA2NtIJQlZO3Ct37H5Vklv6djett3Zn/ABmGsWNKlm2EVWKghVO3HIC5EjG7vnM5FSfoq45LeS2Zuzh3G3cFiVnaRI6R3OelaXiPBbbWPKvOx3mGO5okZGJMRI9egxVdw7gaaW4HsoqwAo2kFDtZWBk53cuc9CfpXcUVuZrBKTuLNL4kt/8AUTP/ALEdhPxP/v615jrrOx2e8rhnuxtDIfiZACTtiIb17VttfrrlwguRIULMqDAJbOfp8qpdboReYAqp5gYDiZXbtIAbpyg/Sh54SNYdPki7TX5MlxPwwlzUGDsI5SWOCwIUYCjsQPpWK1rEXHE5BInpIBjpXrWp0ai6IYq73QrgmcEknB6CVj5GuRP0Z2SS1x3ckz1VYzMDlmPaf41cOpjFeoxzdJKUrXJR+BOOLY3IGUF8sx8wDlA2gwp9W6Dt8q3+i4i951Fs22yRh35uUmAWtARg5E1yabw7ZsW8WrcBSzl13sYUcpaQYx0mJHT0N/ip0elZbyWmViqgAhCst9zplZJjv3NZyyY8ktlyaRhOEab4NVd4WPLG9rYeQShuSuMgbsZ6do+dUlzTbHLDdbcEllJ2z6lT2P8Ad6Ht6VwabRq4BL7SyhlkAAgx96CO4HU9emRLNdxdUUpdLM9uSsshhOgAlYMdfYkjsKap7KkU1pWrd/sdGh8XaXYPNeHzuCridx/u0a8udyCf4etGu9Ykea8js9cteFNPaZuY3DeEhQFCrbiARtHL7MCJnpisRqv0a3L1wgILIMEE3jdAzkcigZn0+719d9qldWBDq029xYsASV/7gTt9ycTT10LlgQ46ZEjO4KeynpnNcTcobo6YqE3VHm2q/RbqLf8AZc8s0jcqwATtjc3QgjuSMz7v4P4O1tpyRYCwJVmuIxDSAdu14kiRzYgnvFemfZWD7STByGCrHyPoep9MUtNadiBLKCobmtd5IKkzAIIHzB7ipeaT5K/p43Z5b4m8F6287XfKLvcYlwpXBgScvgHsAfXAocL/AEQam4iM5W2SGLo5yIYbRKyMiSc4wO+PV7yMrAbwZBPwkYBH97vJ/Cuexprgurd83KIVjyxtO7LSu7u0N8x2rSHUf2siXTeUYe9+ie6FbntQWwEUk7T6CewExPY+lVjfop1G34FkDqLixMzMFq9WfXNqLKEDyYYMGWDvTt3wGX6iT864tHrQCy3L5BAiCVGem4R1mCfYkjtVSzRXkhdNJ7UYG1+ilnW2L36tw5DMrB2ddqkALuIU4bIGIyDNSN+iIcmy/tIEMfLks24mRDiMFRGelbDXcct27nMfMEfq23nlmPMBgdyAe5+lc+m8U2C55OZhPKZBCnlG5olozHpPpWUsuRq4cG8cOKPplyZr/wAJlLl2v9RA229ok/ESNx3TPTGTPtVZxr9GxDI1k8jBeUkElvvHmYQJPTtPetZqPEe0FHY7933FjlYyomJBjvjH1rl4K1502XbjGAQwYk4mEKicdZ79KFkyx3bLWHFLZRZWeGfCN3R3GJQsHCLP6vHUvickY9sHrArUfYUNzaAQQN2FEZMYx1ECf+4etO17uFTa08txuZJGIYTBEYxVPo+Lu142rnMFW3c3AbTuuEKo69OYjv1rGcpzdm+NY4LSWdnSIb/kcwbaLm6B8MkEYXBmI9Ru9KnvcH/W21BJBDlmKiFECPrNLgl3YLt27Ks7kkFW5USEtLIEdJb5vS1fib4haUSomWn6coqdaXkrRKT2RxcZ1S2HC3VFxd1uAwaGJMkHMY6xmfSrs605+E8oMgsRtOFjk/L0rOlvturDMoNvTqDGCGvXBgYnAifwqzO5Alt2Q7jzn+zi2oiANxJMwP4dac6dWRFPcj4jqLSW2u3TsVlUky5MEEQAB1+XSvI+D2Tc1AQadbjXDItKGJXmDE7QTgKGxHSfatt4y4xv2pYcQD1UggkCOp9Ob2yK0fCdLtsXVUhCdON+wup37WO4d+sT3kdcV04pRxx38nLni8sqTuip4e9vTBlspp1bqw8u6WEmc7mjA6dBitDd8SWha84jlCi4Wi5tO5shGCEXGBMEAkg9YNeUW7wWdpYOFDEkggyATMr0PSJPYd63vhL9Hv2nT2r4v7BqAPMSFBbazFgpnrmfhxs+tbKLfJhaRZHidvbM4EMOYAQzt5ZM9ATjpnp2quTj5UhgqbgOnmqOxAx5e7v03fKKstXwazo1LuNQxKxavrdR0DJIWFgZDEmGmIMCvLLOpYMTvJukbiTkk9TM9R86Wga24PU+KcW82zaNuFV4JYmYdhyTH3dxifcY6zzafWXV3K+9wWlEAHKYAOJ9pmal8J8EF3h9owAtxWZgFjLMekN/uKt08NKOrXGgZkzI9wRXJOrZ345tJFVp7D7STbeSztBUfeckd/Q/lTmsPH9m/wBFP+/T8auTw1cwSJKt9Ujaf/1GPaoxw3EG45EkmduSQVMkKD3qWun9ylm6hfQpGsNPwNjrKN36dvr9ag1F1rSl3QqB3cvaE9hvUT1q31mlfzBt+EmWhirAwDMjtyjFcuoe3et7HuyCVJ2vEkKFEwcY6j1maHDF7lrNmls69zFafx4PN2lCVMBVF18HEjMyJHp6VceItFd1VlbdrdtO0szvbNuD1zO6R6wc0LvgfStd8wAzukqrDYYPcbe/cAir1EjtgZgdB8se0fIUpOCacOfcmEJtNZHt7FDwdG0sI91nUKAOWFlSIYJ7H1zU2t4d507bmHDdSX2k+ikjH8KsroVhBUn/AH1n161UaldrQrbc8xkAqi8zMR2wCJ9xUxuUr8nQ2oRf0INP4RVVAN1yR6KAOvpupV16e7KLvvKGgbgHMbozEiYmlXZWT6nka8H2P5/svNBfFhDd1DS2y3buMStwMyA9InJJYdpxXHw/iQuEuC67txiTgTgFpkxAxVb43FwWES2rPNxidqs0gKAp/M4nB61x+FOAXLb7rzXraYLWSqgknvLfAPkM1oo0rZOWSn+jYs+McQ1A1O1Gum0Db3KpdpBgsIEk+9aHR2bm1dwuzuMmG6bgRMiemPlNd9vienA5btr2AuL/ABpw1ls9HQ/41/jWHeUPBp2HPyUup4h5IYiGxJLsQ/cgQEjvAz3o2/EW5BAQbpA+Ign5kDPtXdxe6htMgdQbg2SCJ2n4iD7CY9CRVTpOH2tptoq7SSCMc09gAfh7fLtWOtN6q3OqONpab2HC86NaslztCmRAGFUBZIAnpVVq9eg1Y7whEzAU7kO2D3PX/B71qeM8ItjTMTC3FtuwcYPKssJPaMZ9qxvCeLLtC2EFy6WMyrAgY6HawJz1I74zmrl0rb1SfjgyjnV6V+Sx1LgLbHwguoE5LZPLPXPr71z6GwGMgQyltpJhd+zYGJI6ROBVNxfxAml5CGuXGIdwzBoJ7q235gdYjNQcG41pyzf2oBUyL1wsoKmeVT0x8+h9aqKcMZEnFz3aNDZ8O+VcYglifvAiI+Qx+OR61E3EwPM2MrNbUmVzDQYBPTtms9xnWIy2jbIO4dt24hTkMqkYJrq0vC7z2Gub1W20KAA3KCB8KBQvcdDJgk9KWhyjb5NFlp7cGm0PiLzLKkh1O1h8IglUDtBBPT5fSuTQ6n/qmcoihgoD53ESrAMCYH4AzXVwXg1qxb2qDs3b4ZiwkgA9evQVI+iNxnZAGIbI6QMxP4dq5ZZak1E1xxjJes6tNrnL3rflKsEB2a2yrcldsq2/mwoE/Ks3x++LENumY3DoDkQI7/Wtp5+1my9yWRSu1IQGJKnaCQAZyScV5j400d68A6oTbG47xG2AGaMZ6A4icVtginLcwyTyKNKwaLxFsbBK7mLGCwBJUDt6AY9xV5xgqGt3Ld77RbXeHLFvv3DtQAyRAIHodoNYHhyblBEz26fWScdqn4jqnytv7gVWPcwJkL2Ez65NdejekcWOco+p8EWsvrJZQSMRJnMT1x6j861Hg/Qawq10cllhHMJ3rBHKvXb7yPY9xX/o64G2o1U3LYe0m7cz/BvEbQRI35HTPuK9tXh0/lOMYEdOlXODapE45Ri7Z41qfCoW27tdth4VRbIctClRuGOgGZ9K0/B9Hqrdi0lnW6c27RZrZWJlwQ3P1yCR1/AivQH0JHT8On5VV8Ts2VQtcUDPYEMWPQDbktV00hKdvgpNFw11Q7rlpnIIYSCGGYUs1w49eXv0nr5+vBW81iSohWtkebbJxieorf8AB+I2tR5gABCMQsNu5f7zDqZ/2Yk5/W6W19suW1OwKqHDmCzFtwj16H69qw1ONnRybLwBq93DraBSWtB1ZSMwGLAgCSZBAAjJkVDxbjlrS64EuSyKBdQbjh1BXsB3Ux7VH4f04XhxuWlRrqG/C3G2q53AbtxOdq5+YivK+I665c/WO07ic7OrA8wMZMSP+KHHVVf5DuuFr2o9G4V+klHvbL8KhACsB0bqxf0BkdBiPrW1VgQCIIPQ4IIPTIr584Vw27euMLQkxkgztBxJGT3jAr0zgvA+IWNMoXV2ituRta35ihRJw+H9o7dulZZcPlMvFmb2ZoPEmkm072yyMsMdrMJVeoicYJOPSsG2hBEbRB6yK3ts6mIdrDyIaEuJ8872x9KoNd4avMMMsdlDsvfoW2ycfKudantZ6OLLDHF2rZjjorauFxPNGPrmPT3qTT2E2ghvuEzzgfP+XWmX+MAXoIAFuUYCD0kAqcf8Uy/xNwBsWy427c8s9N0CcCD0ro0y+f7OJ5oNt8e25ecI0BZxsvQdoIEsw7kna2I/dXRxPX2mt3bLXQtzlS4dvbDHuBmIiZiqb+l7llEvqltVACEg5JHVEA6wCD7TnqJpdZ4hW8ArICuSZIku5LM3LE8xx7R6U4Qd2zLLnVUjVaXw+pRStyQRIIQ5ByD8VKsG2pvKY3nHqSMdsGlXT6/uOXXH6G24nqbyncuoJuq9wpZt2yAo3MuWwZAB7YPQ966eG8WZAgFtGe65Lbi0jIUfCRM5Mn1966dB4Ms29Zba5eZ2cs8HdgZLM4BIIJMQAJmtVZ01sMUQKogmYgEfP1MfDWGSai65O3HibV2VOs4PuclQYJJ6ep9/l+dct/g4/YHX9lekGe3TFXmptWwsuABBEzt6x3BEHAz1EVnLN5bju1q4+11EWgS5RhvByv7UoYnGawjFyja8GkvQ6ZDe0dtdhJKDkG5AJkvb29ADDHr7TUzamxp3sXDevOFWyxQIxLIUunzG94DOw6/qhVjd0l9PLe1uY/elXuQsrvlMkEgEDGJFUPGPGyKtlHNu6pVl1gW2Q0bVEWy0RMtBHQHtWkVK1t8/BlOSrktuI/pM0l7T3ANysbV1YdMhmVlVRBMzGfaK8y0fi25YcFNpgmQyhgQesj55qs4hfTzCbKuqEnarHc0HMbvvfOpbXCbzg8kZiGDT6iQBImcT1iu1xvk4lKSdo472sJJPST/rUlqGBJxHUk4z0x9DTLFpdrBvikAfFjqTgDrgAfOjpRbUtvEiDABKkH7sMZ6deh6e9U68CSN5+j7heiuK/wBoKNcOVQ3IJRZmFEEE+kkkdgOo47q7t3EzzgjsqqrGFEdBiIFVvAPs9q4r+XdJ2wpLCOZSrHaACJlehxn6dnBeHOzquobfbdXIALSNpGGMY6x9fauaqk3Z1JaopJFr/WArZj4mAIkYUEAHv7Eetajw0rraAdTvuAXHbES3wr6zEHpGapbPDdEzsoVQ1thIF5kztUyIfPMwU4mVNUfiPi10hDZMIWZC+0KxuWjmcAAH2AB2nsIrnWFPaPk2jJx9Uj0AKILheZzt7SRMDPpHN+NVXicqttFgZYRgY2+g/L61UNxoDS3XZwt62lvkAI2tcG1SDMOrEE46CesZxz+JrzjmbftECTJJmZAM5iB0jFEcErKydTHg6n11q07WlEKAu0DOWJLQc+1Wvh7wUC5uaq/btbuZLJeWIPQvBx25QZ9Y6Vn79/c4faAYBkAYIAj5R7VBq9WQev0wM9cxmc9DXTFVwcE8rlt4R7RquEK1lVOxkXbsAtIqhf7seuK4v6AtfsKPkqj/AErzvw74lewXPVWtHYpmC4dQBKg+9eo8JvnUWLV6AvmIGK5wT1ie01hlTuzXHLajkHBVHQsPkzD9xFVPGr40672LEptPMzvCswUnJPv09K132Zvb8ax3jfS8xVhKslsHPcXGMR9AaiN3ua3ZQafxUAjCwQrOBMoAfdtw7jAz61NY0y6ZDduzuJgHrDH3Pf1Pbp1mGcP0ClvhiFBDysknqOm4dsz3rj8W6gKqDeYQfD79j+GPko610qarTExnF/qZX/1pvLbZN7BFLbQpHV4DfkJiq9dDd1LzaEwsvMIqd8kmBJ7dSa49wYEDqx3EgRiDg4j1H0qz4Jxt9Ne8y3kEEMswpA6Bu9aVp3S3MotOS18Gr8N+HL2iKXZgFf1zSpQIe4AkkAR74FaCx4+BueXbQMsMvnK8QizLFSmcDdAPcVV2fHtvanmqxJXmCkEA4BPpt7xV1oX0Q2Ai0Dc3G0BKMQwAO2II3H8a5HOd3I9LTir0Gm4boxdspcDtzKp7HJGfzqW9wh4JFzoD1A9PlVTw8W9IhFo7FYj4mLAZ6S07Tg/7NSr4gYvlztiMKpXv2gn84rTuYmt1+xj2st7P9zB63w1pLWdRcBmdhVnDkgwwhSZ95H1quNrTG3cKyqWl3ZjeQcLCA9yQM9PWpvEvDrt3Um5t5WaEEgnlBgYwOUT85pnAPBVy/wCYbzMLauVS3gFxgzv6dDEwelO41bY5wcnWn57mVv8AGHuW1tlibaAhVMQskkwPck+9VzWe46VtvEHh60xGxoztQwAZHWVHUYOOoj51mr+gcOyBUMd1OOx9M9R71rDLGX6TnzdPPFzucQvn0Y++KVWNnRSPu9+pIODBBHaOlKq1RMNDLq5xfUm9cvWLoBeRzIrwIyAYlYgfhXbqvFF6HVbzZaNrBZ8s24MESZ3Zn360qVcl6pNNL8FPPNRqyv0PjTUJI3jO1eZdxCqCF2gnB+nzpv8ATrJADP0mQ7QfQ5J7+lKlW/binsS8s2qbL3T8SfUWkLX76S+07bnUdO56dPWsn4l8PjSuAC9xTkvsCqCThRE5gH060qVODadG01cUzP8Am5Ge+P8Ampr+re45d7ju7EbmJLdu5OTSpV0swFduFmLEkttEmAvMMdviEAZ6k/nHftxHMGkSeoIn1+VKlSXIWXI8QubqlnkSF5RBKqNokiJkfLp0rqvcfa1bNu0w2s5csRJB6bRPQYB/H3pUqzcVZfdlVFM2oLekyST7mPShbvLuXfuKdG2kT7wDRpVVEFxb1PmWrh8q5DEKGV7gV1tDlU52llG0/LdVRZbZO1nAPxZGYOJMZzSpVKfgqfhk51O4Db3xnE+9c/mgkg4InEFs/KlSp1VkEbarJk4jpET7QMR/CrXhHie5ZY7LjqH2qSp2lUBE7R8IgDrHftmRSpuCaKWx7NwbxXavWg/MuSoDEMxC4DErPXP4VmPH+rNx1W1mQCW2mBDHGQM0qVcMXU6O2UdMbM1f4jd0x8u6pDr90owboIJ9jM1nuKawvLQ3MBJYdI+IT+dKlXYopeDklJvZnK92TAGAMD27/uqI3j/sUKVXSWxmzrsLNuSMZkyAcZIz7SfqKlu6mMgtBJCtJkxHU+uR07EUqVKiq2NDwTi1++LwF1mfyzG4eYSCw3KoPTsf8NXL8XbS3Nj2xtCqLZDsAwIknKxO6R2P5UqVcs0tek7sbaxOd7nLxHj1u69slXUqCcNODB+66k/D64qCz4p5tQ1tirHb5SnIIQRkmc49czjoKFKpWNNGb6iala+bUcms49uYlgrjduEgEw2Sh24wTPrPeqazeDOCSRkHEZPQ46jE59e0UqVaRgorYynllKW43Xa1TcY2wNknbutqTHaTGTSpUq1UEZOTb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4" name="AutoShape 8" descr="data:image/jpeg;base64,/9j/4AAQSkZJRgABAQAAAQABAAD/2wCEAAkGBxQTEhQUExQWFhUXGRwbGBgYFyAcHRwaGBoYHxwaHBscHSggGx8lHBseIjEiJSkrLy4uHh8zODMtNygtLisBCgoKDg0OGxAQGzAmICQsLCw0LzQsLCwsLCwsLywsLCw0NCwsLCw0LCwsLCwsLCwsLCwsLCwsLCwsLCwsLCwsLP/AABEIALcBFAMBIgACEQEDEQH/xAAcAAACAgMBAQAAAAAAAAAAAAAEBQMGAAECBwj/xAA/EAACAQIEBAQDBgUDAwQDAAABAhEDIQAEEjEFIkFRBhNhcTKBkSNCobHB8AcUUtHhM2KSFXLxFkOToiQ0wv/EABkBAAMBAQEAAAAAAAAAAAAAAAECAwAEBf/EAC4RAAICAQMDAgQGAwEAAAAAAAABAhEDEiExBEFREyIUMmGhUnGRscHwgeHxQv/aAAwDAQACEQMRAD8A9DbNmZGDcjnJPNfFeGYOJ6eajHW0clluSuAPTpiN86O+EVPiEi5xstrNvwwmgbUMc1nwLA4jy2YaDE+mBUoncrg1KZIBn5YakkCzqrVdQCRbC3iFYPEdMMzTLSpv67YFqZNJIki2HxuKdsTIpNUhQUxzpw5oZFSDuT0vH6Y6bhDCIXV3vi/rxOf0JCTTjNGGNOvoJ5YO2JP5tT8Q/DDeo/AFjj5FOnG9OCq5UnlGIiuHUrJuNEWnG9OJNOG3CsgjjmmffpgTyKCthhjc3SE2jG9GHeZ4GQeQyOx3/wA4ky/D1gBlAHUyZmN52+WJvqIVaKLp53TEGjGaMMsxkI+FtXywI1OMVjNS4Jyg48kGjGaMTacZpw1iEGjGtOJyuNacazEOnGtOJtONEY1mItONRiQXEjY4zTgWGiOMZpxJpxkYxiPTjUYl041pxgojjGRiYUzjTJgWGiGMZiTTjMazUSNwStaXQT6n+2BH4a/9QPscMaGaqGFg/PbBdRWi4XHDbR3UmKcvw5uv54acMZaZ1H8cBVarTYfTHL1iYnV+GC7YFSGq54VGYKCFUwbEDYH9cbzFQLBXFf4TXps1YLBIeDpIkEKgIMf7gcFu520nCpBbG+UrgmXJwRSdL9QOs74rzu3UEY7p1cFxMpFhOZHT8MaWoR136HCilW9cT65uWOF0h1EmfIPSThbpw0Z5AjAtemQb/nOL45VsQyRvcF042qYIpKOuO2rBbgQRh3Mmsf1J8pwksLnT6Rhvk8voEDbAWTz5K/r1nE+XqllI2/PHJklOXPB2Y4wjwHNtbAv8wRIbrt88RVcxoBOqSOmEuczjVGvbCwx2NPIWXL1QZ79cDcQ02JUMfePyxWq3HKOX/wBWsqntMmD1IF49cJc5/ErLj4EdyDeYVY7zJMH2wHpg7sGu1Rd6GUVxBQDsQbz9cD1uEkbGceZ8R/iXm3lqQp0VtcJqPvLbz7YreY8TZqooRsxUZRt9oQe1zImRa873wF1LT2EeODXB7bV4cFB+0SRuCYjCg5+hp1GvSjofMWN4797Y8Ny/EPMLwhaJuAWuDMW3wWuXrn/21A6amA+cLJ+WG+LyLkV9PF8I9m/naWnV5iaZiQwiTsJnfCfxVxnyVNOmGNVgIgAgAtBJlh0B2npjzX+RqapZlpi0gDUD2PSP2MOBnD9mocaaYC/DvBYmTPUmYjoN8N8Y3s9jR6WmXLhPHFZApWHVTYLCwgO3awxD4Y4+2ZqOhWIGr22sO4v+GK3kOIikrjWWLKwllmNc3s14nEGSrGnem+8A/cMBhOxvt9Yxl1PG/A76dOz07TjNOIU8bZeVAplQWh9ajlXS3MIJLc0CN7nFgy+fydaAr0yTsAdLfSxxX4uJL4V+RLpx0lGcMK/DGUmYC35jtA79sHcPUIItM3Mfriksyq0JHC7qQl8kdWxEUxa6uWRlggRv+4wsXhyXYkx0Uf5xOGdPkpPA1wLRlT0EjvjMG1aV+Xb1ON4b1GD0kAms0QIx2uaMXX8Jxp84DbAFd72JxJKyjdBbRFiZ9saQ9/xwvOZPfG/NnD6WLqRzw/JIlbMvTVAzuuo9T9mh+V2J9ycF1VqH7uK14e4vSfM5gK6k1GDKAbwiIpt8gfbFqDE7G2Fjstgt3yCaKhtBOJUy7i5GJxU9cdqJ3NsNYKMpUR1vggIO2MiNjjK1QINTsqjuxAH1OF1BoISrG6zgbNZimss5Cr1JIA+uK3xjx3lqB0rrrN2pi1v9zQI9px574y8R1c8yroFKkt/LDaiWgjUxgdGNtsTeSK7jVZfOIfxJydE6UVqszJRRFjAu28327Yq/EP4iVqjMEpJTUNyyJOkbauYC4BmPlioVMiGqahy7AKIERbedz3jE7UF1AuCx23n6+nyxGWfwbSh3n/4gZ2VFEqigTCoG6jvO/wAtz74yn4v4hY/zBG7MCqAiZ6hdr7dLdhhE6WAj2AtjKbb2M9gf2MSeaTDQflPEeZSW/mapvI52cbAX1yDt1GMzniHMuQWrOLXgx33CwuF5BJJgn9bb2nA2aA0y8C9rm09PfC62+5qRKM0CSS8zuWm9/QSccV81pgELuIAEk6vXvhbn1GpTMwOvbv8AM4b8JoJUXUwkgxHS35+2NSSsdRs1lqVRzyLCTdntb0teDgvJ8FpUyDLOT1bb5KOnvOCTUjtiI1OuBu+CqikT1NP4QALR7RgavTY/C5HvJEegnHRfGA41NBI6tuYtsPrMb43k+YDm1Tex+cfLEhSLYhrJpOpBzHYgdY2No6dYwUvIGE6SDa1j+n9sczfp6+o/ZwPXzRVwCIEXPQe+I6WZUiU5utu+M9jWEZjPaEJgEC1vlaemIuGcaLhoGmBe8i8nbfFfzuuo5GmoJOwuPnMCfnhtwrI+WCSTLQTMWPb9nDPgw/yvGswKHkmq1Sk4IcOTBU9NPQ/LFp4f45qygbRpB5gRBKwQFDT/AFEHvbFCbMqFLTIAMx6dMAZ2tYPBjTJjqeg+uBFyXDA0me1eFfF9SsjJmhTp1AYAUkKwgXEkwZ6Te2LTlqqNC6wWiQAwnr0+R+hx8sLxOtEB2CbRtvv74myvEqlKulSmxV6UeWenKCLCYgybeuLqbJ6T6jq1UBgi+Mx4hU/ivmSeXL04gTIZpMDUZBHWbR9cbxTVEFM9JD+uO1YdSceTNxqvN6tQ+zN/fEdTjFVTzVagG45iLfU43rwJaZHr3mL2xyH9Yx5DT4rXJ/16hHQS3XvfBA49UpkGrUqGkLMCzCfTc2/TGWaD2A1Ia+AOH1UzdWqaaCm4f7YKAXbUSAOawi/KoFh2g+kB/wBxjy/h3j3KUy6srNMFGBkyAbAqBBH64nqeJazlvLqOq/d1IJvvNpEYDzRgtw+58lszPirLI7IzGVJViFsCNxhDxX+IqoSKKSOhabn/ALRtfucVY5clmbzSSzFiQouWMnbaT6Y5/wChoTPMpjoQJnqYF8QfVeQpIlq/xEzFTapptMDSp69eu3frhVmfEQLMS5J3Jk3PUScSp4by5mSZB2VyfaZwJxDhGWpgkKxPbXt6nr6xhfVhJ9x0kEpxAsSzLCEbsd7dABt7xib+ZUDULBdx2xXaVSqXgBjtuCYAt179MMspXlbzPRiIEdu2FkjUGjMqYK6iTN4gelziRajkXCjoIi31uflgCnmgNXN8J5ugt09bd8b/AJhWBmYmQCeh6G9r4VowUNS2Yf8AHb5mcDZnPaWG0naPfY/vr6YBzFYaCEIgWjTJJn3veb98La7MaihhpJiNQie39sNGF8hSGGc4uylIgNN46x09RgpeE1KzOz8ilpWdyO0G4t3jEXDaLAq0EMB8VjHvN9/1w5GbNtjsJn0k+mGr8I8aEdTglQlohV7Elj77d8O8jQ8tAovG57nvjFzd7zfr+ztiDJVlE23Jme5O+9pONK2txrSDaj9sRmp9O/v2wvr59GMFW95I/HtiarmlAMwBaJ2Mdv7YRg1oLLgECd7fPtjtcylxP7v/AGOAKNQFpMg3mTEz274hzdFRHNAB6zb9PngqSWwHMmrcW1EaVN4k/UT+RwQ+dlFYTrHqJvPfe3fCoSSh17bE3kHe/QbdMGsRNyL7EiDN7duuC50DUdVct5n2jKZYQVmxG1ug3nGKEpgALEDYC31xBSzbknUNtp7zsOmOTnFblv2gjaIkb3/zhW7DrD/PMjlnveIF59ztbAXFalTWgUalbYbR0g4Ed/jUkxFiPQ44p5pmGoyo6E7flGClSA5WT5zLJqjUVkAFQOt7zcfQdsbzuUOnTqIQQTMS0Wt/TfEK1AejGYuPQDEdXOxCFmHrtN9iTg2+xrB6OWYAzyj1M2gxjZyLGBrEjobW9JxNmRMgAQwkc08wvselr46LrAFQk23Wwna5i9/zwbZiUZMQNTsGi+mw/G+MxCtM/cMr674zAt+TWMNTWAZoIiYG/v1PyxhD/CDGxDTP1g9sWXNcEKlNIRvldfeTBnuCcDUPC+YcNLLTURZTqafYEADsO3QYRSRT0Ml1QuXNMBHWOu4PqP8AOAeJ1SEIAVp+IDlMz1J6fLD7iHhxoAVqjOCgVdBOos0bjYb3wp47warlmpFmWXJEBjIADRrWAVk/Mx6YeC3Jyg48oB4dxyhREfyFJn/rqVJ+giBH9sOv5ksJ0AEwYDFgJuLkDFdYLoY6i7I1nFSxA0kqBA6E3k9cNqGZQJIjUd1kmOsS1zb99MNl3RmkTZfOuJOlRJ3UkyO9sdZWk5JIJLd/SdiMcpnbnkBWJg39MEU679mAN77SewHYY55KhXRyMotPmdlWe995tYT174KGWUqSk3HxGI977/PAVfJl7VAsTyhjb0kb4hoZRw5YtboFNhbYSLCcDlcgsW5vKuv2oqFlHoZPyIsPWcA5HiOiXI3tPqT07YsFUliwBJA3UCBPTV+O0frhHn+DsGDArB+FZNiI9L9cWg1wxlRK1am5Lc0kRvt6hf3tjMvXABBfWdpJnra0/jgX+UAEc2pgYJWAe4BtN7dcA0snUsdDRY7Hb0xTSg1Y4zGds1g1iVOmY2/GSB0x1VbUsAoxEQdon32viChwuoQwFQQd+5nod4viA8KroedG0C5iLxhVp8moIo5kg+WzQ3cHr09CIxK/EQJUkyN4AHXqOvywG+X1sKgB0bNbr0AHr6Yytw2W5FaIvJ/Ef2ODSNSDRxFCAdWm3aTAPf1x3UqAoxBLwJImLb2IP+cLP+mgAXJPqsLJ26+n44kpZN0BiGBHfSQTsTq2GA0vIKRupml0I2x7Lb5GfXHVHiC/DYdR1gx+W+IKfCCB9oY9mEQev77YLpcGD6gi6YAhzNz1sTcRgtxDsD1c5TMFlBYWgbERtbBlLikCSGAO1oWPc2xFT4cKB5mDbCREKd+vXBYy6wVuyteIlbnoQOhG2Fk4gdC8Z0PIFj0vb5/XHYz4pGNWu22mB33m/wDnBX8ggMNTUAixAn8vh2xtPD6OAQxF9v1v27Y2qPc2wLl+Ka2jTBPqdsRZpodY2nm9/wDI/IYYf+llAvVafQYjy3CqbErTqFu8j8z8sZOF7B27AlHOpqgzFyTub9+kf4wVT4kGMaVI27QPU7YTZmkabvBkA7jbuL/TEX8yTvG9zF/wwzgmHSP8+LFlA2mVbtvIiDHa2F1EM8LeDf8AWZ64lTiKgQBI7EW26298T0M6jLBQWv6R7DCq0uBeCA0DurqYtBHft63OOKWVMnU0z8h9I/TBdHMIDpFLeehk+x3HyxKVBnQ4i8hpJ7Da31xnJhsEbJN0ZgMZgs1I9Pe364zC6pGsf8ITMGoXqVXAIgIs3awmGUwN7W/TDgZk5dlauxg86jSVLqwkQQxH+388Oq3CaBVlp1CHtB1c0cu2sRqkGDgPO+GKdSmqVWqOqkQx0zIULEhR91RbB9ZVX8HXLpp/+X9xInHy7rqQX3kwPYEtt0k4W+KPtSH0GkwBiYKnYiNwYNpnr1GCa3h9cqDWFfzIlUQoZ63LhoMD06jBtHheWWgc1XcVaraQFYcqgn4Qv6n9cUxxXzEMuWcfZJlSyFbPommkYXaQqx7Ax6bYvPDU8zL0f5hvOe5ZSSmkksDDKASCmm2wj6NeAeSKWsFFtYREAGDb54MzK0K1N5e4uCpIInqCNvyPXDTjaoSGWKdtWVz/ANJVRTFaVSnJgc23cEyTO3xTafXATcCrTpozVYidIBud9Nzv67fTDPOMKYhalUCbE0xVXoLlNJX2J79sP+DZTNUwSDRIcDmUn4bG28T6E7C+ObS0/c0dKhjmtosoj5XSVqNIXSLKNV/93LAgYgq1SX00lZ2uIgQCb7W6dTj0fOJmQolNUwCKbTuQD8WmQJJ9h8sC0+EVBEUEUH4n5Jna8STb8DGA2u/7jfCJur+xV+E8CqVCzPuthJhST8th7Yhz2TfKKvmGmWfchiYvuAwgC/uTi48Jo1QzfzFLRTQSClSdZGwgXAi98Ks/Qo5irqaNIMQSLRYzYExeJnfG27hfTKqit/PBUK+sAvoWGujSktteNxv+xjvKZsix+K0GLkT39tsXmnXVQw0KEUmBbYegEYEp0MrmKsqaJfReOihvigb9R67YF6uwkuk8SKNxjiXlm3xHfrb1PTGU815qryzYk2kx+mLdxLwjSasXp1lCG+gqZ+ECASffobQOmFFPwbVky1OmoFtCzq9IkRaLycPUUiKwTfCYmzinQCpCxHLYH16f47YBTWQoZyG9FkG53MyDHYHf0w04lwTMUKvlmmzAwQwHRrzF4/HY9sEVcq9FHc0tYEA2ViDJLFRdotuB3m2GE0SXKB1WNI5H/qEyRYkW6W/MYh4pSD6tAIURKhrgHrf1E+mOcw5DCzyBzCIi5gPa09z6YP4TResrMEOkHTGibwZuN9xfCNNbgpvgW5DIuHVtQZRvqG59v74aVq/fc9v84W5nNv5mgF0ZNwUtBiJEA7bf2xtaL1HPKS3cdu8SYwXFsVp9zutT0qJM6tp2J7MV6Xx1R1H+kARAAj0/c4nqgH/VJidIBWL26QZnHGZFLT9m2mGGo35oAsJP5dcJ9GEgzSoeUkDp6k9ge3bG8lUIqQZUASF9CPrbvgPNVhA0xO4JiLfLHR8RErp0gMRp1jp6+3z74dRbRluMama8xW0mNgCpE/uPzxzk3VYBN+tjNu84DyCQih1sSZMEAAdz6x+5x02U0s7sZE6je5JN7wMBxS2BQHnauksRpCkmwW2/fqcD5jJNWB0KCwvYbjb+2Jcxm0JuFabnltHQXw24Fm1aQOWe/p64Zut0MuSqUwoV0ZefvedU2HpjujmWSzAAjoRcd7YsfiXLhU1JpkXIgTHf3wgSk1Vb6behkbbDrh4ytWM/qTrxLVEkn0j8JHWMc1cyEbUp1T91pkR09v376OVcEagkfd1CLdDETf6YX1+Zm6GdiZv1E4ZJMySGi8ZeBCyO+nGYVrrGxj9+2MwNC8G0o9q4ZnQ1VX8zy0GxgSSOiyCJJt6X9sTcWZK4CIrLH3lYgtF4Oq2mTO07E3xEvE8tURBTXSV+H7Oynta436Drhfw3P1RUOqklmJBdjpHQQNMEQB69xiUdTjxsd0/Te7l+hBxbw44ogpVRUQS5qTabAlpgD0EX74824jxBzqp6pUGJBMNBNx6HfHsHHMjQzUI2YZKYuaSmxY3k8omLRaB0xXM14Ky1QgjMMqgkFbTaQGjSN8WxrSt2cU5RcvbB/nuUKnxer8Kkgm1pk+mGXCsrmqraW81EIMmNIsLC8A3j5Ti8ZDwflKRBFYNsW1GGMXgRYfL8cWvXlzT0lqXMACJEifptN/bpGKJx8knKuI/YQeGM5Wpo6MEaiSSwCEsw0EMA2qBdeoM37jAuQ4pRo1Drq10pwYWHWJBgiAVsb7R6YY5oolJgoVjEAzqGqD+MSYH1vek8O8P5nMrNJKtRlAFQgahs25I7tt+HZW4qVWVUnXFHoWU45Rr1QlPO1OY8lOmEUxuBL0mZoUXM7XxNxKu9BhFR0nfzKmuQZ0mCNKmZ2F/pHm/DOF5ijmqYrUnp6FcAsjKP/wBcxDH5/QYsfjXOzWqUxB0eWoExss9x1JwNEb4KerPyx4OIVGu1V1teAsCesAXIPe2GeX4fXpsoesihmYlXYSdTExykmb2iJ6ziknxEKR/00qAxIcuBYyPgjsOuH6fxEptDPkqLMI06XMzO4UiRjenHwH1p+Rt4o8Kh2XyqzLUk62MEaSNtIi8x1FvlhLQ8Gw2tcw86dJMEWBmxmbn1OwwQc3XqsWWoq6kIFMEFQWvJlpZhtcxtvjjO8XrKSqmmrSsahOwYsTFmJCnqAAo98SkprjgtF4X812dP4YZvhrVGTmlWcFTIIvqXYbzPS+FlTItTf4ohhysrKLCDzzG15uDbvOLD/wBbLqwov5TSVOoK2sFVgCbgXvHp85qGZospFYeezqwfVZSGI0kCN1URNzM7RhZRpJyYyqTagrEfFeF1MxVeqx+0IVigYMVUggCBcgERtfffAPhnjqZctqyzV2eRDW0qrMp5WU/FY73BHzd8GoZWi4ZUIqwKakvJIj4d4jlnbpMWwdV4nlFqyxoJV3aYDG1jsC1hv8sCUo1VFFhk9m/8ci2t4p4dUIpVOH6WqCJakukEw0NEHcDpcgY3l83lFRQjqigWEkAAAnY22BP1wbxJ6VegWAhbnzByxuC0Ecw3+IX37HFNz3D/AC6butSm66TqsNQEG8QRtPbE1pW1MSUJYt4q0R+LXyiVKFVU82o7k6g8yFXY3PVli0Rg85mmEdkpq0LqZYAmFkjUR74pdbiGiEqKrMBKFhzCQIN9jYYL4HnXq1NKJrO5RV1Eg2gLF7fhOHkrRCGdp7RW/wBC7DJBi5pGmUaLn+qAGUAAABWkT3nsMR5zJCoUWumV8pbEBSDtA0tIjoI7fLAtLwjmAqka6aK2oDTzAEybCp3JJt12icZmuHUnUAs7jWFCtUYAkaibkEkhWY+sDsIZUtl+xTS38yqvLonTh2SqI9IU6cjV/wC3BF4kVDckWvN4xLmv4cZZk5BpcrIbU5AZhIMajYWt74U5h6QaaOoiBJ3nTtY+w9/zcpxlHAqVHdGpkalSoF80dIBIUEkmQCNhcTYNV8tlIpNVJIhzHgkqL1gaagFgUudIvt7b++K+/lHSlHTzKRJogG0DcXJPUm/vi75vP5VteXTMMutJFf8AmAyA3GklqkyewG3URjy3MV3oupYhSJI0urjSxueUxEja3ttgxTohnhCNUhhkvD1WvqRiqgCRJJgk7fO+GPC/C7IA9N6TqR6xIJHLAuNoJJvJxB5Gda4pVAHNyoAIp9IIN2uesm2D6NHNa3AFU8inm5FFogGCJn637Y0vozRhBLeLIKnhaqxetUKkxKBahAvF3leg6DAw8LZio8MqyNiSIHcyLm3viGuOJC61QU+E/bJGrsTUIE+2CqVbiINIsxZAAXtTI1BjaUMsIi4+nU7TPsBrF3TQD/6JzAf4lKDpM23gC15te18HUvDEDVUoov8AVDem9mg/+cOfKzPm+bLG101DRYRtIM9ffBJzVU2akY9D/wCcDVJ9yj6eNdyh8RXK0mCk6ZAMaQ+89Rt7Y1i01mrTyhojqk/pjMWtefuR9P6Bg4Bc0w1alyl9YYNTYCBeF1EmRt2PbC3N0qtIaQzsqqIfSYiLdIBkxfFvo1QBBUN7k/SxGF3iXPaaJNkuIgdZkbz2xG5ul/JV4Ma3T+3+yvcI+EsG5pMH9++Jskq6yFqA1Fue4J73wm4fndIUEtzMxYm8XsSd743lswFY1ADrdgG9uS8bCJP/ABx0KESSlIfUcrcsWkm89cTLkS7EsxJ9BJgdAMJm4kQGvcEwLX+L+w+uGPD+JEPqDgQ3XqAAZ9e2NpibXItmT4IOY1OZQx13jlCqCB/uMEWw24J494fTpLTVHyyKIVTTsP8A49W56m+F+U4jVq5b7LT5pDxPwrLHneJ5jYAb27A4rtHwshaGquY6QouI2t74RSUbs2hzPUT4vyZQsMxSaB8Oq/8AxgtfvGPP894kpV2Jq5SiZNyKaFo7FiQZA64B4lwpKdINSmF+K877N64RhDY6gbzcdYjoR0xOWVvgquniuSx5Twzk69SoQlUlN1appAaTAK07jqL7RtgzhJQV2V8l5K/C06DTMgkOrBdTbRuAJuJthqvC4LaXWmWeHFJCSWgtBdyBse3XEC5JAQyrrJC3qnzPiAM6bKCNuuMsuwnpb8iDO8PpLWU5d9aahrpwWgSLqwBtvY/Xph1/0sIuh1Mkk6nAm82sxKjsJHW2GVQPDQYQGwQQLPWkHQIunl79sE0chSZW1NEF7C5hv5hjyqYkEGL/AHCOuEj7pFJPTHfcpwyhpsSUVgWmSYKQEHz+GbdhtjrglIVqgSfXaewNvY/hhn/EjhrjLL/LUnDfzC7QJX/8n6KJBmdtHQYXeH/DtWkkvXh3RlMDTp1AEaW+907WnFc0NlK+CWFuUmorksrcGVAzMALsxBIQEszs0ARcmTbucV/xFwtDTWs5UuqjSLhhqIBBIMxfrg/hwbyhTI0VKRChpmQuxU9bNcHuQd8R8WzdOpSNOp1I1BDuVMyp2i039sTUkjsxQlCUZauGuBbwzM6dCBoBp6mtquapECSLxfpb1w94fRppTNNGpqGkydwTNgLWuYHST3tT8yiIVVEfRFyNR7kBtx0Fha/W+DOHZhC0KxN79Yli2w9z+GKSgpIhPK/Ubfl8/n/fI+NDLEJLa9c6dIB1FRJAtvvb0wBkXamoFQE62JptpFMaJGnUBdGWRNuk4mzFKW0UM1opKCCBIIa83UXMkEgmfxwi43nfKdk1E0XALam1Mx6CC0xv/wCbYkoU/dwWll2uKCuI+PGTQq+XcAs+oMQJ7KRzCL9JxFU4kK6sKVSo1QwSfLUJflK6RJE9Ln54EzPiPKpQOimv8wI0M1IEAapIv6avr88VXjPjrMVGUEqqoLBRAJ7xikL5iv1ITd/PK/yLFV8MeWFC1laZLAqwKmAOwFoiPniPNcFLIV1DUTIkEgEek9sVfwzxap5qgEspIBF4hjuelp/DHosLCPLag91EaWTsbSpnqO3rhZzyKRXFDHOHD/UV0+BKHVDSUBlDLLELCxeZv8URE7x1xBn/AAlSqVC8sCQf6SAbWgiYibDb8MW5OJUFkigoMQTYnb+qJxW+L6lKFiETTcswHtY3J6/Te+N6k5BeLFFNvc54p4nzGXZkqUFTfy2LyrgdRCgx3G4t3wbwTjnn0/NfRZ9OkFtJGgsdUSdwLxI+d1+T4fTzLwz0qpI5UcEwIFoMEEz0MiMScUIy7+UKYKqqkRAAN/ux39cFK+ETt86thX4m4jSFQLSovTgXEyrH+sBhMHb5dMT+GMzatVATkS4YC8SQBEXsbsQBhT4ip+U5ZgxOhdQbcTMAb9AOuF1BQ3MVB+zMTFtRgH3w/fcm6rYaDxRm9fwqKZupZfuk2uCLx2n9cWGhm8x5es0fs4kMBusG/wAcx74oa1yOVuXVOki8advf/JxIyuX8tnPMJOiSSASZj8InphVGN7oms2RPkuVPjjqI8krvZhBibGNWxF/njMUrMltR0s8f7jB73F743g6Illkn5PTlzC98RZuoDTcFSbH7vpY3xYuHcFrjMTUWn5Aety2JKHy/JPUyOebjcT6GZbhJSnnAzh/MaoUt/pqyQE9I3+eM4qhfVZ5XlaAZHYsARAiJPxLeOtpHzxOMoFGpjylSVJIiegY/qD1j1xFwn4H5eg5jsOYQD7m/yxxxXNU1qK1aNA1GEHKXAPzk29JJxoY4vdo6J5JLuT0qC1AfLcSJ1bad+5m8etuuI3ojy9Wq4YiDE9O3afxwPQpLTrIFIZmUmqN0FyVX2Bt7YZcQaabHQpOq7KSQtlsLdbY08cUroWGST2svXB6tGjkKQaKYqKXZ5gl7bdZifoMKOFZ6pm9Zp0tLJLMX5OUMwVtJvJ09DuMdnxQMvkqSoDUrLQLALB0EtYtIMDlBggzB7YT/AMOOPVxTaUWoCSAYhyWYs/MO7XIjr6YX2qmydzcmo/Uth4FW0VGesqQJhFkGRMGbwNseV5XPF2JZSLnSAp6hr7SAQfyx6jnvFYYGFM8u5tE3vuZ6WxV8twvK1HV3qVNUaLEBbGRbmvFjf5di5QeyCseVbtF04znxSpO7MqzUF7mGKC8wJ5I2DXPXbFE8N56vXpIlF5YVNRBKAiiWJK6NZK7dALWFsHePuIUmosUpGpVjXqltIClQTykHZenQXtbFf8CVSrMopkgEkHdkJChlLGDEQdPfbC6VFbiqTlL2nqXEKiKrFiXYXVZkkhqhUWMAAPEk7AY5yfEiHlBpBFx82bp6se+574RrUue3tubyB3wdwleZjN4Py+G30xBzrg644U/m3GbVjUALkt7nE8SMC1TGwv227TjVEOx6nayr6n3sR8xG+Fbb7llGMeEVLgWXpmrmzUPKa9UaYtJYGTbfDKtkBJKOrDtMH6dcKeB5dnfOUxrlKxZWBEglnUhps1l/H2w+ynBqk/aVFjoAt/rMfQYaakknZsbjJtUxHWqoDoJ0t2PKbf8AdH7nEyEi6kj1B+mNVqdyrAGCRBHa3XA4yKdFAPdTH5HE/UaKPDZHl8klOdC6ZMsEtPqQsA2PUY0nho5iW+6wInUDeRcEbbQd8Ncvn3prpUAj1BJ+sz9ZwXwvM6KYUIqqPhjaOwXoB74dZdiU+mvlCkcDylAhcykm+lpsVEXubNe/uN8DVeK5WpVkUVRzyy6KCdHKCSAbQAPmPfDTjXDjntFI1adIAyC1IuSwFo5pFp2vfC7hP8NmJJzNXlvASZO8MdRhfaJ9sXhkSSZw5cE9emCDRl/M1QZTSBpXYb3mYn5dMK6HCazVGRAzFTHpHZ2kWgi3W+LPwDwlTy5Jao9R7ddKgAyIUb3+Vthix6gNsDJl1cHR0+FxXvKfw7gdXUfOgQ8i86hBmI6TETffDFvDuXJcshZnkEsxJAJJOm8Lck274dPfHEYnbKvHHweSeJOBVMmZB1UzZXjbaA21z6dsQ5Ljru6K9RuaxDSQxPp972G/bbHq+eyi1VKOAQehE7enXHl3iLhLZTMox1eQzSConR6FmtIJBW209jikXZw5cGh6o8CvxHWaq7hlqAzB5YsthAuR7HGcPFNaYZ9YBXSCVOkEMGhtjJAImR0xJmMxqepUUbufi36kn3wPXcgsZuB+ZGK3ewteB4MjlxqZalNWJ5RpKtB+9bcEQ231ODKuRTzVAeiAqyNLhQSSREuBJ6n5XwiyqK4mo/NeJJICrMxNott64VcQpprK39CptDAdrYZfmJQS9VfMqyR/qGLgyLXBFiPbGscUeCV2AKB9J2sP1xvCPT5KqMvDLRnP4i1/OqEVGVQahRIXqAEU2EgMJm/xHeBgbwrSzFfO+bWStpaXJiASE8sudZAYRuVk3FtsWvjGYyPC6YKUafmkfZqBLn1LGSF9fphH4d8cea5TNEAsTpqDlCz90xsB0P174XXJxtIoumipVKQBwY6lZZuQOUA3gzPyxKMgHca1LqsgiJ36mbTI/DA3BqSEkNq2sQSI7yR3thwvDqYvz/8AI/3vikOLGlzQCgCAQg1GdVoB7HvIxnEAEpHUxS8wdmHLcxawFp7YYnh1M7hj7sf74SeJcnQRJsHPXVLQOgBPWYnpfGkm9xXLSR8R47UZKdCiyLS8s+cEcKalyJqsIJUKLLquItfC/h+ZdVmjr8v4mWmd1PcA6jaZ+fpiKrxeqMv5dKilNANLVficllqDSWbYMs2AtG++BOHulNlLEmNgrEbTYkfDJM274WS2Oa7lbL/w3NUqqjQZAvDHnvNzJk+99t8az2Vm6qSfSQT2W12k9Nu+E1MUM10ZKo2dSZt1nqffDDKPnKVtK1wPhfVof6mxPr+PaUHFbcHbqlNakdMVKslVdQlUaR8bGLADe56W3xJwHKeSC1H7PUSCFNoDGAQ1ifWPnGIqPFaQcJmEq0egDLqmbWKye4nDTh5p1AfKYFU5SB0PYgbQPTvh5uo2xYJSnp7hmYrl00nf+pRB+Vv0x1wvP+SQpDOI3kA9LWHp1744ei3p9cR+Qex+n6Y4tR6HpoZ1uNsTyIidJYFz77hZ+WJqXEQ3+pXqOex5F/4JAI95wndff0xgW04OoX0opljpZ+kBYr7AR+GN/wA8CbRBG4NwZ6jpis6fp+/ljoHBTS7BcW+Gb4sYqEgi97d9j+/XAwb8cEnMaRJaB1nEesG66SO8A4DV7jRlSoFzVfSCQCx6Ku5PQf5+fTDXg+Tq1l1I60mUAEMA/NHYyAJ2Mnba2B1SOv77WwVw7N+VU1HY2b27+sb/AFHXBjLSCcdXJZuH0lGo+XoaeYkbnuCBBHtYbQMFM+IalUAaiQBvM2jAFfP8yLPlhzCsQZYjooi3u3yBGKVZPgJzmYVRc83SIn8bR3m2NUa2oTseo7fTf364GSjo83zChpsBuLxB1B2Jhhe20DAD8UJqU1o0uW69pABhQu/9hNu7Ri5bInPJGG8h2WjfAozWojSDpmC/TYmAeptiKtS5HqVTqK6SKSiZLOUAsZJ1Aj+2J+K8PYuusAUTVVUpgXKgOST1F1m1rzOOiOD8RyZOs/Dx+4NUzZe1IA3jWfhHt/V8vrhd4g4PTen5eYZnFRtOpd9Q1mAACFEKdxv64e0F5acQdhI2uFEiPi26W3ucJ/GfBa+apEUGYOlS6+YyakZXvY3gwINhfFI44xOSeac3ueR591pvUSTpFRlU2khSQJgdRjg1Z1E7wMH8V8HZlAS1OouiNhIjuCLHbYbdcLM3katO703RWAgspEkdRqAnGcPA2sJ4XmD9rcWpsYIsBr9L9cWThHhxFIqVnV3tYSFBX3jUcIPDOULGspF6qFF9dzt62w2pO2uqdI066xGkwxhqgHQAXO89BgSx2qsfHOndFtRZFr41iu8OLVNZbUpDRBMn4EO8nv3xmOd9P9Tq+MrsEeI/4ftWdqqZli7Ek+aAw9ACANIGwEHFG4r4YzuXkvTYqPvJzD3tcD3Ax7oMZtAnEYdTOO3J1ZOlhLdbHmHh+pMkHl0zH9UTEe2GlHM6iQRi2Z3gFCrdqYV/605G/wCSxPscJMz4Zr0z9lWFUdEqiG/+RB+a/PF8fUQap7EMnT5E7W5Cg63+s4rfiukrKKpZU0hgCTcm1lG5tJjDPNZ5qMjMUnpDqSNS9p1LIAPSYxWvE+YFc0adLmWWuGtcKT8wO/0x0UmrvY45yrZo54bwtDlxWrnUWlUBqLrXSQQfKbdGk3/7+sYUJWCF5kqWWy9bgiZ/29PbDPKZU+XoSoyrPMP6m6GTYQBGxi/XCGsjK5RjeduxMGYgTvhVTZHUeieF8nTdRUpFl5jI19DFoBA9Zib40vGymbfUOQWCzeAP7knFOy+YdYbXMEkQAGsP7/X8iK2ddmBZeZjuLb7mP2Mc7xu9yrz+1JbNHomWqDS1d7auY+iKDpB+UkjuWwi4TmlzPm1XppZzp5RIUKpjVEzuZnc4Fz+fZ8qtCnuTzEsLjeAfU3jtO8414VplA9OoCJOo26QBbvtgxi1uWeRSjRYEqwBDOskAc7NuCRAJKjbtGN5PPvAmqxMTBVI3iYVAfxxwaVM7tABGiZ+K+kelpxBlqXIG1CYIiRMajeO04ZxXdeQLJJcPx5GX/UKs/FTPpoM+0+Z+mNHiVYbpRb01Mv4aGGAq1I0+ZiOa+07x2vhp4d4c3mkNAFP4j0LEyq/qfQR1wkoQXKKQy5ZNJMhPFGG+XJ/7ai//ANFT+WOTxVI5qNdfTRqH/wBNWJvEWUalVBUcj6ifQmLfWT88KxWMkdIEH1m49f8AGAoQkr/kZ5ssZU/2/wCBS8VoRDuB6VAV/BwBjS8OyrkMqUWPdQs/hf8AHHHDK1SsxRRzB2AAMEqp337Eem3eMB0MxQY03qimupgF1UtZLaiAsxaY6x+BwXhS4sy6pvlL+/qOP+kUwNWqosA/DWqAW9A0fUHHWT4dUdKjU6tUICCGZVJMA6gAUmLj1P5xZvJ0qTgJJBQNpOw1QbgHTNxsBt6YsHhutUOtYBQXB6yd19e/p87K1p25LxetauDngtLzKJRqrM6jlcADSpurIsRba87dAYwzzOcWkqgks0QOrMQIn/PrhdxJZbVQfRUWQw0ghg0SDeVMwZg+xwR4Tq0WrUSza6rswOoiVamRbSNyQSR2A264aML5JZcrjwt/J0vDmcCtmCQskJT9kZpPaym8T2iccaGzDJ5Y0gwKZjlCvS5yAbwDJvv64bZbK+ZRV82AIrPUVJIkaCAGvvpLN9MJ63GXqmm1NJ2CKRpB1dLiSBJkgbjF4crwcU7afd/b+/Ye5LK08uGYHzKjRqqPcfE7WnYBtRiwG+FVfOPWrU2AU0TVIDbljTFfrMR6X+W2FvFqFZFUVWZ3rlaZQGAoqMAJAJAgu17z84BfimrUy1Gn5FF2ipoRKayQJrKDpFwDqUT1nFXsvBJtebfkIzPGadNlT43LBb2G4DNPW9u/eOtS8L5rNt5KVVrLIdqruFVUNRqhA5xKsAQIm0i2HD/w+qGlRdqVU1KZZvLFRFDCo7OVJ1WKz0/UxLQ4Tmkr1q9eyOAAgQAASZ1lVCs141fniWpydD6YxRH4dyVNVdkq1HhnBNSBeROyibiZ9T3wZxnhNF2pHMBWpgOWBvstoIuOpsRibXaCBG0enbFc8QcNot9o9R1ZEa4a4QhpAWDIIJGKJMnsV+u+S56mU1CmEZhdvhWQ4l+a5Isbb4U8PzAYMVY/eJnuzST9Z+uCcjl4L01KhfLddQGoMIY7W3Ede+JMxxFzS+1yeUBHLZalGqQoEkw4VgejQZgzhtkwqwjhGY0B9V9b6gR20Io3/wC3G8JW45lkCipTrUyRIWmy1FjpzMQem1474zA1rwxtP1R6zVzaqsk/dLbdBiv8V40DVohTbVcQb9p+eMxmPIij0uozSSpD3LZ9XQNtJI69Pl2wo4l4oVDpHxEgLIMGfl/brjMZgximzZM80tgLJcbFWqQ4LKy8i2kbTf3GKx4rqL5h/l00wTqYQJKxciPUe8dd8ZjMdONtOuxwZpuULfNiXK1yalRV1SrNJBAgSNp7SfqcT1cwquSlNS082qS1rRO0bbG+N4zFWtzlaJPLV4YodWmQJEGRMbe4vgalXJZOUAOYggNy+hIneNzjMZhEAlQjVGzGQoP/AGkiYt0P73J4Iw8yCxLMqj8+w9+vbG8ZhovYZOmPCqmBqPKZ26r+PXEeXoGA4INiv/2JxmMwy8F4StbhgyxbL0n1EkmGJ6nUxt7ALv3xdOE5A0aeljLMdTGZ5jE/lHyxvGY5czZ6XTJJE2cygqoVYSDtfqNsVHKZX+Y85KSgeUAQCLmWIYap2i4BA2NzIjMZg9PvaYOsSS1EvAWppmlosv24KMwItonYEEjfe/13wHxDIgVSCdaLU1qukAI4EMR1YzIk+8TfGYzFpe2CruSxJTm2+yDs6NTDv5aE/wDAf2wwpUgLDpbG8ZiWTk6sXyoEznCqNVtboGeI1mdUD/cDOC8lNJ/MpwHI+LSs7ASJG8Ae8XnGYzCWxnFPsda3L63Y1DB+MyL7x2wVlc+UZCFAC7AH7pN4t1Ej54zGYZSa9y5BKEZLS1sIOP5apXq6kqFPs0USSROvVq0ggfdPrtgqjmM15a5dqxHLd1+IgHYzeOYCJ6XJ2OYzF07xub5OCcEs8YLg6o+N89RqrSqOlSdJEgAxtEhTMnfb0OHdfilWuEaqpXsJEW3NjvOMxmMptOP1BLFGpPwCVNcNpCz92WPbrC2vjz3xDw7iA81qjomXZtT+W0mDbcgPHSBb0xvGY6kzkF3CdOXqBjVZvLYAqw6mIEi0EETvvi1ZjjqsylBA3Zb6SD92PaSNtrnGsZjPiwomThi1QHbL5diZ+OmsgFiVXY7KQJ6kHGYzGYFm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26" name="Picture 10" descr="http://www.tech-vin.cz/new/images/miku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505285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Vyškov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4535416" cy="4495800"/>
          </a:xfrm>
        </p:spPr>
        <p:txBody>
          <a:bodyPr/>
          <a:lstStyle/>
          <a:p>
            <a:r>
              <a:rPr lang="cs-CZ" dirty="0" smtClean="0"/>
              <a:t>Leží uprostřed Moravy-na řece Haná</a:t>
            </a:r>
          </a:p>
          <a:p>
            <a:r>
              <a:rPr lang="cs-CZ" dirty="0" smtClean="0"/>
              <a:t>Jeho historické jádro je městskou památkovou </a:t>
            </a:r>
            <a:r>
              <a:rPr lang="cs-CZ" dirty="0" smtClean="0"/>
              <a:t>zónou</a:t>
            </a:r>
          </a:p>
          <a:p>
            <a:r>
              <a:rPr lang="cs-CZ" dirty="0" smtClean="0"/>
              <a:t>Počet obyvatel-</a:t>
            </a:r>
            <a:r>
              <a:rPr lang="cs-CZ" dirty="0" smtClean="0"/>
              <a:t>21 496 </a:t>
            </a:r>
            <a:endParaRPr lang="cs-CZ" dirty="0" smtClean="0"/>
          </a:p>
          <a:p>
            <a:r>
              <a:rPr lang="cs-CZ" dirty="0" smtClean="0"/>
              <a:t>Rozloha-</a:t>
            </a:r>
            <a:r>
              <a:rPr lang="cs-CZ" dirty="0" smtClean="0"/>
              <a:t>50,40 </a:t>
            </a:r>
            <a:r>
              <a:rPr lang="cs-CZ" dirty="0" smtClean="0"/>
              <a:t>km²</a:t>
            </a:r>
          </a:p>
          <a:p>
            <a:endParaRPr lang="cs-CZ" dirty="0" smtClean="0"/>
          </a:p>
          <a:p>
            <a:endParaRPr lang="cs-CZ" baseline="30000" dirty="0" smtClean="0"/>
          </a:p>
          <a:p>
            <a:pPr>
              <a:buNone/>
            </a:pPr>
            <a:endParaRPr lang="cs-CZ" baseline="300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35842" name="Picture 2" descr="http://www.vyskov.cz/sites/default/files/admin/vys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630" y="1556792"/>
            <a:ext cx="452237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128792" cy="1828800"/>
          </a:xfrm>
        </p:spPr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4607424" cy="28083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Vznikl roku 2000</a:t>
            </a:r>
          </a:p>
          <a:p>
            <a:r>
              <a:rPr lang="cs-CZ" dirty="0" smtClean="0"/>
              <a:t>Je tvořen sedmi okresy</a:t>
            </a:r>
          </a:p>
          <a:p>
            <a:r>
              <a:rPr lang="cs-CZ" dirty="0" smtClean="0"/>
              <a:t>Sídlem je Brno</a:t>
            </a:r>
          </a:p>
          <a:p>
            <a:r>
              <a:rPr lang="cs-CZ" dirty="0" smtClean="0"/>
              <a:t>Počet obyvatel-</a:t>
            </a:r>
            <a:r>
              <a:rPr lang="cs-CZ" dirty="0" smtClean="0"/>
              <a:t>1 166 </a:t>
            </a:r>
            <a:r>
              <a:rPr lang="cs-CZ" dirty="0" smtClean="0"/>
              <a:t>313</a:t>
            </a:r>
            <a:endParaRPr lang="cs-CZ" dirty="0" smtClean="0"/>
          </a:p>
          <a:p>
            <a:r>
              <a:rPr lang="cs-CZ" dirty="0" smtClean="0"/>
              <a:t>Rozloha </a:t>
            </a:r>
            <a:r>
              <a:rPr lang="cs-CZ" dirty="0" smtClean="0"/>
              <a:t>- 7</a:t>
            </a:r>
            <a:r>
              <a:rPr lang="cs-CZ" dirty="0" smtClean="0"/>
              <a:t> 196,5 km²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6626" name="Picture 2" descr="http://www.navstevapapeze.cz/_d/mapa_j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501008" cy="2666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Přírodní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2260848"/>
          </a:xfrm>
        </p:spPr>
        <p:txBody>
          <a:bodyPr/>
          <a:lstStyle/>
          <a:p>
            <a:r>
              <a:rPr lang="cs-CZ" dirty="0" smtClean="0"/>
              <a:t> </a:t>
            </a:r>
            <a:r>
              <a:rPr lang="cs-CZ" sz="2800" dirty="0" smtClean="0"/>
              <a:t>Nejvyšším bodem-</a:t>
            </a:r>
            <a:r>
              <a:rPr lang="cs-CZ" sz="2800" dirty="0" err="1" smtClean="0"/>
              <a:t>Durdy</a:t>
            </a:r>
            <a:r>
              <a:rPr lang="cs-CZ" sz="2800" dirty="0" smtClean="0"/>
              <a:t> (842 m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 </a:t>
            </a:r>
            <a:r>
              <a:rPr lang="cs-CZ" sz="2800" dirty="0" smtClean="0"/>
              <a:t>Řeka</a:t>
            </a:r>
            <a:r>
              <a:rPr lang="cs-CZ" sz="2800" dirty="0" smtClean="0"/>
              <a:t> </a:t>
            </a:r>
            <a:r>
              <a:rPr lang="cs-CZ" sz="2800" dirty="0" smtClean="0"/>
              <a:t>Morava</a:t>
            </a:r>
          </a:p>
          <a:p>
            <a:r>
              <a:rPr lang="cs-CZ" sz="2800" dirty="0" smtClean="0"/>
              <a:t> </a:t>
            </a:r>
            <a:r>
              <a:rPr lang="cs-CZ" sz="2800" dirty="0" smtClean="0"/>
              <a:t>Řada </a:t>
            </a:r>
            <a:r>
              <a:rPr lang="cs-CZ" sz="2800" dirty="0" smtClean="0"/>
              <a:t>chráněných přírodních </a:t>
            </a:r>
            <a:r>
              <a:rPr lang="cs-CZ" sz="2800" dirty="0" smtClean="0"/>
              <a:t>území-</a:t>
            </a:r>
            <a:r>
              <a:rPr lang="cs-CZ" sz="2800" dirty="0" smtClean="0"/>
              <a:t> Bílé Karpaty, Moravský </a:t>
            </a:r>
            <a:r>
              <a:rPr lang="cs-CZ" sz="2800" dirty="0" smtClean="0"/>
              <a:t>kras,Pálava,národní park Podyjí</a:t>
            </a:r>
            <a:endParaRPr lang="cs-CZ" sz="2800" dirty="0"/>
          </a:p>
        </p:txBody>
      </p:sp>
      <p:sp>
        <p:nvSpPr>
          <p:cNvPr id="27650" name="AutoShape 2" descr="data:image/jpeg;base64,/9j/4AAQSkZJRgABAQAAAQABAAD/2wCEAAkGBxMTEhUUExQWFhUXFxwXGBgYGBgcHxkeGxgaHCAcHB4cHCggGxwlHB0cITEiJSkrLi4uFx8zODMsNygtLisBCgoKDg0OGxAQGywkHyQsLCwsLCwsLCwsNCwsLCwsLCw0LCwsLCwsLCwsLCwsLCwsLCwsLCwsLCwsLCwsLCwsLP/AABEIAMIBAwMBIgACEQEDEQH/xAAbAAACAgMBAAAAAAAAAAAAAAAEBQIDAAEGB//EAD4QAAECBAQEAwcDAwIFBQAAAAECEQADITEEEkFRBSJhcROBkQYyobHB0fBC4fEUI1IzYhVDcoLCB1OSsuL/xAAZAQADAQEBAAAAAAAAAAAAAAABAgMABAX/xAAtEQACAgICAQMDAgYDAAAAAAAAAQIRAyESMUEiMlEEE2FxgUKRobHR8BQzUv/aAAwDAQACEQMRAD8A4XBKKlgAsQx9INWsE5lByV16hmBHfpA8jDgKSQKOAWcvWop8oux3KsgEEUY6NfsYvSZzUNeJK9/MFMUAg7slW9gCRaOTmqY0L9f5jsJk1BbPzDJQn1oGuTlHlpHLf0ylqSkCpFth1iOB1dixKPEOVtj+fnWHEniP9hCakpJAqaGjDa3yEQ4lhEypYFyFAE7nmcQLwuQpYKc3Ik5q2BLJfvaKPjNJjdg+MDHsAPO+sRwy2ILsxdxo1XiXFDzi1Ej5a9X+cDIWRDroIyThFZlV5HLncCvq7DuYhh8XTKBegD+Xa1POK8XNDgVYAG5vrT69oN4ZgGV4hIYBwCNWBfsAb/aJSaSuQBvgZCmBJLe6gMLUzKXdu12YbQlx3FZhmglwlJcDoST+0PpGJEthzFLKdRsWUE2ZiHUq/SEvGpQJSp+VQzAkVIcgP5NWI49vYUA4laCkcyzMJ5gWy1Lmtx+0V41kZQkuAKUALk1NPg8UYj5k/CKlLcfCLpBoOWkDKHBLA9ajWBcRqKO5r6U8i/rBMtaAxW6msGarb7UA9YBnglzuX9YKCiIi02EUZomk0ghIrvGxaNCsSUmAEhniK1iNk3ikmsYwThk5lJT/AJED4x02P4OZmILlXvcyQ5O5APwf8KDgSR48sqICUqzqJ0CRmPwEdvwmZNmzHSCkz5tCoe7KuH6tXtTWIZpOPQG9DLGSESpEjJQElAS2yQp613L7QHjApSQlRAlpc0BSSwIqNatqztd6s/ahREpSwzgqSgNrlUnMdqm/+3WOK4hjETMTLRnISlwSKOAC2upYvdhTSOTLjuvwuxMkevwdJImFK7pAEsvRzzBkpSdBlqQNzG/6YpzqNVzAmlmB0PXs9fhHCS5ctRISpc1ZyBIoxoP/AK5nPQwyBQpKgZiDMFVJcsFFTgOA5sQLMw3jmSnPS8EIqT6OamychZKnUpSu5NwHtlSB8rNFHEcUtCVKPOpRUlDBJSAk5fM6tpWCcNjRmMwpWBzAFdSHIJUHDuQAB0+KyeRMmDMVDKmySCQyqVeh5q6R1KNVZdKqAeGyijPMUoEtVj8N+nrAuKnqWohKiAAxNavf+IZmeP7aMoUBUp1IGpAt6vTvC6WhU1fLV1MA9zWn0iiu7YxLD+zyikGtQ9jr5RkdXPmKQcqloSQBRlFqD/Et9oyEeTITcpiHBYwoKTcOCfXQ6RCZMqaMlywLln0g6fw0qU8pK11JUlnIAuSepfSDsDhJawVVYBy+4LW9I9JyrY1EpaEeGhZ/9rKSGLNUX6AesXrlJlpWogAllE0dZPMEJL0FRUD0hbJSg5QE2UQok8prvqALt0h5jMMvOyy5DJQK8qQ2ZupYl9kiscWTT77JvSOfmYVU1JSlaQlPMrMGZR0dnNXp07RbJ4IpGFUpSgiYtY8MOk5wl3G4r8hHQDhCESDXK5zqLquAK9i+/wCqAcctJAZ3H9tKUmt8qSHFQcp7uTYwFn5aj1YOV6RxS0KU5YkC5YxSTHoONwhkSkmUEJR/zFM2Y0FOo9A9YX4/wpgdpZu5CdB1uC7esXX1N+NDqVnKhJVlAqoskdyWEOuOYgSzlQXJoTtlGUBvNR8xBWBlplySUhRU9SE5iHJAy6A00D1hDipChOKFAvmZj3g2py/QYc4DHHwEIUc5mKsLhjlFzWqjSFnFJyiyAzJ2GwAv+M8GFZkykhLMoly1iNj62gWYQUkqNXLVc1AP1r3gQSu18hiA+CaPZnf8vEEAcuup7xJUxx+b/vFIXp1iuwli5jhmIYN9YqUaRii0RJpGCQWIiVkXjRMaVWCEuBjalRUhJdhEQswrMTJeKtjEirpEFPtGMPfZrDhRU4BBTlY6gkOB3Djzj0PCckxPN7iJkxTC/wDbIcdHUPy/HeyGGGZGYPmKRWzAkmOykzEmQVpLJ5EbEJP9xb9SGPmI5su2gpCb2x4uZctQLBaiUhOooK0owOfuSmOO4XNC8WhThG1HDhLVHqe/wo4pjjiJq5inqSUg/pD0HkIhwGYBOSSnMQaCtaHaHkvQ1+AT2mdvwPFCZjBLSAySrexCSfMl69SNYq41jZUo+HmUMqiCtIJUSFFJIbr8XgX2MxShPnzihPKFWsCp6vswaOa41NWuaSoqUWSFHR2zMNgCbbwmOHHX6GiqVDydLEtKlCYpZJ1NAOpd2fT5xpEgpADnMU5lGjVa1aDWvTuATiShMzOkkAoCUVYkZi1Kl2cxZxF83N75AolmOz6kDrq0LKOwNEcROZSiFIci4zMKWHyff4W+zylZlkUDBjr7ybG/WlaQvww8SeiWonICM3YD4O3xjqsBMzhSJSCl7uxeoYgmgAAuIE5VqhZOtCaaxJIKjX9IcU6xkPMxFEyUECj5Ul26kveMiNk7LcdiFJCsouaurM9GNDpCJOLmAKApU+6wFamm0dQvBkK5kuxd69qPAn/CDOU8pJJS+aoZm1D5rbPfaPUSVFeINglp/t8znO/kGBJ01t3jqDLzMstmWCoDWtfi1z0EchiZcuWcqFhYqCQKBRyuB0jolTSEISt0nw0gvbmbuzJSQK6Rw/UQ2mQyIIlnMurqVVmJZKSoXLsDl/8AKAcdwYqV4gmBJcrU7vVJAFAyTsOp7RvETSQrMsCWACAkauS1dADtVokrFuEqDF2y7UIY9WBJ7iOeMWnaJwi+wDisuYhOReYKKQhKSakAMa1Falgau0LeKYhkIQoBJuVJNxsW2BufKBuI8UQuaMpWliXWVkk7kXCRQANcX0a7E4mRNCkKdwH8S9XZrO3TcmO2EGkrLxTRvgkz+02YpCdv1VJYfH0ETTgispGcZmKjQOXJAZw7BtYrmgS5HhBLkOtRdnazevwG8X4TEtLNyQkX0br6t5G8Caaba+Qu0a41g5pAyt4SEnKKXex61buDCJi+VYKctbVeHuM4okLJKiGCeRiylBNHIqEg6ecAYYqm5jOoGzZjTSwGu8NjbUdjK6EhPxitaqw3nYUBWRNwlyVEByWNHtc+kKZ8tiXvFlJMKZIB400ZntGZoIShQjYiWV4ulYd7RmwlUpV+0bkIFSbDWLVyi5AbaldN4HQafH5QrDRdLAps2un3/aJf0uYlWgoz19IjgkEzE5fU6bn0eL5GEKgWPMQ4ejOSNe1+sI2KdT7NLSZ4TQoRLUPhvFvE8YFYfES0qCHW5KjYM2WjspSUWAsW3hf7Ky0pBJUFLUhauwSMrFtXUD6RZPxcqXhM0xCJi1lZSVVYpUEpO1ypzfkbWJzVsY5+ZwOemVnUEpF2JYt8g+0UcAw7zSBsxI6vaN8Txk2YgZycpNH2DsPn6xVwWYUrUQHpppVqdWJhoXXqFV1s6nFz5cksGKgUhj0BBdv9rt3jn50/NMmLUkNmLJsn9RAbakMsdgZaVeJNnAMSUyikqUzmpqAHY9awsmzklSsiSS1M24G3qA8bkn0G76KcCpapySxACwpTAsM6gDaz2aNYzGVYkqUCxJ2FT5nvDmTiESpCHA8QKzNo9SCelfnAuG4aiat1gJdQOqQXDslAGpYACgcVhVJdsyZPgbKUKBa15mcsA9SSdT0tSOswFXExK0sAyKtTMwqNWoHq4vpmEwEuWhK5iQFlPLlAokg0LGlNqgbPRXN4u4ShCyorzZQCyUpFr9B8a9efLb6JzT8MYS0ymGZSgoAAgO1Kf5CNRzhxUxNPERTok/E3jIXibiz1vF4cBJASwalA4e9TcX+WschxUYrKnKSFIW4Mtg+YM4b1PluIbyp60pzpWBlDqStqauQDUCpvCLEYzFIWhSTnlKL8r2uSzAlxV2oDpHpKTfgaMrWxdg5bYj+6goQ/iHlIBy1YUqTbaH/9QldVspSjzgqAAahc6fqp1bWKMV7Q+IFiYvKzNLALgUckmpN/WBJ2KCjLSlDrmEBLCgzF6OL5bl6M8c2a3Ilk70F4xKlIVKTlWSSoJzBIS6i6iaUAIF9AGhHxbFGTJTLBS5BTQuctA4PVm84e4nhk1gkTkMVEqU1iGZOU++wcADfTTk/aSVkUEAEgOcxADuTdqCxo/wB4GFJgx7FINYsk5i+UG4dvh2iisNeGzlgAJABCVEHV7EnyDW7R1t0ixvE46aAPFBcsa3oCA489Ylh8c6FFXYDy+8ESgjwTzoClFjnN+raa9qdIRBYSS1Q8LSYKCJy3U/lXpSsFyeJEApIclvlC6UuCAUuKEk9W1I+kaSVBYTiFZ3ArqG3OnSvyEC4gAHKtwQA+rktq+gi9SsiDkcHlNXel1etG/eFC1VhYoyDpuGlsnLMqRVwaF2io4chnIs/lFck1EEYpEvKChRKiWUDQDZqdN4exiRmpSkpTUlqxQtZPmIpJjRXGNZhVG0HlV5D4/tFeUmweCjICcqVe8anpsIVs1hGFZMtahcIZ+q6P5B/WJ4WcQlRAYmWlL31Nehp8Y3PWAhSCC5IpQVAADnYBvSBFzgkEDmNiRZgflCdmGfCFSwA5y0Uk2IU5QwahAcO/SDEBK1SxMSAl5iEqSU5XGdZCg1ORYbqNY5/heEVOUUpLBIKiTYW/BG8QtUpkpmBQSQssKAtlHwLRvIbKsViwU5Ejl2OlqA6/zFPDlNNSQfjFKkwTwaSoz5bJzHNbcCvpB0kDpHR4DBKnY6TmBYHxFX91FR8WDD/KJ+3/AA5MrGgpJyqCXJo6kBOY+pr1BEdR7PYVa5iHopSiD/slpUBo96ltSnYQm/8AVPicuZOzFLKFJfZ3JPV/k28LCVoK6EePwpWkqBCWYeqf2EMMAJniJCgTllEhWrtQ16F+/wAAQhS5UpVysFqihYh26X/iGWOnCXLTKcmYUoCmvzKAOzMk0vcRJ2BLyy3ETeWYXB5SKVzK3polJ3Z1DaOeweGPvpBWWyjKbEk1PXps8GYuZyy08qc+VIDU90VOpAJtqb9TOEKRKlqyS1LZq9w+bdywo1o07S12CTdaAzwFWqSTuVgfAmMiqbOnLJWJU0hVQfDWX8xQxkLwyCVL5PR+LYRKMgcPqoZQnKaczB3LMHpvcgrsRhCEhRkLUqiiBZBLg8yU5VaXo77VY4HiKASJxSzu1HAy1BUNKimm9hAHG8YDhx4C86FNmShClFDAjLRRZgS7lubSkdnJUOJ/axQMqQlKSFuoK5Ql8zEMBRmNNwR3LHCcNKGmTkBK2AQkn/RlZarL/rJcb1Iirg/9OkqWrnWgAkAUQzsxrzG9HbekBcf4iSpaqlwFF3oHDA9nMceWTk+KOfI3J0i/jvF8iglCghLMwFSDq971bdTmEPFsoIbmSKsOpD03D6XpAGJ4opawoswDAKr1rv8AtB/D8UZyShXNNJ5S7FntswAL6t5xeEOK2UjGhVPWl6VL3sA3zgiZNIlEm6mD+b/G8ETfZ6cxXlKQP8nBUf8AaGdvnCeaK6+cV7HokhKrgE9q/msW4YgPmvcAaxXKmslQimaS7RtsJtC2MHSprqzbVHkKC0LCYIwyxR9IMlowXiMUcqgdaO1fXa57mFb1gubOcH6UgIQIqkZINwSSVgefZtYkZWYkpsmpP5veKJU4h21DesYmaySncvAad2agyYUJTT3qAv0ERKEhIKkpc1Aq9S1ooQpJd3Gt3JgiZMcoTSm3zff7QvQA6UqWhD1zEigAAAzEHvbyeF+GWVTgSa1Jr0/LxvHYt2CaskJdmNNO/WIcIkZlkmiUpKia6C3d2hX02YLKgSXsA5uX6dO8A8olsCK1NfgPMfGNYzHZlqIDBsoHqHPlAC11jRizJDyXjfCkgJoZjqURSlQA+lDChCwXBLftEFroB5RACGURjSSXbTSHHswpSZ2YEhhp3DeTwpSN4b+zUtCpjLUUpAJpq1gN/wBoXL7HYJ1Ts9B4JjWlpCqrXnBcsMoKiS4qSEVDax5TxLGqnLzqJNAA+wFB+avHbY3FgZ1KUoqXLWn3fcCkhLBizsdbeTRwMyqmDkPSzt5awmFpx0aDs6rgEpS0ynokPUnr3/HgDjON/vAJS6gXcl81egGgFL0hhNWmVLRKSgheUVJAOY6uGNCWAPXUwHjeHHPmKwnKNSxJNWSAHNSfKFjLbfgWMtWw1ZSr+nE1geZSnSSSKAAAMQ46w54LMV4a1pV4Z8TKTWlnHm7Rz+FlKUoA5eRLuovQke6NyaPo4huleVIkSxclVzSjuS1yNHgWuVBi/UPU+0E8Af6NheWdulPSMjnRhZf/ADJpCtQ4pGot6vkfkd7M4dLZaZglzc5CQxDJsQA2cpYO6iBd3cAwL7R4ZOHloTIShK5aVEBRUkpSqgILDPQgnQZi+jUcR42QyEYVEwKJUVpTlYlw5zB1EBqmrh3EYrD/AN3xQa5QB4jrCNWAUVfq/wBzUsHo92mhHK0cnheIhSavzEqmKO4DAdW+hgaZiFlClEMK3ALg2A9B8THS8U4eozcyFJmJPvEAgBwXCUqsK+phbxHATVMmUGb3lPQO5OY9B5nYxB0pE3p7OUKlTCkAOqiQALsAAAPKO+9lfZXwiJk0BUxqJNUJ+qlN5B9Yz2a9nVyCF8illLhZ/SDokKDu1XIFwIfK45NQhJXIDksAFB+js4dqnZ+kdao6Eg3EjMBnau0cX7VezQLrl5c5qz+9v5wVjOMqnTDmzplpAcJLEG7k69jTpBXDkiYkmXiSpNaKLFJvVgC/nAk/gbtHmUxBBIIYi4MVvWO49oeBKWnOgczkMf1DtpSz/wA8MtJBINwWMZOydUZGExqNQQEwp4ioRjNGKMYJiTGFURTG1CAY2DGBbN0isGNvAZi5RuCGMWSsSyVCzhqeV4EKoiTAoxIKiDxhiJjBNg1iRO0QaIgxjUWvD32aI8aWxFi/p6kvHP5oZ+zSXxKKtf5WETyq4MTIrixt7QcSUlfh8qkpGUuGBLXO/TvCrhkuXmM5TZUmiK1/B84t9pZKgtSlCilmpuX/AIMJJZ0GsTxwXDRowXGkPZvFCp8qQgqVc3FGAc6fOBuIT10RmdLivcb/AMRfMwyAgFQ5nHICqgamY2foLb6QIrMAWCcoIc7EuwD13NNo0VHwaNeBrwJYHiE+8ooSHNhT6+kHY+dkWpYUNACQ7kBrUo3a4irCCUhCagglKlk0zDYakVjOI4YklSRXKkl9Ap7A7fnVIq5OQsVtsCmTZj0IPU5HJap97UvGQHjWC1B26W0jIuV/c9elqlhknMSS3KXAb/LlpawqGrFXDkqxSssmUZaQoP4oYqFfdcuX6ZbawzxWDJZl5UjRKUs9bggltaN3gKWvNmyLDAsWQ5JYFwSa0eofzasIZlOk+v5HMp2E8V4MvDJz+CSnKVlQVQACiTUEEmlAX6RzaeLzJi0geKahpcsaOHzUYJZg5D3a8dZJ4imYnKuZMyICnlqDmYBYpUVjIehFtAYuRJlGVnkhcpVVF1IKTqEkixFuV+rx0zw8nygNTsEw8yVMJHOhYuF13oC5HoXpAmLxQcpytlpataBhW/wEFqxgP+qCE2JSzZnNAyiKBjf5iNqw8o5TkLk0oaOLE0cM9OpjiyZZSlw2n+Bck5SqO0Kk5FPVyAzBw+9PoekSkSwl8iQkBtG9KeXlpDBOCKkl/Db/ABQSAdSSQnbo0bkYEgqJVmqwBIp0AFW7n6GM4Zmu2BwyfIDmeigprPmJt0qG+8c17S8BlzHUn3gHoC/mPIx1q8QhSih05kgFSNWNj6sG+8RxqZYBBTlO4FFfxaL4HNL1f1OjEpVTPHMVglILEecVS5cehcTwyZn6QO35WEOI4MnQR0rYJzjFnMzEaxWUw6n8JgObgFCGpirJFi8xNJja5ChpEAIA9oktMVgxcsFvKIyJBIJGl4FhK4iRFs+SUgE6xS8YxkRBjZiMAJsmNNGPGPGMY0G8HxXhzAXA0c6dWesAiLMHKKpiEipKkgeZhZJNbA+joOMYMTCVKWrNRktd9eg+0UcMw6UBamNVhCTSrGrgF2btcVpV37Zo8MAEgKoxDEsBalRUwm4PiQQlvfzFywoCB6Hq+kc0JN47IxlyhY0xMsHnKSoFdXerMABZh56Qhx+LlzFknkD2Tr9GoKw04tx8iWmUhOVKVOS3vcp+tXhClyoK/U1Pk/d4bHClspGNBuCxSkpJDMzVAJA7adIKkSVKWQkkpmBL1ZqipG1G8oVYhQJLqJXb8MOcBMKZQSSArKMtDoVFyd9IMtbRnoHncNlZjmWSpy9R9xGRZJ4YSHYVc1Vue4jINv5Yd/k9WmYFJUkgObOuwBqf9vm5gk8ISsofmJDhdGS4d9Lgtf8AV0jYw+ZyH02r8f4jc5OSqksAHdRoAN4eKhH+E32kuiEvhEoGi1EKosqYpFQ2VqpNLgNuYFxIAsUgAsxKg/W7ny2gOZx/MR4UqYqn6U5WvU5iGfT5RcAqY3isCHs5v308orytdUOoGymVkZSgQQzMG94kXJci9dwNhGzjaHmTqMr38iKbM503po4VKFGpKWqK69NR94lIwcsNmlHoQVZVXoXqC7Ry5MsY9olknx8FMjGJTUqO7u5iwcVSlBUVZQLbkitABevxjXF1TJQP9OKEgzEsGYDKQguGVqNSREZ/B0YgJmGYUKUlKCPdLVcZVJOU190amIxnHItf3JwyKa0QPGCoApNClwToD3s7fDpAOImEsSrW5JYP0gqbw4SJWRFWd1EAmp7U/wD1pC2Y99Y6Yw8IvKSitls1GxeBlpjQeMcx1Qi0ednyRb0UTJQgeZIEHGK1Jixy86FU7CAwFO4aIfKRFSpQjOKKRzNHPLwbBtII4ehKQzbufkfKsM5kmKDJhHjReH1TQg45KqnK5pr3+cLCDHV4jDAwHMwIhHjOiP1KYgIjSkw1m4CBZmCIhHFoqskWAmMMXTJSheIEQpRNEAYd+xuGz4uW9kus3plF6dW9YSv0jovYhhPUoqZkGmqtadm+MTyv0OhMnsZH2zWozauEmosaufvaFvDJmUKJJA0Y6/aG3tHPS/gqAdJ5iGJeuYEs7g0vpCTwNiLEsSKB29fvCwjUOLCkqosxc3PZmGlN4DqDDaRw5wpRYjK4IJDWuNPPSFeIX+kGgv1O8PFrpBi7NSFl6XNB+0dDwXMJayRUDYkihHlpXRoS8OknMC3UaR0mCw6ig3SCw7voG7iEyPwCW9CiZxgvQnyYC3aMgTGcPKVqS9jGQ1RG0e1ypoUGKiert8jCubIExeVc1cwJNUuMiKCgGvVyb+UCT8Kt8q8hQCxCXqNK6+sDzTLlSykgoSmiQosAS5p/lmcvGcrjoLla0dJKxuUt4XIbEEOdLGvrBoKVP9aRxvDuLqzJDp0SagEigDPu9L6R0Cs5BZLnb61DH9oC9K2wr0rbDlyCPdudL+cbOKDZFhKis1Gn8AQPhMYSkJcuLlTZhW5ahLbQSZIdgz/5UOcC7as/pDWmtjdmS0lAKUEEX2IruQxraBcemYggB1S2rYkHer0csYr4jPmI/Ql/0kO1Ksrqd9IFk8VQ7TP7SzXmByrG5BoAd72jzHB48nJLRwPHwycktBWImhSNAbEsDShbXfyhUsm1Kaw3m4dgyW3KtOzCg0+cATpB2j0YTUtnTkdwtAbxBotWiIkR1xZ4+VOykxEiLVJisiHs52VlMQUmLSIiUwwLKSmK1Ji8piOWMMmDKlxUuVBmWNGXGGUheZI2iheHhmZcVqlwKKLIxRMwvSBJuCEPVSoqVJhXFF452c7MwMNfZXCELmKY8ssjNokkip+MXrkQdwJRTMYMxqQbHKCa6xz5oeh0X+85Kjm+J4Val8oKgpXKCzqdVz3P1iXHuDmUlKi7mrnXsGt1jqJeNQlXiEJVOUSlCaAgqq5Fk0DO9jrAHtHh8UEnxUEguSUnMBduwe9NI5oZG6OmMro5/B4oCUUlLXOapcmjM7MBC1ZrDLC5MuVWx66j4/nWKMJgs8wJSaPU9IqmlY9pWdJ7PYZKRnUghLOzEuAN2dvzsUkJmZlkEAF6nZ9AfKGC8LlQhGZVRlCRzE9el36M28BHBty6gMQ9nqanyrHIpcpEotNgsyQt6AAXYqS9e5jIVYzHjOppivIlvgIyOj7cvwX4HoqUTEAAodhte+1tdo1iMMmYApTDK9COjEEdQT1h3Kw6i5IDnV1H5/LeNjDqIU1X3S4fveErVIVR8HMy8MyrAEBypQFir9FGYUB8t4aYdYKg/KxZ0FzszFrwfgpa7LlyUptRKy5/yJKgPLL5xbPzINAK0cBKdd0gH4mwhteRkvkGVilgHOgrqzjKCPlX7QTnBITylP8A3AjZmFYCQgoclKjqQ5VZVHdRGxvo7XipfETmokgAe8wNTYO9q9nESyRdWmJOLrTG0tIN3ZyDQHW3Tu2ukKeM8FeYFypwSAOZChmBdr0JtpEpOJWorD5cobMC5BOjM3xjS5WKdIC3AKcyxlDs5Jv2/KRCTmqdksjmq2VyeHGWABlzEOQHrYAlzZhQaViEySoPmFfy0Qm4WaDmTM8RRYGgenU3+sNcJOo0xPOzklNNGarNYwYfUyW3tElnmo7VoRqBiDmHeL4Sp8yU32dv2gM8PVU/pGoDv2j0IZYtE8kJS8C5cVQdLwS1WSbP5V+0VTsGpNw0Xjkj1Zwzg0CtEWi7JEcsUslRSRGmi/JFsjArWWSknrp6xnJLbNTACI0Uw5m8EUHZSVdAfW+kLpkgi4IhYZYT9rsPFgpTESmDZGDWt8qSeug87PGkYGYpWUILuzNDc18jxjKWkgApiBRDiTwWaskJAJDvUUa9bRePZie95Y7q/asDnH5KrBl/8s5xUuMXhmAJsUvTZyPmCI6uX7GzDeYgdAFH7RZiPZhQAGewZ8p3J36mFc4l4fTZe6OT4GoLnTsROAOQuCwDEg6dnNYGV7TklQCB4ZoHLHqWrep846qf7JqMoyzOQEqL2+fSkAYb2IAWCqcFgOQkyzem5YxxOCttneoyq2hRhvZcz3nIYZgeXMmpf4Bh+0E4H2cmSipZQA5YFKiXBLXHXWO0w2FTLSJaRlSNANOr1gnxjrQadu0R9crvSESnJ70cnJ4bMmlK1SycozJBoHegLmtrdfU7hnAvDllKiM61KJPvfCghmrEqLnLmAFGsXO6qP2gbHcZIUESgFgFjt2PaFmox12BpRdLZJXs7JNTLc78otS2kbgz+tGqVOwe+0ZA+7BaoLnXgoVNneIHSPDI0UX/+LfWDEJKi4UQ12P0BvAQxeVlHKwF3/B/MWnHADMC4uX/isdfE6qCFBSbknT8rEJk0nQvsLRUrGpWGIcdqGkaRaiSe5ZvNoC14N0SzlKg/K9w4A/eJTZyGZOXZmaj1084igBipSUl/h5mMly/E91XKOm1+9flDSlBafYG0gFEtaF5pZzoUQ6FjStXP5akFTcQVUKLmurvrUmDJeGsGfu1YjMZLkU/yKg7V6Gkc+m/kSkyvB4MJJUQQGZIuwN6Cw6PFk/Dy82ZalDaoAPcVJS+m5ivLmqhQ5qlqU/baB0cPmCapalAuMosKenc+QgcFZuCsLRxREslHi0FTmBBL7bj7RicTLAORyH5kpFrfSFmL4ZqUe8ea1X3N9B6QPKxRSAEzEF3AAIFBcDtY9o0caZljQZxCdNUFlMwFJplJIzDVNLnu4pEcFOKEBLHKKNdQ+94jJxQBplUbt9b/AEi8YmcosyW6hyD2tB4qPp4/uK8a9taK1iUQ4Ck/9TbxFWAo9b01/O0XiWUqeYkEgNa8XokpzFTl2YhRpvy0bX4iKKco6Jv6aHwAyuHAhyfQH4wWQ4ShKi1mFCX7CGMzFhKD4ZYFLHKaKHU/C+pgUTJQDiWHIuT69oaU1P3IeOLHHXEFWgIoHdqAkk+ZJdokklnIAfVvykFZ3LoAcj3hVnuHI3gc4dRquYMou+nbSGTjR0KqKZiM36so+9HiOFExZMuTlAB/uTiGL6pQlmGxJtZoJl4GSpirmZVNn08/tB0iaEslLAbBmdy9NX+sFyGsJwmFSmib03r+fWCpnIHaugp9oWJnqJJci9vrSITpapiknMcoLsDfubjy3hG6EYVNx9CSW838oW/8VSpSgFe6asPxqxriU1KACpJIOiXB11Ff5hRi5apsvLLT4XMHoRQF2BIq73qzRKfN6TJZFJ6QerGsFEgMkae8S403rEVz8yBlfKQKhwdme49IQ8CTMQZnjBgFOkAmte1bpsSPOHaMOJgBJGa7Zi3x+bQYK3xl4NDWmL0YyYVZcswB6K7NSrkV/KmBZvEMUucyJZKc1HcAkC77eghuiRMC1VSw90pNdLxOdiACQkOoDMetgB0/aGeGMTfaRmClKDGZMOYD3QAyT9b/AAigT0SgVSwEq5gHKgCXp5XLD/KLJTpooOzEqe9GLi7Cm9hGkyAoqIU7CzVZ/Vn17QKglbM5RjtgE3iCgTmVXWoHwaMi3EYaYVG/55RkWvEbnD8FjCxbKejxmHwaQBkAIBNyzHpSsRBSEOog0ehYAdh84vkoCqNYCwLF+pvE1lRWOSLNyUltX6QVh0KUGOYJ+Cj9/SNypZUWTNykB2YK+dGiri3EzIADhTmgBL1/jzaIyzPwhJ5fhBAkANcEC+bfQaCFkrC5fdKmJ0USSenqdKvAHDeIrmTDMV4mUcmRSPe6g0H5SGkviKHy5F5lXKRYdxSwt1h7UnTRk77RvxVnlStV60Gmji0MUTkhnCviQfUn5wBMxDqIDtoPlrEjMNA2tfvDOCT0Oo/A0QoJqlPn9GiKsSlRYgOO/nAASvM2Y1sqhA6HVzGsPPC3uQFFJBBSaXPUHeC4PsbiHzk6El/KnkQ3rAiMOkucoBAZ2lg3tQAxb4Xp3MVSzLulRJSagl2PZ4GvJqC8OlLigfci3mKwWoqG1toWCcNQCG11fYRpc1WchZ5TbK4gNPwZr4DF4hSiOVx3P2ijEqNgkGo8q3a4/iB53EDavl9T2gaTjLBKXJ1f6G5h0nRmi2Rj0zDyrSpIOUtvqIKBBL3Gw0+EC4WWlKandSiGB+VYIlzUhgKDahJfrBjLVATCpYcEa66ADrX5RFUlkghlHRtOwfbWFmM4ioAJDly3KLagwWiWzZlFZI2CT2FjE5SdvQjk7YROlUBSHUNFFnrXmAJGthAS8WwKlgm5yoOYkfeDFyEpYZlgrqQplM1avq3WNYnGIKihgsgVcVt2te0Q+870R+6/Ar4fxEkqSZa5YJDZ60YG4o70MEzeLBLigYVJH0uIunYpPMTQvSo3HfTQteBlzUqd2IGoNR+zubaRZtyV0yjba6IyeKFbqymhb3Rd/lSITJi2KsxDPytQ+hrF0uYZgJJAQ/LatKaUru3aMRKLFiCVVeHjT8DRd9oX4tCyAUliSDXNoaDL/DVi7CSTdYJNiqznZrgbaReMGlxnUlVQbPV6ANb9osmKanMWuRrq5NWYRsqa6BkddA8/DKoKt+ogMOrGjGLUykjUgpGWrgVpUmp/aL5SpakguGoQQq71BBGhaK1gl05kkVDmmthr+GISzSejneVy9KNy2CasFHUl3cnV7mkVTmKb1uSE1FWchmNrdouCQLqfzilMxABZiGZzVj06wqg5PYPs8ntg2UD9SvIt80xkYZkvVn7xuH+yvkf/AI8fkQ4pRcVPvf8AmmNe00xQQsAkArqAWdyIyMh8A2I3wmk+URQlBdqPyovvB/E5aTNS4BuaiNxkQl7/ANv8hj2P5CB4cqgqC/rEOJpCSQmgZNqaRkZFX3/vyP5AcSaAaQbIPKmMjIvMqYtIrQRfJSGsI1GQBiE1RY/mkLMWKg6ua/8AamMjIH8QfIbLFD3TECHjIyEh0JDomfebvA2IHvdvtG4yKy6Hl0bCRmt+kQThLq7H6RqMhV7CT9rNoDzV9z8zGYcPOY1ASSAasQUsR1jIyKP2BXtCJ55FnV2fpSkAA83kfnGoyOTF2SgTxKRlT1mMetItkBpQalHpvWveMjI6ZdIqAcepLpSoFP8ApMRR/po/NTGRkCHaFXZZZBbdMLvEJIBJIzWJpULjIyKZukLL3Idz0gKoGqLdIu4cgNYXJ885rGRkeXk9/wC5xy/7H+oDP+v1jAb9/oI3GR1HSVtGRkZCl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652" name="AutoShape 4" descr="data:image/jpeg;base64,/9j/4AAQSkZJRgABAQAAAQABAAD/2wCEAAkGBxMTEhUUExQWFhUXFxwXGBgYGBgcHxkeGxgaHCAcHB4cHCggGxwlHB0cITEiJSkrLi4uFx8zODMsNygtLisBCgoKDg0OGxAQGywkHyQsLCwsLCwsLCwsNCwsLCwsLCw0LCwsLCwsLCwsLCwsLCwsLCwsLCwsLCwsLCwsLCwsLP/AABEIAMIBAwMBIgACEQEDEQH/xAAbAAACAgMBAAAAAAAAAAAAAAAEBQIDAAEGB//EAD4QAAECBAQEAwcDAwIFBQAAAAECEQADITEEEkFRBSJhcROBkQYyobHB0fBC4fEUI1IzYhVDcoLCB1OSsuL/xAAZAQADAQEBAAAAAAAAAAAAAAABAgMABAX/xAAtEQACAgICAQMDAgYDAAAAAAAAAQIRAyESMUEiMlEEE2FxgUKRobHR8BQzUv/aAAwDAQACEQMRAD8A4XBKKlgAsQx9INWsE5lByV16hmBHfpA8jDgKSQKOAWcvWop8oux3KsgEEUY6NfsYvSZzUNeJK9/MFMUAg7slW9gCRaOTmqY0L9f5jsJk1BbPzDJQn1oGuTlHlpHLf0ylqSkCpFth1iOB1dixKPEOVtj+fnWHEniP9hCakpJAqaGjDa3yEQ4lhEypYFyFAE7nmcQLwuQpYKc3Ik5q2BLJfvaKPjNJjdg+MDHsAPO+sRwy2ILsxdxo1XiXFDzi1Ej5a9X+cDIWRDroIyThFZlV5HLncCvq7DuYhh8XTKBegD+Xa1POK8XNDgVYAG5vrT69oN4ZgGV4hIYBwCNWBfsAb/aJSaSuQBvgZCmBJLe6gMLUzKXdu12YbQlx3FZhmglwlJcDoST+0PpGJEthzFLKdRsWUE2ZiHUq/SEvGpQJSp+VQzAkVIcgP5NWI49vYUA4laCkcyzMJ5gWy1Lmtx+0V41kZQkuAKUALk1NPg8UYj5k/CKlLcfCLpBoOWkDKHBLA9ajWBcRqKO5r6U8i/rBMtaAxW6msGarb7UA9YBnglzuX9YKCiIi02EUZomk0ghIrvGxaNCsSUmAEhniK1iNk3ikmsYwThk5lJT/AJED4x02P4OZmILlXvcyQ5O5APwf8KDgSR48sqICUqzqJ0CRmPwEdvwmZNmzHSCkz5tCoe7KuH6tXtTWIZpOPQG9DLGSESpEjJQElAS2yQp613L7QHjApSQlRAlpc0BSSwIqNatqztd6s/ahREpSwzgqSgNrlUnMdqm/+3WOK4hjETMTLRnISlwSKOAC2upYvdhTSOTLjuvwuxMkevwdJImFK7pAEsvRzzBkpSdBlqQNzG/6YpzqNVzAmlmB0PXs9fhHCS5ctRISpc1ZyBIoxoP/AK5nPQwyBQpKgZiDMFVJcsFFTgOA5sQLMw3jmSnPS8EIqT6OamychZKnUpSu5NwHtlSB8rNFHEcUtCVKPOpRUlDBJSAk5fM6tpWCcNjRmMwpWBzAFdSHIJUHDuQAB0+KyeRMmDMVDKmySCQyqVeh5q6R1KNVZdKqAeGyijPMUoEtVj8N+nrAuKnqWohKiAAxNavf+IZmeP7aMoUBUp1IGpAt6vTvC6WhU1fLV1MA9zWn0iiu7YxLD+zyikGtQ9jr5RkdXPmKQcqloSQBRlFqD/Et9oyEeTITcpiHBYwoKTcOCfXQ6RCZMqaMlywLln0g6fw0qU8pK11JUlnIAuSepfSDsDhJawVVYBy+4LW9I9JyrY1EpaEeGhZ/9rKSGLNUX6AesXrlJlpWogAllE0dZPMEJL0FRUD0hbJSg5QE2UQok8prvqALt0h5jMMvOyy5DJQK8qQ2ZupYl9kiscWTT77JvSOfmYVU1JSlaQlPMrMGZR0dnNXp07RbJ4IpGFUpSgiYtY8MOk5wl3G4r8hHQDhCESDXK5zqLquAK9i+/wCqAcctJAZ3H9tKUmt8qSHFQcp7uTYwFn5aj1YOV6RxS0KU5YkC5YxSTHoONwhkSkmUEJR/zFM2Y0FOo9A9YX4/wpgdpZu5CdB1uC7esXX1N+NDqVnKhJVlAqoskdyWEOuOYgSzlQXJoTtlGUBvNR8xBWBlplySUhRU9SE5iHJAy6A00D1hDipChOKFAvmZj3g2py/QYc4DHHwEIUc5mKsLhjlFzWqjSFnFJyiyAzJ2GwAv+M8GFZkykhLMoly1iNj62gWYQUkqNXLVc1AP1r3gQSu18hiA+CaPZnf8vEEAcuup7xJUxx+b/vFIXp1iuwli5jhmIYN9YqUaRii0RJpGCQWIiVkXjRMaVWCEuBjalRUhJdhEQswrMTJeKtjEirpEFPtGMPfZrDhRU4BBTlY6gkOB3Djzj0PCckxPN7iJkxTC/wDbIcdHUPy/HeyGGGZGYPmKRWzAkmOykzEmQVpLJ5EbEJP9xb9SGPmI5su2gpCb2x4uZctQLBaiUhOooK0owOfuSmOO4XNC8WhThG1HDhLVHqe/wo4pjjiJq5inqSUg/pD0HkIhwGYBOSSnMQaCtaHaHkvQ1+AT2mdvwPFCZjBLSAySrexCSfMl69SNYq41jZUo+HmUMqiCtIJUSFFJIbr8XgX2MxShPnzihPKFWsCp6vswaOa41NWuaSoqUWSFHR2zMNgCbbwmOHHX6GiqVDydLEtKlCYpZJ1NAOpd2fT5xpEgpADnMU5lGjVa1aDWvTuATiShMzOkkAoCUVYkZi1Kl2cxZxF83N75AolmOz6kDrq0LKOwNEcROZSiFIci4zMKWHyff4W+zylZlkUDBjr7ybG/WlaQvww8SeiWonICM3YD4O3xjqsBMzhSJSCl7uxeoYgmgAAuIE5VqhZOtCaaxJIKjX9IcU6xkPMxFEyUECj5Ul26kveMiNk7LcdiFJCsouaurM9GNDpCJOLmAKApU+6wFamm0dQvBkK5kuxd69qPAn/CDOU8pJJS+aoZm1D5rbPfaPUSVFeINglp/t8znO/kGBJ01t3jqDLzMstmWCoDWtfi1z0EchiZcuWcqFhYqCQKBRyuB0jolTSEISt0nw0gvbmbuzJSQK6Rw/UQ2mQyIIlnMurqVVmJZKSoXLsDl/8AKAcdwYqV4gmBJcrU7vVJAFAyTsOp7RvETSQrMsCWACAkauS1dADtVokrFuEqDF2y7UIY9WBJ7iOeMWnaJwi+wDisuYhOReYKKQhKSakAMa1Falgau0LeKYhkIQoBJuVJNxsW2BufKBuI8UQuaMpWliXWVkk7kXCRQANcX0a7E4mRNCkKdwH8S9XZrO3TcmO2EGkrLxTRvgkz+02YpCdv1VJYfH0ETTgispGcZmKjQOXJAZw7BtYrmgS5HhBLkOtRdnazevwG8X4TEtLNyQkX0br6t5G8Caaba+Qu0a41g5pAyt4SEnKKXex61buDCJi+VYKctbVeHuM4okLJKiGCeRiylBNHIqEg6ecAYYqm5jOoGzZjTSwGu8NjbUdjK6EhPxitaqw3nYUBWRNwlyVEByWNHtc+kKZ8tiXvFlJMKZIB400ZntGZoIShQjYiWV4ulYd7RmwlUpV+0bkIFSbDWLVyi5AbaldN4HQafH5QrDRdLAps2un3/aJf0uYlWgoz19IjgkEzE5fU6bn0eL5GEKgWPMQ4ejOSNe1+sI2KdT7NLSZ4TQoRLUPhvFvE8YFYfES0qCHW5KjYM2WjspSUWAsW3hf7Ky0pBJUFLUhauwSMrFtXUD6RZPxcqXhM0xCJi1lZSVVYpUEpO1ypzfkbWJzVsY5+ZwOemVnUEpF2JYt8g+0UcAw7zSBsxI6vaN8Txk2YgZycpNH2DsPn6xVwWYUrUQHpppVqdWJhoXXqFV1s6nFz5cksGKgUhj0BBdv9rt3jn50/NMmLUkNmLJsn9RAbakMsdgZaVeJNnAMSUyikqUzmpqAHY9awsmzklSsiSS1M24G3qA8bkn0G76KcCpapySxACwpTAsM6gDaz2aNYzGVYkqUCxJ2FT5nvDmTiESpCHA8QKzNo9SCelfnAuG4aiat1gJdQOqQXDslAGpYACgcVhVJdsyZPgbKUKBa15mcsA9SSdT0tSOswFXExK0sAyKtTMwqNWoHq4vpmEwEuWhK5iQFlPLlAokg0LGlNqgbPRXN4u4ShCyorzZQCyUpFr9B8a9efLb6JzT8MYS0ymGZSgoAAgO1Kf5CNRzhxUxNPERTok/E3jIXibiz1vF4cBJASwalA4e9TcX+WschxUYrKnKSFIW4Mtg+YM4b1PluIbyp60pzpWBlDqStqauQDUCpvCLEYzFIWhSTnlKL8r2uSzAlxV2oDpHpKTfgaMrWxdg5bYj+6goQ/iHlIBy1YUqTbaH/9QldVspSjzgqAAahc6fqp1bWKMV7Q+IFiYvKzNLALgUckmpN/WBJ2KCjLSlDrmEBLCgzF6OL5bl6M8c2a3Ilk70F4xKlIVKTlWSSoJzBIS6i6iaUAIF9AGhHxbFGTJTLBS5BTQuctA4PVm84e4nhk1gkTkMVEqU1iGZOU++wcADfTTk/aSVkUEAEgOcxADuTdqCxo/wB4GFJgx7FINYsk5i+UG4dvh2iisNeGzlgAJABCVEHV7EnyDW7R1t0ixvE46aAPFBcsa3oCA489Ylh8c6FFXYDy+8ESgjwTzoClFjnN+raa9qdIRBYSS1Q8LSYKCJy3U/lXpSsFyeJEApIclvlC6UuCAUuKEk9W1I+kaSVBYTiFZ3ArqG3OnSvyEC4gAHKtwQA+rktq+gi9SsiDkcHlNXel1etG/eFC1VhYoyDpuGlsnLMqRVwaF2io4chnIs/lFck1EEYpEvKChRKiWUDQDZqdN4exiRmpSkpTUlqxQtZPmIpJjRXGNZhVG0HlV5D4/tFeUmweCjICcqVe8anpsIVs1hGFZMtahcIZ+q6P5B/WJ4WcQlRAYmWlL31Nehp8Y3PWAhSCC5IpQVAADnYBvSBFzgkEDmNiRZgflCdmGfCFSwA5y0Uk2IU5QwahAcO/SDEBK1SxMSAl5iEqSU5XGdZCg1ORYbqNY5/heEVOUUpLBIKiTYW/BG8QtUpkpmBQSQssKAtlHwLRvIbKsViwU5Ejl2OlqA6/zFPDlNNSQfjFKkwTwaSoz5bJzHNbcCvpB0kDpHR4DBKnY6TmBYHxFX91FR8WDD/KJ+3/AA5MrGgpJyqCXJo6kBOY+pr1BEdR7PYVa5iHopSiD/slpUBo96ltSnYQm/8AVPicuZOzFLKFJfZ3JPV/k28LCVoK6EePwpWkqBCWYeqf2EMMAJniJCgTllEhWrtQ16F+/wAAQhS5UpVysFqihYh26X/iGWOnCXLTKcmYUoCmvzKAOzMk0vcRJ2BLyy3ETeWYXB5SKVzK3polJ3Z1DaOeweGPvpBWWyjKbEk1PXps8GYuZyy08qc+VIDU90VOpAJtqb9TOEKRKlqyS1LZq9w+bdywo1o07S12CTdaAzwFWqSTuVgfAmMiqbOnLJWJU0hVQfDWX8xQxkLwyCVL5PR+LYRKMgcPqoZQnKaczB3LMHpvcgrsRhCEhRkLUqiiBZBLg8yU5VaXo77VY4HiKASJxSzu1HAy1BUNKimm9hAHG8YDhx4C86FNmShClFDAjLRRZgS7lubSkdnJUOJ/axQMqQlKSFuoK5Ql8zEMBRmNNwR3LHCcNKGmTkBK2AQkn/RlZarL/rJcb1Iirg/9OkqWrnWgAkAUQzsxrzG9HbekBcf4iSpaqlwFF3oHDA9nMceWTk+KOfI3J0i/jvF8iglCghLMwFSDq971bdTmEPFsoIbmSKsOpD03D6XpAGJ4opawoswDAKr1rv8AtB/D8UZyShXNNJ5S7FntswAL6t5xeEOK2UjGhVPWl6VL3sA3zgiZNIlEm6mD+b/G8ETfZ6cxXlKQP8nBUf8AaGdvnCeaK6+cV7HokhKrgE9q/msW4YgPmvcAaxXKmslQimaS7RtsJtC2MHSprqzbVHkKC0LCYIwyxR9IMlowXiMUcqgdaO1fXa57mFb1gubOcH6UgIQIqkZINwSSVgefZtYkZWYkpsmpP5veKJU4h21DesYmaySncvAad2agyYUJTT3qAv0ERKEhIKkpc1Aq9S1ooQpJd3Gt3JgiZMcoTSm3zff7QvQA6UqWhD1zEigAAAzEHvbyeF+GWVTgSa1Jr0/LxvHYt2CaskJdmNNO/WIcIkZlkmiUpKia6C3d2hX02YLKgSXsA5uX6dO8A8olsCK1NfgPMfGNYzHZlqIDBsoHqHPlAC11jRizJDyXjfCkgJoZjqURSlQA+lDChCwXBLftEFroB5RACGURjSSXbTSHHswpSZ2YEhhp3DeTwpSN4b+zUtCpjLUUpAJpq1gN/wBoXL7HYJ1Ts9B4JjWlpCqrXnBcsMoKiS4qSEVDax5TxLGqnLzqJNAA+wFB+avHbY3FgZ1KUoqXLWn3fcCkhLBizsdbeTRwMyqmDkPSzt5awmFpx0aDs6rgEpS0ynokPUnr3/HgDjON/vAJS6gXcl81egGgFL0hhNWmVLRKSgheUVJAOY6uGNCWAPXUwHjeHHPmKwnKNSxJNWSAHNSfKFjLbfgWMtWw1ZSr+nE1geZSnSSSKAAAMQ46w54LMV4a1pV4Z8TKTWlnHm7Rz+FlKUoA5eRLuovQke6NyaPo4huleVIkSxclVzSjuS1yNHgWuVBi/UPU+0E8Af6NheWdulPSMjnRhZf/ADJpCtQ4pGot6vkfkd7M4dLZaZglzc5CQxDJsQA2cpYO6iBd3cAwL7R4ZOHloTIShK5aVEBRUkpSqgILDPQgnQZi+jUcR42QyEYVEwKJUVpTlYlw5zB1EBqmrh3EYrD/AN3xQa5QB4jrCNWAUVfq/wBzUsHo92mhHK0cnheIhSavzEqmKO4DAdW+hgaZiFlClEMK3ALg2A9B8THS8U4eozcyFJmJPvEAgBwXCUqsK+phbxHATVMmUGb3lPQO5OY9B5nYxB0pE3p7OUKlTCkAOqiQALsAAAPKO+9lfZXwiJk0BUxqJNUJ+qlN5B9Yz2a9nVyCF8illLhZ/SDokKDu1XIFwIfK45NQhJXIDksAFB+js4dqnZ+kdao6Eg3EjMBnau0cX7VezQLrl5c5qz+9v5wVjOMqnTDmzplpAcJLEG7k69jTpBXDkiYkmXiSpNaKLFJvVgC/nAk/gbtHmUxBBIIYi4MVvWO49oeBKWnOgczkMf1DtpSz/wA8MtJBINwWMZOydUZGExqNQQEwp4ioRjNGKMYJiTGFURTG1CAY2DGBbN0isGNvAZi5RuCGMWSsSyVCzhqeV4EKoiTAoxIKiDxhiJjBNg1iRO0QaIgxjUWvD32aI8aWxFi/p6kvHP5oZ+zSXxKKtf5WETyq4MTIrixt7QcSUlfh8qkpGUuGBLXO/TvCrhkuXmM5TZUmiK1/B84t9pZKgtSlCilmpuX/AIMJJZ0GsTxwXDRowXGkPZvFCp8qQgqVc3FGAc6fOBuIT10RmdLivcb/AMRfMwyAgFQ5nHICqgamY2foLb6QIrMAWCcoIc7EuwD13NNo0VHwaNeBrwJYHiE+8ooSHNhT6+kHY+dkWpYUNACQ7kBrUo3a4irCCUhCagglKlk0zDYakVjOI4YklSRXKkl9Ap7A7fnVIq5OQsVtsCmTZj0IPU5HJap97UvGQHjWC1B26W0jIuV/c9elqlhknMSS3KXAb/LlpawqGrFXDkqxSssmUZaQoP4oYqFfdcuX6ZbawzxWDJZl5UjRKUs9bggltaN3gKWvNmyLDAsWQ5JYFwSa0eofzasIZlOk+v5HMp2E8V4MvDJz+CSnKVlQVQACiTUEEmlAX6RzaeLzJi0geKahpcsaOHzUYJZg5D3a8dZJ4imYnKuZMyICnlqDmYBYpUVjIehFtAYuRJlGVnkhcpVVF1IKTqEkixFuV+rx0zw8nygNTsEw8yVMJHOhYuF13oC5HoXpAmLxQcpytlpataBhW/wEFqxgP+qCE2JSzZnNAyiKBjf5iNqw8o5TkLk0oaOLE0cM9OpjiyZZSlw2n+Bck5SqO0Kk5FPVyAzBw+9PoekSkSwl8iQkBtG9KeXlpDBOCKkl/Db/ABQSAdSSQnbo0bkYEgqJVmqwBIp0AFW7n6GM4Zmu2BwyfIDmeigprPmJt0qG+8c17S8BlzHUn3gHoC/mPIx1q8QhSih05kgFSNWNj6sG+8RxqZYBBTlO4FFfxaL4HNL1f1OjEpVTPHMVglILEecVS5cehcTwyZn6QO35WEOI4MnQR0rYJzjFnMzEaxWUw6n8JgObgFCGpirJFi8xNJja5ChpEAIA9oktMVgxcsFvKIyJBIJGl4FhK4iRFs+SUgE6xS8YxkRBjZiMAJsmNNGPGPGMY0G8HxXhzAXA0c6dWesAiLMHKKpiEipKkgeZhZJNbA+joOMYMTCVKWrNRktd9eg+0UcMw6UBamNVhCTSrGrgF2btcVpV37Zo8MAEgKoxDEsBalRUwm4PiQQlvfzFywoCB6Hq+kc0JN47IxlyhY0xMsHnKSoFdXerMABZh56Qhx+LlzFknkD2Tr9GoKw04tx8iWmUhOVKVOS3vcp+tXhClyoK/U1Pk/d4bHClspGNBuCxSkpJDMzVAJA7adIKkSVKWQkkpmBL1ZqipG1G8oVYhQJLqJXb8MOcBMKZQSSArKMtDoVFyd9IMtbRnoHncNlZjmWSpy9R9xGRZJ4YSHYVc1Vue4jINv5Yd/k9WmYFJUkgObOuwBqf9vm5gk8ISsofmJDhdGS4d9Lgtf8AV0jYw+ZyH02r8f4jc5OSqksAHdRoAN4eKhH+E32kuiEvhEoGi1EKosqYpFQ2VqpNLgNuYFxIAsUgAsxKg/W7ny2gOZx/MR4UqYqn6U5WvU5iGfT5RcAqY3isCHs5v308orytdUOoGymVkZSgQQzMG94kXJci9dwNhGzjaHmTqMr38iKbM503po4VKFGpKWqK69NR94lIwcsNmlHoQVZVXoXqC7Ry5MsY9olknx8FMjGJTUqO7u5iwcVSlBUVZQLbkitABevxjXF1TJQP9OKEgzEsGYDKQguGVqNSREZ/B0YgJmGYUKUlKCPdLVcZVJOU190amIxnHItf3JwyKa0QPGCoApNClwToD3s7fDpAOImEsSrW5JYP0gqbw4SJWRFWd1EAmp7U/wD1pC2Y99Y6Yw8IvKSitls1GxeBlpjQeMcx1Qi0ednyRb0UTJQgeZIEHGK1Jixy86FU7CAwFO4aIfKRFSpQjOKKRzNHPLwbBtII4ehKQzbufkfKsM5kmKDJhHjReH1TQg45KqnK5pr3+cLCDHV4jDAwHMwIhHjOiP1KYgIjSkw1m4CBZmCIhHFoqskWAmMMXTJSheIEQpRNEAYd+xuGz4uW9kus3plF6dW9YSv0jovYhhPUoqZkGmqtadm+MTyv0OhMnsZH2zWozauEmosaufvaFvDJmUKJJA0Y6/aG3tHPS/gqAdJ5iGJeuYEs7g0vpCTwNiLEsSKB29fvCwjUOLCkqosxc3PZmGlN4DqDDaRw5wpRYjK4IJDWuNPPSFeIX+kGgv1O8PFrpBi7NSFl6XNB+0dDwXMJayRUDYkihHlpXRoS8OknMC3UaR0mCw6ig3SCw7voG7iEyPwCW9CiZxgvQnyYC3aMgTGcPKVqS9jGQ1RG0e1ypoUGKiert8jCubIExeVc1cwJNUuMiKCgGvVyb+UCT8Kt8q8hQCxCXqNK6+sDzTLlSykgoSmiQosAS5p/lmcvGcrjoLla0dJKxuUt4XIbEEOdLGvrBoKVP9aRxvDuLqzJDp0SagEigDPu9L6R0Cs5BZLnb61DH9oC9K2wr0rbDlyCPdudL+cbOKDZFhKis1Gn8AQPhMYSkJcuLlTZhW5ahLbQSZIdgz/5UOcC7as/pDWmtjdmS0lAKUEEX2IruQxraBcemYggB1S2rYkHer0csYr4jPmI/Ql/0kO1Ksrqd9IFk8VQ7TP7SzXmByrG5BoAd72jzHB48nJLRwPHwycktBWImhSNAbEsDShbXfyhUsm1Kaw3m4dgyW3KtOzCg0+cATpB2j0YTUtnTkdwtAbxBotWiIkR1xZ4+VOykxEiLVJisiHs52VlMQUmLSIiUwwLKSmK1Ji8piOWMMmDKlxUuVBmWNGXGGUheZI2iheHhmZcVqlwKKLIxRMwvSBJuCEPVSoqVJhXFF452c7MwMNfZXCELmKY8ssjNokkip+MXrkQdwJRTMYMxqQbHKCa6xz5oeh0X+85Kjm+J4Val8oKgpXKCzqdVz3P1iXHuDmUlKi7mrnXsGt1jqJeNQlXiEJVOUSlCaAgqq5Fk0DO9jrAHtHh8UEnxUEguSUnMBduwe9NI5oZG6OmMro5/B4oCUUlLXOapcmjM7MBC1ZrDLC5MuVWx66j4/nWKMJgs8wJSaPU9IqmlY9pWdJ7PYZKRnUghLOzEuAN2dvzsUkJmZlkEAF6nZ9AfKGC8LlQhGZVRlCRzE9el36M28BHBty6gMQ9nqanyrHIpcpEotNgsyQt6AAXYqS9e5jIVYzHjOppivIlvgIyOj7cvwX4HoqUTEAAodhte+1tdo1iMMmYApTDK9COjEEdQT1h3Kw6i5IDnV1H5/LeNjDqIU1X3S4fveErVIVR8HMy8MyrAEBypQFir9FGYUB8t4aYdYKg/KxZ0FzszFrwfgpa7LlyUptRKy5/yJKgPLL5xbPzINAK0cBKdd0gH4mwhteRkvkGVilgHOgrqzjKCPlX7QTnBITylP8A3AjZmFYCQgoclKjqQ5VZVHdRGxvo7XipfETmokgAe8wNTYO9q9nESyRdWmJOLrTG0tIN3ZyDQHW3Tu2ukKeM8FeYFypwSAOZChmBdr0JtpEpOJWorD5cobMC5BOjM3xjS5WKdIC3AKcyxlDs5Jv2/KRCTmqdksjmq2VyeHGWABlzEOQHrYAlzZhQaViEySoPmFfy0Qm4WaDmTM8RRYGgenU3+sNcJOo0xPOzklNNGarNYwYfUyW3tElnmo7VoRqBiDmHeL4Sp8yU32dv2gM8PVU/pGoDv2j0IZYtE8kJS8C5cVQdLwS1WSbP5V+0VTsGpNw0Xjkj1Zwzg0CtEWi7JEcsUslRSRGmi/JFsjArWWSknrp6xnJLbNTACI0Uw5m8EUHZSVdAfW+kLpkgi4IhYZYT9rsPFgpTESmDZGDWt8qSeug87PGkYGYpWUILuzNDc18jxjKWkgApiBRDiTwWaskJAJDvUUa9bRePZie95Y7q/asDnH5KrBl/8s5xUuMXhmAJsUvTZyPmCI6uX7GzDeYgdAFH7RZiPZhQAGewZ8p3J36mFc4l4fTZe6OT4GoLnTsROAOQuCwDEg6dnNYGV7TklQCB4ZoHLHqWrep846qf7JqMoyzOQEqL2+fSkAYb2IAWCqcFgOQkyzem5YxxOCttneoyq2hRhvZcz3nIYZgeXMmpf4Bh+0E4H2cmSipZQA5YFKiXBLXHXWO0w2FTLSJaRlSNANOr1gnxjrQadu0R9crvSESnJ70cnJ4bMmlK1SycozJBoHegLmtrdfU7hnAvDllKiM61KJPvfCghmrEqLnLmAFGsXO6qP2gbHcZIUESgFgFjt2PaFmox12BpRdLZJXs7JNTLc78otS2kbgz+tGqVOwe+0ZA+7BaoLnXgoVNneIHSPDI0UX/+LfWDEJKi4UQ12P0BvAQxeVlHKwF3/B/MWnHADMC4uX/isdfE6qCFBSbknT8rEJk0nQvsLRUrGpWGIcdqGkaRaiSe5ZvNoC14N0SzlKg/K9w4A/eJTZyGZOXZmaj1084igBipSUl/h5mMly/E91XKOm1+9flDSlBafYG0gFEtaF5pZzoUQ6FjStXP5akFTcQVUKLmurvrUmDJeGsGfu1YjMZLkU/yKg7V6Gkc+m/kSkyvB4MJJUQQGZIuwN6Cw6PFk/Dy82ZalDaoAPcVJS+m5ivLmqhQ5qlqU/baB0cPmCapalAuMosKenc+QgcFZuCsLRxREslHi0FTmBBL7bj7RicTLAORyH5kpFrfSFmL4ZqUe8ea1X3N9B6QPKxRSAEzEF3AAIFBcDtY9o0caZljQZxCdNUFlMwFJplJIzDVNLnu4pEcFOKEBLHKKNdQ+94jJxQBplUbt9b/AEi8YmcosyW6hyD2tB4qPp4/uK8a9taK1iUQ4Ck/9TbxFWAo9b01/O0XiWUqeYkEgNa8XokpzFTl2YhRpvy0bX4iKKco6Jv6aHwAyuHAhyfQH4wWQ4ShKi1mFCX7CGMzFhKD4ZYFLHKaKHU/C+pgUTJQDiWHIuT69oaU1P3IeOLHHXEFWgIoHdqAkk+ZJdokklnIAfVvykFZ3LoAcj3hVnuHI3gc4dRquYMou+nbSGTjR0KqKZiM36so+9HiOFExZMuTlAB/uTiGL6pQlmGxJtZoJl4GSpirmZVNn08/tB0iaEslLAbBmdy9NX+sFyGsJwmFSmib03r+fWCpnIHaugp9oWJnqJJci9vrSITpapiknMcoLsDfubjy3hG6EYVNx9CSW838oW/8VSpSgFe6asPxqxriU1KACpJIOiXB11Ff5hRi5apsvLLT4XMHoRQF2BIq73qzRKfN6TJZFJ6QerGsFEgMkae8S403rEVz8yBlfKQKhwdme49IQ8CTMQZnjBgFOkAmte1bpsSPOHaMOJgBJGa7Zi3x+bQYK3xl4NDWmL0YyYVZcswB6K7NSrkV/KmBZvEMUucyJZKc1HcAkC77eghuiRMC1VSw90pNdLxOdiACQkOoDMetgB0/aGeGMTfaRmClKDGZMOYD3QAyT9b/AAigT0SgVSwEq5gHKgCXp5XLD/KLJTpooOzEqe9GLi7Cm9hGkyAoqIU7CzVZ/Vn17QKglbM5RjtgE3iCgTmVXWoHwaMi3EYaYVG/55RkWvEbnD8FjCxbKejxmHwaQBkAIBNyzHpSsRBSEOog0ehYAdh84vkoCqNYCwLF+pvE1lRWOSLNyUltX6QVh0KUGOYJ+Cj9/SNypZUWTNykB2YK+dGiri3EzIADhTmgBL1/jzaIyzPwhJ5fhBAkANcEC+bfQaCFkrC5fdKmJ0USSenqdKvAHDeIrmTDMV4mUcmRSPe6g0H5SGkviKHy5F5lXKRYdxSwt1h7UnTRk77RvxVnlStV60Gmji0MUTkhnCviQfUn5wBMxDqIDtoPlrEjMNA2tfvDOCT0Oo/A0QoJqlPn9GiKsSlRYgOO/nAASvM2Y1sqhA6HVzGsPPC3uQFFJBBSaXPUHeC4PsbiHzk6El/KnkQ3rAiMOkucoBAZ2lg3tQAxb4Xp3MVSzLulRJSagl2PZ4GvJqC8OlLigfci3mKwWoqG1toWCcNQCG11fYRpc1WchZ5TbK4gNPwZr4DF4hSiOVx3P2ijEqNgkGo8q3a4/iB53EDavl9T2gaTjLBKXJ1f6G5h0nRmi2Rj0zDyrSpIOUtvqIKBBL3Gw0+EC4WWlKandSiGB+VYIlzUhgKDahJfrBjLVATCpYcEa66ADrX5RFUlkghlHRtOwfbWFmM4ioAJDly3KLagwWiWzZlFZI2CT2FjE5SdvQjk7YROlUBSHUNFFnrXmAJGthAS8WwKlgm5yoOYkfeDFyEpYZlgrqQplM1avq3WNYnGIKihgsgVcVt2te0Q+870R+6/Ar4fxEkqSZa5YJDZ60YG4o70MEzeLBLigYVJH0uIunYpPMTQvSo3HfTQteBlzUqd2IGoNR+zubaRZtyV0yjba6IyeKFbqymhb3Rd/lSITJi2KsxDPytQ+hrF0uYZgJJAQ/LatKaUru3aMRKLFiCVVeHjT8DRd9oX4tCyAUliSDXNoaDL/DVi7CSTdYJNiqznZrgbaReMGlxnUlVQbPV6ANb9osmKanMWuRrq5NWYRsqa6BkddA8/DKoKt+ogMOrGjGLUykjUgpGWrgVpUmp/aL5SpakguGoQQq71BBGhaK1gl05kkVDmmthr+GISzSejneVy9KNy2CasFHUl3cnV7mkVTmKb1uSE1FWchmNrdouCQLqfzilMxABZiGZzVj06wqg5PYPs8ntg2UD9SvIt80xkYZkvVn7xuH+yvkf/AI8fkQ4pRcVPvf8AmmNe00xQQsAkArqAWdyIyMh8A2I3wmk+URQlBdqPyovvB/E5aTNS4BuaiNxkQl7/ANv8hj2P5CB4cqgqC/rEOJpCSQmgZNqaRkZFX3/vyP5AcSaAaQbIPKmMjIvMqYtIrQRfJSGsI1GQBiE1RY/mkLMWKg6ua/8AamMjIH8QfIbLFD3TECHjIyEh0JDomfebvA2IHvdvtG4yKy6Hl0bCRmt+kQThLq7H6RqMhV7CT9rNoDzV9z8zGYcPOY1ASSAasQUsR1jIyKP2BXtCJ55FnV2fpSkAA83kfnGoyOTF2SgTxKRlT1mMetItkBpQalHpvWveMjI6ZdIqAcepLpSoFP8ApMRR/po/NTGRkCHaFXZZZBbdMLvEJIBJIzWJpULjIyKZukLL3Idz0gKoGqLdIu4cgNYXJ885rGRkeXk9/wC5xy/7H+oDP+v1jAb9/oI3GR1HSVtGRkZCl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4" name="Picture 6" descr="http://files.jihomoravskykraj2012.webnode.cz/200000006-460ea4708d-public/Moravsky_k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648406" cy="2736304"/>
          </a:xfrm>
          <a:prstGeom prst="rect">
            <a:avLst/>
          </a:prstGeom>
          <a:noFill/>
        </p:spPr>
      </p:pic>
      <p:pic>
        <p:nvPicPr>
          <p:cNvPr id="27656" name="Picture 8" descr="http://www.ceres.cz/ck/images/locality/d/d3560de8_458_pict_jihomoravsky_kr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0" y="1916832"/>
            <a:ext cx="4338064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31. </a:t>
            </a:r>
            <a:r>
              <a:rPr lang="cs-CZ" sz="2400" dirty="0" smtClean="0"/>
              <a:t>května 2001-přejmenován z Brněnský na Jihomoravský</a:t>
            </a:r>
          </a:p>
          <a:p>
            <a:r>
              <a:rPr lang="cs-CZ" sz="2400" dirty="0" smtClean="0"/>
              <a:t> 1. lednu 2005 přesunuto 25 obcí z kraje Vysočina do </a:t>
            </a:r>
            <a:r>
              <a:rPr lang="cs-CZ" sz="2400" dirty="0" smtClean="0"/>
              <a:t>Jihomoravského</a:t>
            </a:r>
          </a:p>
          <a:p>
            <a:r>
              <a:rPr lang="cs-CZ" sz="2400" dirty="0" smtClean="0"/>
              <a:t> </a:t>
            </a:r>
            <a:r>
              <a:rPr lang="cs-CZ" sz="2400" dirty="0" smtClean="0"/>
              <a:t>Jedno </a:t>
            </a:r>
            <a:r>
              <a:rPr lang="cs-CZ" sz="2400" dirty="0" smtClean="0"/>
              <a:t>z center Velkomoravské říše v 8. a 9. </a:t>
            </a:r>
            <a:r>
              <a:rPr lang="cs-CZ" sz="2400" dirty="0" smtClean="0"/>
              <a:t>století</a:t>
            </a:r>
          </a:p>
          <a:p>
            <a:endParaRPr lang="cs-CZ" sz="2400" dirty="0"/>
          </a:p>
        </p:txBody>
      </p:sp>
      <p:pic>
        <p:nvPicPr>
          <p:cNvPr id="28674" name="Picture 2" descr="http://zriceniny.cz/wp-content/uploads/Potste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320480" cy="324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16832"/>
          </a:xfrm>
        </p:spPr>
        <p:txBody>
          <a:bodyPr/>
          <a:lstStyle/>
          <a:p>
            <a:r>
              <a:rPr lang="cs-CZ" dirty="0" smtClean="0"/>
              <a:t>Nejvýznamnější –strojírenský průmysl</a:t>
            </a:r>
          </a:p>
          <a:p>
            <a:r>
              <a:rPr lang="cs-CZ" dirty="0" smtClean="0"/>
              <a:t>Nejstarší -elektrotechnický průmysl</a:t>
            </a:r>
          </a:p>
          <a:p>
            <a:r>
              <a:rPr lang="cs-CZ" dirty="0" smtClean="0"/>
              <a:t>ostatní-potravinářský,chemický,farmaceutický</a:t>
            </a:r>
            <a:endParaRPr lang="cs-CZ" dirty="0"/>
          </a:p>
        </p:txBody>
      </p:sp>
      <p:pic>
        <p:nvPicPr>
          <p:cNvPr id="29698" name="Picture 2" descr="http://www.svettisku.cz/buxus/images/JM_kraj_1_ST_10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4248472" cy="305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2148880"/>
            <a:ext cx="3906016" cy="4709120"/>
          </a:xfrm>
        </p:spPr>
        <p:txBody>
          <a:bodyPr/>
          <a:lstStyle/>
          <a:p>
            <a:r>
              <a:rPr lang="cs-CZ" dirty="0" smtClean="0"/>
              <a:t>Podnebí patří k nejteplejším v </a:t>
            </a:r>
            <a:r>
              <a:rPr lang="cs-CZ" dirty="0" err="1" smtClean="0"/>
              <a:t>Čr</a:t>
            </a:r>
            <a:endParaRPr lang="cs-CZ" dirty="0" smtClean="0"/>
          </a:p>
          <a:p>
            <a:r>
              <a:rPr lang="cs-CZ" dirty="0" smtClean="0"/>
              <a:t> 60 % </a:t>
            </a:r>
            <a:r>
              <a:rPr lang="cs-CZ" dirty="0" smtClean="0"/>
              <a:t>plochy tvoří </a:t>
            </a:r>
            <a:r>
              <a:rPr lang="cs-CZ" dirty="0" smtClean="0"/>
              <a:t>zemědělská </a:t>
            </a:r>
            <a:r>
              <a:rPr lang="cs-CZ" dirty="0" smtClean="0"/>
              <a:t>půda-83% orná</a:t>
            </a:r>
          </a:p>
          <a:p>
            <a:r>
              <a:rPr lang="cs-CZ" dirty="0" smtClean="0"/>
              <a:t>Přes 96% vinic z </a:t>
            </a:r>
            <a:r>
              <a:rPr lang="cs-CZ" dirty="0" err="1" smtClean="0"/>
              <a:t>Čr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30722" name="Picture 2" descr="http://img.vykupto.cz/cw/8014/vykupto_freestar_vino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437112"/>
            <a:ext cx="5128943" cy="2232248"/>
          </a:xfrm>
          <a:prstGeom prst="rect">
            <a:avLst/>
          </a:prstGeom>
          <a:noFill/>
        </p:spPr>
      </p:pic>
      <p:pic>
        <p:nvPicPr>
          <p:cNvPr id="30724" name="Picture 4" descr="https://encrypted-tbn2.gstatic.com/images?q=tbn:ANd9GcSOo0hFlcyZbo-DTmJElWKqtau3Z0HE0VlMSdec9jMMxoRjSmgvY4iUfW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960440" cy="263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6792"/>
          </a:xfrm>
        </p:spPr>
        <p:txBody>
          <a:bodyPr/>
          <a:lstStyle/>
          <a:p>
            <a:r>
              <a:rPr lang="cs-CZ" dirty="0" smtClean="0"/>
              <a:t>Patří k nejnavštěvovanějším oblastem v </a:t>
            </a:r>
            <a:r>
              <a:rPr lang="cs-CZ" dirty="0" err="1" smtClean="0"/>
              <a:t>Čr</a:t>
            </a:r>
            <a:endParaRPr lang="cs-CZ" dirty="0" smtClean="0"/>
          </a:p>
          <a:p>
            <a:r>
              <a:rPr lang="cs-CZ" dirty="0" smtClean="0"/>
              <a:t>Unesco-</a:t>
            </a:r>
            <a:r>
              <a:rPr lang="cs-CZ" dirty="0" smtClean="0"/>
              <a:t> </a:t>
            </a:r>
            <a:r>
              <a:rPr lang="cs-CZ" dirty="0" err="1" smtClean="0"/>
              <a:t>Lednicko</a:t>
            </a:r>
            <a:r>
              <a:rPr lang="cs-CZ" dirty="0" smtClean="0"/>
              <a:t> – valtický </a:t>
            </a:r>
            <a:r>
              <a:rPr lang="cs-CZ" dirty="0" smtClean="0"/>
              <a:t>areál,Vila </a:t>
            </a:r>
            <a:r>
              <a:rPr lang="cs-CZ" dirty="0" err="1" smtClean="0"/>
              <a:t>Tugendhat</a:t>
            </a:r>
            <a:endParaRPr lang="cs-CZ" dirty="0" smtClean="0"/>
          </a:p>
          <a:p>
            <a:r>
              <a:rPr lang="cs-CZ" dirty="0" smtClean="0"/>
              <a:t>ostatní- hrad </a:t>
            </a:r>
            <a:r>
              <a:rPr lang="cs-CZ" dirty="0" err="1" smtClean="0"/>
              <a:t>Špilberk</a:t>
            </a:r>
            <a:r>
              <a:rPr lang="cs-CZ" dirty="0" smtClean="0"/>
              <a:t>,zámek Vyškov,Sirotčí hrad</a:t>
            </a:r>
          </a:p>
          <a:p>
            <a:endParaRPr lang="cs-CZ" dirty="0"/>
          </a:p>
        </p:txBody>
      </p:sp>
      <p:sp>
        <p:nvSpPr>
          <p:cNvPr id="31746" name="AutoShape 2" descr="data:image/jpeg;base64,/9j/4AAQSkZJRgABAQAAAQABAAD/2wCEAAkGBxQTEhUUExQWFhUXGB4bGBgYGR4fHBwdHB8fHRwYHxkdHCggGBwlHBwcIjEhJSkrLi4uGx8zODMsNygtLiwBCgoKDg0OGxAQGywlICQsLCw0LDQyLCwsLCwsLCwsLCwsLCwsLywsLCwsLCwsLCwsLCwsLCwsLCwsLCwsLCwsLP/AABEIALQBGAMBIgACEQEDEQH/xAAcAAACAgMBAQAAAAAAAAAAAAAFBgMEAAIHAQj/xABDEAABAwIDBQUFBgQEBQUAAAABAgMRACEEEjEFBkFRYRMicYGRMqGxwdEHFCNCUvAzYnLhgpKi8RUWQ7LSJEVTg9P/xAAaAQACAwEBAAAAAAAAAAAAAAACAwABBAUG/8QALREAAgIBAwMCBAYDAAAAAAAAAAECEQMSITEEQVETIhRhobEFMkJxgfDB0eH/2gAMAwEAAhEDEQA/AO0FI5VoUDlS+N92I9lz0T/5Vid9sPlkpcB5QJ8JCovRa15B0MP5BWdmKXMVvwwkApQ6skxASBA4klSgKvDejCn/AKn+lX/jV615K0PwFezFedkKFvbzYcZYVmlQBi2UX7xzRYdJN6hxG9TSVZUpKx+oKQBMExdYPACSIuL1al8yaQ12VZ2VCMPvMwpIJVkJElKtU9CRIPkeVbu7yYZLfaKdCU+ZV/lAKuulTUVQU7KsLVB8HvThnVpQhwkqBN0LAgCZKikACOZ6a1DjN9cI2VBbhlKspAQo+Ytcdau2VSDvZ15koM/vfg0pSovohWkSeAN4By2I1ipMPvRhFqCU4hskiR3hxnjoDY21qWybBMprzJS3/wA/YDOUl+I4lKo9QKujezBZQr7y1B071/TUVdlbBgIr3LQN7fDBJEnEt6TAMn0Anyr3B73YJ32MS3PJSsp9FRUsvYNZazLUTeKQowFpPgQf3apZqWSjzLXuWsnrWXqWSjCmvCK2ANeGalko0rwmtoNeEVdlUa14a1BMnlWFVROymZlFeVk14aIo9zVk1rWVCHpNeE15WiqhRhIrAoVGpQ51Td2kyn2nWwZi6wL6xrrFWUXyrpWVXaeSoSlQIPEGR61lQh88L3ndJjN6AVs/vKsIEKVmBkERB/q5igAbEkgmKifPpWZQQ7U75GnZe+K84D0FBsSBBHXlGtMLe8LBMdqR1KbW85rmF6kQ6RUliXYPVLsxv2zvYsOFLKgUARMQTI1ubQdKo4LejEIF1ZkxAzc+c6mlsqrw9TVqCoq5eRpd3icXGZwgx+QwPHr/AGrMNt53vd8nMIOsieI5eVLDajpW5cjQxV6UC78jbh9vOpGXOokGYJv4dRWre1XwZUVKuDe8Rpp40qt4i88edWfv5KbEj986px8Ir3eQ9isW6qc7hy+7+1UMx1SffVNOPIgTI61MMaCJsDxFvC1Wm12F0yd0qJBgkRGv00qTDNFR4gDgT8L1EziweI86maSmbLgnQn/eic9inZ7iHQATcn6fCq6n76mf3avVuqBgjOZg/wBq0IBMxpryFUpFpFht5xKgpBKSLgiQR4EVb/5ixgBQHXQkzbMvzm/E3oZnJFiZ4GPjUX3sp4yef+9EmTcJ4LeF5GYNvLTn9ohR73j6n1os3v5jhb7wsxOpF/Mj9+VLKcReZE+HrepVOR3hlKtPnpQvcIc2/tFxaE99wnxA+VRK+0vGG/aACeI16UmYjGrg5pIP7iqyFymNY/etDoXISbofG/tOxOhWR1FEGN+sUtQQhZUonSPfrpFcxW0ZtAtzo5sbY+JstCy2lTQWFhREhRICJtexMVNEWyO+bOgMbwY0pWvOT3lcBokAkCNbHjNUTv8APj/qDz/3r3YOxH+yWpeIcziMqS4YAP5rG8QT61z7F4RTagHlELNyLzMkGeVwauUF2ATk3yPp3/eWcoeg2NgL9L1ZVv4+kSpaQOZiuc5Uk6mRxIrVb5sm6uk28aW4+Gye6+fsdGa3+dWe64kxy09KixG9Lyyg5z3SPzq4cLEepmufgrRwy+Wvh61MnEkXzSALyP3eaFp9mR6+32Q/O74YkzlcAMWvNzxg61Txe9WNUmEuEH9QJ+E2pROLm+cCdJF/Oon9pKSDF+o0g1Scyqm+5JtEPuuKWtwlSjJkk/sVUGBXxUOPCq5xyyRc66cgPlV57bcWhJ6kRTNc+COMux42y4IAcUPCfrXlR4jasiyQCK9olKQOmZqC0IIkxz08Y51XdCTmIKTInSOtoNVk4YlM3nlFbNMLGXu68CJ+GnCgpLuM0/MhDonSpn8WDqlJ6x8DVj7hmSVwbC4Am/Pr/eol4VHZ50qUozBSdfG3Ci1Jh0mU1OdB9awvdB6cqP4LYrCkBanssi4lMjy1FeubPwiVQFhY6kig9aPAaSAjOGWrvBJI5xyrx9JgW8ffTWjH4ZoJSiVAaAcL3vWmJ220qfwRbWb+vDn0qlmb7AvZihcdK2SaNYh5km7RSLzkjl4RQx1pEyLUxTslorqVXucxW6kddT8a1SjUSKOyzGXL3mPGin3kAAJSBPib+NB41qRLhBHK1v30qmU42FXFwBKpI9r+1V28auRBI8vnVZ56TMg+XyrdnEQCKlbbgqIQLwP5Rm6nX31CsJJMyDHO3vF6rdpOvC/j0px3b3ZUuHH05UahBEFXUj8o6aml5MkcStjcWCWSVRBuA3aW7h0voJUo4gMhH8pAPaERMBSonS1NmA+y5/vFxxIhYSkZZnXvXOgM26UVbZy+wIIOYeIMgRy6UTxu+LyoAShGnemYUFEgwRpeCD6888OrUk72NuToHGktznu2N2FpU4hEuZSUylAgkW58L+lL+G3cxZUEhlQJMSYAHiZgDrXRNnLNweGvMnjNXW1dLUj42cW1Q+P4dCvzM581ubiu2S2pCUgye0zJUlIgkSoHpHmK7fht3ilgBsJK0tpDYKVFvMEgBRGsanzpScBg+FdH2mVow7ZY/iEJgQDIi4g+VHj6mWV7rgR1HSxxVT5B42MpORQAJASVICSE5gCDHS9gaV9+d1VYg9t2Yb7NsiwzKIBJ0i5uBHvroex8y2EqcMufnsBedIAtaK5ptzGleNfKVHKlWQXt3QE/EGjyZnjjYHT9P60mhLc3IxIYLxSiSnMGxJWZ0ATl1vpXru5jjWz2sWEvds46pBZy+ykFUGMuYeyLkxemdl5RBlR1MeAMfX1olidpqUyyzcdmVqUZ9oqMjrYSKBdamna+v/B0vw1xap/T/py1eBxRTdpwAnghU26ajxqxhtz8WsI7hOdOaCT3RmKRMjUxMV0BGIWowFHqSTAHM1bw2JOYpCiJiCTqR+o8jMdLHnNR6yPiv7+xJfhz5Tv+DlW0N3MWw4nMypWa4yJKrDnAtXuP3exIacWWFoDeUKkXlWgAHteWnSuuYzFalTeoCSDwykmPX4VWdxqjOkEyYA1AgHnME0curjF1QuPQuW90cPdbUgQUqBI4iPiKiKBbn1412jaOBbxSOydTmm6SPaB5g8D+zXPdr7kYtkOOBOZltJUXJA7o1kEzI5Cabh6hZPkxWbpZY1d2LClTIisr0KgdTxtWVpszE/Zad48yOXnWysdcHkOdU3SfKvG1gAiL86BxvkrSXU46dCQenxqurEnVQM+NQcbU24DZzQTlcazLBMkqMWPBKSB7zQyqBTUVyKoxBn+5+teB/wBaem8C1waa/wAiT8QTWm1sQGmlEJSCoZe6kDUGdAKD1k3SQKnF7JCcGHFH8MKX0Skkj0FXmtgYpaSrsnEkECFJUmZmTJEQIHrW+yMWWnEkEhKxC4PyGvA+ZpvChqKk8rh2LlLT2FIbrYmAYTfWXE28pkjyqdndB0nvOtAdCon/ALKZwqvRelPqJA+qxfG54ggvSeEINvVQm1YjdFH5nFnwAHzNMEmpksrIsknwFB68wdcnwLat1UfrX5x9Kix27JUZSoCwERyAE68Ymms4ZXEgeKh8Jn3V4Gkj8/oD8wKv15lapiC9u68nSFeBv6RU+xtlKcxLLJbUQtaQqxAi2a8iIE3nhypyxj7baCtWYgeAnpxov9nimcVi1tQRlbKwoEhWoFiNPapsc0mt0Ng5tgfZu56sMXHT3iknKIkJSVQlUke2Ry0vzs5bFwbrrRzACLpJnvTcG3CIFOT2w0hSU9o7KtDnvbXUzYXrV/d0JP8AFclVtRfpcXNRpN6mbPUqOlHOVrfOIWgIiD3bXITqsW0JBIqJ9pS0LcJAATNgBCjzsRF58LV0h7d3s79usTbRHxyTWrm6xMEuEx/IgesJHKlvFG7G/ESqv8nKWUO9mVBzMZTAATJCk5pAi4vHlxo9uxhnHA4HDlT1gE6iMsAjxptxWxEpWlSlLsVSQopv3bwiBeeXKiCdho7QAqXnKZkqkx4ngKJxV2kD68nHSxHTsrEYnGlntAltKQc0pP4YMFQETJJiDxmn/fR9TOBcU1ZSMgSYBjvpBsQeBNaDY3ZLAS84kr0AKbxEwFDwqzjEOIIBxBTOlmxMa6irSSd0BKbkkvBd2cknDt3hSm0kmPzFIMxbjeuOubMdw+JDK+87OYpTBzpKiM4ETBM6xF66s2h5aJS6COeRJnwgwaHK2S68e0DjauE9mOFvaBn31TSlsy8WR47E3eHCuMNKUlOadSBMH2sx5DmaCAPBIMogpmSD+/35U+7R2I8qQVoV/KW1QecjPCrUPTsReUhWHUYPdCVpygTplgD/AHoZY4vmg4dQ47bivhdqqKg2pAQk8ZNzFptqTYcpou63lBURlTlKpOibxc+nrRRey/xe1OEdK8wVq2UyIiE5xBsPfV/aay62ULwzhBEGUptNrQ5axNRYcfegpdXO1pb+fAnYPbKnhlDKswFjIuP0n9XTw8KObKwba4KjlTmAzK7wvpcEAcuOteYbZLaUFPZYlJJBkoSVJi/dIUR01q/hE9stLKm3FIzAqK0FMhKVa3g3IsOQqlhXyCn1S3qzXDYhlJCUtqcUFqC0pE5SLJUCkBMW0VVn7g8+12bwbbbUjItMA5wDrkHdSrwmmTC4VKUwhIAFoAgV6vDgIlR0zH3k0xQMssrbPkLFkdoqLDMY4wJsJ42rKgUZvXtahRMQRaNedRlo1Ohskxxn9mvVNEzMAc+fh1+tSwSFhZQpKhYggg+FP+z9l43Eth5DSSVq7vAKE5ZFoBBmTPvpIw+CznKknMTxGnpxrtm6m1HsPs5rCyQpOfMuT7KlkpSBwsbn/es+bJGK3H4cLyuqsXNl7MVnPaBTZQSCBrIMG/KbTxoNvpsxxDYUiVtAklQ/LwGYcPHTwJinmNes361tsVxsvLbdBIUO5CsviJgzKT7jzrDizN5DbPoMUMdrldzipAjvcP2BTnsh5oto7yiYukJHDW5VPnFPf2q7tIVgWewQkLS7mBJGZQKCCnNF9E6/oFce+7Otp7RbbiUoPtZSIm6RMQAYj5cK3zSnte5zp4m1aWw79q2NEKP9SvoB8a2D3JKB5T/3E1WXu5tJDJdUhBSG+0jvAxGaBIhSo4TfhRfdPdxzFI/FUGnM0FJI9mJCgJvJkRwisrgxXoZfBSS+rWY8LfCvHQSbyT15Uy7l4VhHbHFJgpyFtSpHFU5bX0FFV7Rw6MSHW20FAbgQiDnzTN+AFqH2pW5Ibj6Sc1wxIweAW53kpUpImY5ASfQVe2bu0/iTLSQESO8Ta/G5k2M0R2djlMMLZSZSskkmQe8kJMAGOHWiKd4ijD4ZDK1JW3IIN0lIjL0Ijh4+NVHJBo0x/D5pLUv7/Au707iuowjj5eQA02XIEkKNoAmImYBob9iThO0VdMMs/wCtuiisWvI43JLbohxJ0IBkeBEV7uLhWsJji+VZUrbUiOAJUlXDQd2mwzwcdIzJ0coq1R2N1oFbaj7SJyi15EH3VK/BKZtBmqGIOd1hSIU2c2ciCNJQZ/q5VJtbNLeUSCsBcfpOs1oT2MdFjHs9okCSIIOnLhUjy/HTkapbdJyDKJOYDQm3EwKtO2HlVT4IgZj8hUJNpVNxr3RHuq6gJLiV8YyjSL3oTtZBJhEAlRPl3ZPmZq62D26SP4fZ9Pam3uqFl99sFxtRsUzAteRB91At79pIQUCTnE93oriT5Wq/tGe3ZhMo7xcNosJR55qTMViPvLzi1JEGcsSDlSgFMwbyrMD41HLsnuFGN71sPexnUlhOQlQjUj41Js1gNNhEkxN4PEz86W92NoNfi4cSlYlcgm9hN5sQYt1HWjWw3JaCv1Ta8CDFp00q1YDRsMPD6nJEKTAHp9KJNixoFhcSV4h5ubNFN51zjNcRb3+VEcTjUNIzLMTpr8tPE0N77l03wa7FbOVecQcxiwHdgRoOc1psREl0qGiyE2Psg2NxfxqDDbSWtacpTlP5bk6E+1PyohhMUFzluALkc+Iok0RpnmCZGZXuuTx6nwr1xIzDTif3617hMTnJAChHMD9g1o8glQvz+VU62oo3U+NBQnHtksqUoxCVHraTRQwnx/39NDS7vFtRKMK6VKAHZkE8iREdTJ0otktwO58rLREcayjj2ysP+Vx0eKE//pWUXqRJqRTWVj8hAqzsjAKechCcwHp4np51VRtAg9TrOlMf2YBK9pYdpQBQorCgdD+Gsi39QB8qqV6WXj2l7kNWyNgttSswpw6qjSOA+tXMY64gpDaErKiAoK4IJ7xH6VAaH3V0ZzYWBDiGShKXHElSEiQSE+0RFrVriN08GFpQVqStc5E9qoFWXXKmbwNayLp53qtM6K6vGo6aaEVluEx7vHhVfE4cwNcwv16X4GugObmMgiHVpJ0uCT/mF6jG5jZUApxZHKw94E0l9LNMeuvx13FfH7dDmDbZXPaoWIMd1QANyfykzBHiRbQe9hFYjDuYbKstu5c2QCZSoKT3iCBf4muk4HYeEQ4W0oSXEpCiDJICpAMnnB9KvYd1BcdaSmOzCCTa+a+nlWn0pN6m90ZfiYJOMY7fM51httrDBYUlJSGg2gmMwgZQoke1I1+VQ7B2z92dKykqSpJSQInUEETabR51TdTClDkT8aql1OfIJzRMdOdY9eSUr5o6Hp44xaeyZMh4KFvT5VqCZrRSFAycuQyAoKBkpElECb5b14sQ2XgpShCu6QBlKCmZiZlKgRf+1eg39y/Xj280SKUOt+QqPsSfYTmPADj0HM0S3VwycQtQUkFaUKW2eE5QBFzo5Os6UW2pshSWcOtlICmpcXqTJGY9SZJ4a860LpoqufmZJdZNtrYWUYdSxIUAU5cydTCyEiDobqHE2PlWysIEoDyQVJJhaVXSDJ7oMDVIn1o5htj4jtS8hCWEWACznIsEC0GbxrEHwoxgd0GkKCHFKclJVEkIkQPZGuvEmpHHL9Kr+7ElmgvzO+NvuvBV3U2glt37sAlTaiVpKb5AbhJga6C/HnTfjH0oLfd9tYT68aC7SUjCYfN2QA7QgJQALd4p/wBIofhN7GVCyCTIAAHE6C1aoxfcwTkm7SobMc8lpIUQYJAsefnUuISADrpzpXw+9DK7EEQYjrwFbYjeRrNkzd8iyZJ+tSS2ATLGLxRCpSgSlRAnUjuSrpqR5VC8hwCSp0CNYT9aXtru41bktPtsBIm7ZVM8zHCOlW9p7WUsZQTl4/zf26UnPOEI3I09PjlN0ifaW3StCUIkDKMyuKjFx4fGgrgkRUbr44nTXnXpck2Ncyc5SepnYx44RWlBXdfEMNrWtzuqywD4XIngT8quNbRxfdJSopJEmBEEi8xYRSvj2iRbWKYN2sW240lJSA4hKSRoVclc4MetbcEtapsw9RjWP3JXf0/YYTtRkFSg5dIlQgAkC/Ed7y50H29vNnSlthIzE6uFSQJ4EJIJ9daX8VigpZVFjMg3MHUePWqi3QokQRIkTy+ZqSzO/aTH0sV+Y3VjCFCFEGBGk8DY3i/I0wbs70lmUOjMgmcwkqkgDiYgR76UxObvagylQ/djUK31KOVGvXpexB1oYSnquI6eKEo1LjydS2JtbDoDp7ZtRWtTkAwoDllJm3O1WGtstqzEK9kgdSCRoNTIBrk2FxSUKEkkrCSD+YhSc0dIhP8AmojjmEvNBMlBSpRSoW4ATP5hfXrrWvW6tnOnhipUuDoGKxBgqWciQNJuQJPeVokXOnqdK4x9oe8qsQ52TIlls2iBmOmbw4D141Bj8A+2pSBnUOhJBBHGNbcDVINqtmbVMQe4fDlypTyb2y30t7RkgM02tUEgJHhJ8NbV7TNsrCF3M2O6kGSFcxYa30PPjXtE8i7mSfSyT5Rz4oEkzTX9mKMm1sHfVw+9Ch86NO7t4Y/9KPAqHwNXt1NhMtY3DupCsyHJ9onnNjrbhRrqoNVubpdBkjvaO6HZ7a3G3lJBcbCghUmwVZQiYvWYzZTbjzLypzs5skG3fGVUjjag+IxWbE4dxLxQ2gLDrZCwF5hCTGWDlN71NtLaClPYfsH2+zCz26c6JKItAN5zRpHGnKSox6ZF7a2xkPrYWokFhztExFzBEGRpBOlWgO9VDbuKfCWzhQlxRdQFix/DJ75HeFwL/I1dWsBUkwL3NSTKVmJwiA4p0DvqSEkybhJJAjTVRv1rFYhOZSARmCQojjBkAnoSD6Ggbm1EDFKcS6p1PZBHZNhSoUFKJVI7gJBAueFeqceU6VoaS0pSAklxWZRSkkjuJMCCo3k60Lmq2D9N99jne0cCA4840lWbtHA4D3koyKEKiMozJM3HCK0wLwW2tLqwmCVpJBvKFJLYCRAE5VRpYnlTI9uw4XVBb5Ql9wnKkHvmMxJHsjjqDRI7qsMhBCO0JWlJK5VYm5y6A9YrO4ZJPVwbvWwxjp57/t/LETZIUpK0JaU7mkpyzCVlJQVWse6qIJ4CjWzt2MTl7JSg0l43TJJVlEwQmwjXWn/EYH+FkASEOBRGlglQi3Ui3SrLjCSpCjqgkjzEfCij06XLuhWTrZSvSkr/AJEgD7js1T4CVuow+Yk/mISIBjhMWqbdTeRTrWF7ZP4uIzmUiE/h3JiZEiKW97EkIx1v/b2xroAb1LsR5Da9nZnBlHbjhEkAa9Z91Vq9yX7/AEF6dn/fJ0TD4cBsNm4Hlxke+pnF0i7z/aIzhVIQhJeWpUKCSQlAg/mjvGYEDr5qG1d5sZi0kn8JnkDkTHVRuqnSlXBlbGX7TN5WSz2AWC52gMJGbKAFAzGmunurnOI2ulCkFCP4agqwUJ7ixxPDORaL1XwuMaKEklalESUIRp4qPdFWG3VESllIHNayT6IAHvodclyitwqwtvEtpkpQUvJUQogZgkzpPEgXmmTZ+yz2edsggE3SQpargEiBJgk+hpLdw+ISJWezHCGYHPVc1m6Zxj6Alt98AEiEqgJE84txt6VfqbWwlsPxcAmcwH80j3GtQ8kj2knwIroeysIEYdvOM5S0jMo3JISJMnUkjjUGwcThccwH2kBTaiQMyINtbVll0nqO2zow6zQqUTl+0dipddbdJIKJHkqQfUGiaWojp9KecVs7Ah5LKkNB1wSlOW6om4tfQ+lbvbq4UAkpygC5CikAeM2oZdHJpLVwMXXwX6XuIRTMj0qrhmFh5KmgouXAAvI5RyvroJp8/wCU8OoBTa1xzDhI+Jq3u1sptlLpQCVqUcxMk93ugAnh3c0C0qPOpi6WUZbsmTrouO0TnG09nrbWEOECEjSfaPCeNhBA56mqzmMABIgxqB6caJ/aBiynEESoKDYWbQIkyTNhFL68ESpQWO8WcwUBoSSmw5+zfrRPD7muw2GVaFKXJt99CnUoICCqIzi97aDrwqztFC23S200olK+0b0gJy95U6AAmJ5q0NVdmuB3FdoEKhttN4/PooT0Mx4TThsnDgqUSTJRBPEQon4mnRilsZ82a6+wDGzAzh1rUnOoSlSyQBZSYifZSIny8KUts7ScTh2wHEKWtSyc0KQpKj3hABsFJGvLyph+0TbXZYIoaVJW6UKI/TKiel4Fcu2e32s51qGWMoyKWNbju+zaSPlTFDuZHkffk6VuztoulLL5QXFCRlECPAj31RXvTh0qIU2sqBvGWR1ubir+6WDZSyhzsEKXeFkLCrEjjBFraetAN/VtNustMMhslMnKTKpPNWkRp18KjwRatgeq7pFfejeNLyQlkrQc8n8pIyxeOtZQ7CYNeZKFAHMAQSCFBPPlBvr5VlB7YbDVObXA8rNEN1j/AOrY/rFLze0c7imghRcTcptYWvr1FF91cTGOw6VAhSnBEjpNZIwaaOzkywcHT7M6vjXnE4nCoSAWnO07TuzGVMp735b+tZt57sl4cBtCg66G1SLgHiOvjU2N20hh3DMqCirEKUlBEQCkZjMmdOU1b2ltJpns+1MdosIRYmVq0FgY01Nq6aSo88Bd6ewwrIeLCV99CCBAPfOWZjgTULu7k4oKUczGWyCSRm/pPrNMO1Qz2ZOIydmCCe0jKDNiZsL166q48aCUIhRnJLkGFCkYpptCYZLKyqE2zhSAmVRaxVarLuCl8PSLNKRHiQflVZrGrGKLa1WcRmaQE+yG4CypXGSpJA8at4/GpayAgkuLCBHMgmT0hJo+wO5riA3maK1AKzENgmMyikyAPzHKFGOhPCtse+pCQUIznMkRMQFKAUr/AApJVHGK0dYSsoUoSW1ZkH9KspTI/wAKlDzoXt3erC4X+K6M3BKbq9BpVXSJYUx1wDnKAlQUTzCbkHoeNRbS2ihlGdxSUgfqUB4m/IVzLaf2ivuDJhWsoiM64Us9YHdHvFLeJwrrp7TFOlX9RmPkPKg13wRW+C3j94EYjEvjtsjakBmzZUlbYUTPC8QDcdKubOWy2g5GwIKuJCcoUcpJn9MHxmodmbIbgKSLESCL+fSs/wCEHGYoYMKLTYQVuHiQBaDF5VlHhNXwhje25AN60OOBJC1NjVSRCQRwE+1VzYe77eJYcSXXCFJSlwWCe6sLGRKgT7WWYnrS4rDZbCLWgaW5dKN7tjE/iKw5goRmI/UOQTxOv7IBR6rbAU1fAR3N2LhCF9lKi06tslZBum05Yy3mdKP45AbTDbSXCpQzAkJAgQFEwSbEgQOelL+52xXmUuFSMvaLK4KpVJ6cB4knnRTaeKDSZdVHJM94+A4+OlC5bj1Fab4KWF24tac7baDK1JnKtQlKikyZsLT51f2RtRaoLjaGwZkhVxEx3CkEgxwPHSk/dbHtYVpTas7kuKUMyQLGAB7RHCT1NMDG9TRIShleY2ATl14XtRNx7Ap+WdbwMFoA6FAn0rXY2zGcO2G8OgIbBJCUmwnXjVDB7ZYU1lK8pKYOYGxiCLiLGqO4GzmcDhRhhiW3YUTmEJmY/LmPxp0JKluDKEt9mGMXsNtzEtYlRV2jQITB7twoGRF7KNW9qYTtmXGpjtEKRMTGYETHnQLaOz8SvaOGfadjDISQ6gOGFHK5ByCyu8pF+nSje2FOBh0sz2vZq7OAPag5bGxvGtGgH2KG7GwhgsKjDhWcIKu9ETmJVpPWrezGwEqVxKlz5LVQ/c57FLwbZxojEZlhYgCwWoJsLXTBqJza6MM2tS+8SVEIB70BRkn9I60NpO2EouToTd+3k9s7ngZm0QDqZJkDnGYE9KDbO2SvEKQp8Q2kpbSLyvKDc8kmLiiG1NtYN7EpcK5CVApEEBMJEW/qn0FX2drMhKiFoMFSkiRNySBHO8UrVFu7NVTjBJJlLEtJZWloJIBSAIgAd9xQnyFC9v70IwodRJC1pJTA1zDLE+/yq5vFjVZVLb7yuym14VC4FtT3tOtct2tsrEuuErCzECVBUeZiwoo02KlFqNkW1tq9skJNkJKlADqZ+etUEoQkg3HMETPWjGwcEy3fEArIOiVGBbQjIZ48Ypgx2Cwzja+zbIWUnJmCQLC0rkHpcVHkSdEjBvexWWXEEJzut2EJBKbRwE29KMbNZL6wlaO1EarX3gAOC518QahZ2qWE5HMKwrKYl1IUecZgb+tD1bVlSygJbC/06J8BNuFC3J8ASlFcjbtfCpYaAbUkKt3VyFDwIBB84rKSlYhSsylKkjrMQLGaypHH5Allb4Ov4LZDQf7YA51903t6RbQVPhsCF47CrzQWlBQEaykiNba1GnEoQEZ1ZFKGYBUgpnQuIiUdZIoZurth1wodcQO0BIPZkAQAYIzLJM1mh0+RSUn2+xqeSNUdcdw7TimluIzLaUVNn9JIgnXlat9qYBrEdnnzfhuJcTB/MnSenSkvae+bWHUhKld5SpIuYAIzAhNwSkmLa9Ktn7RcFaS5/kNvSuipKjE9hi3p2cnF4ZzDlZbDgAzgSRBB0kcq2dxERfT5UvDfnBOD+OlPRSVD3kUHRvo02laluJX+hKIk62tYC2p0pc5pSS89+38lx/KxxxW0EISHVJEpBAUbEAm4E3EwOU2paf3pS+pIRlWUd8QsQIETrJMKNutc02ztjFbQcymSiZDSfZT1J4+J8oovsfdxDA7RwgqA14Dw+tGpauAbGDb213XE5S642OTUCfEwSPWldG7WUdqtK1An1m46nxrzbW3TdDNhxX9PqaFN7y4tMJTiHCLWOUiwgajlwoJTx2RzigliHXE2bYWgDjlPrpFCnErUe+TJ+dWlb5YoT3kG3FAv+/SnpjF4RwtPZgCpJCe0QAYB70kjQEESLG9zFDp19yby3sE7pbJxVlTkZN4WJkc0p1Hu86aXMChDrSz3lZikEACAUmRPIirmGxrRsl1o9ApPwmp2H1ErlvuhUIIM5hlTKuQ7xUI6A8a0RgoqiJtHMsBuc9ilPLK14fvnKCkme8sKsbQYSoEDjPGKeNkbDThUqyG5CQVXKlC8ieHCwoohRDizkVBSkA8LFUjxuPUVFjsYlKFKULAGZgD31TxxZercW9uI2lnUMMnD9mQIKs2cHjoSk36UnYnYG0VEqcUwSeKlq/8AGujYraCyB937NSriCqRPC4OovbjNJ21tk411RU4CsjxgcYAgAeVJnGMVtGy3JvkAnYGKmFPYZPUEmoF7vxd3Ggjk2BPzqxicC4hfZltQWYgRe4+lHNj7tXzPCT+n6/Sgg2+IlJvwda2Rgw1htc5CCqVDUkFXzqhuTjBj8KHnWmworUmEi1uNyTR/AewOWUfCp2GUoEISEjWEgAeMCmxiqQzVz5FLaOIwrePYwRYOd5JKVpIAEBaoI10QdOdFdo7PaYaW6px1CG0lSilarACSYBvaruJ2Iw5iG8SpEvNAhC5NgQoERMGylajjU21sCH2XGVEhLiCgkagKEGJtNT04+Ceo9t2BNmHt2UvYfFOltcwVDkSDZYkXBFL29jyWME8AO+teUr/MrvKJ8B3R6mnDYOxk4PDIw6FKUlBVBVE95RVeLamuZfahjASloRYrKvErUBboI9aTNKKbNHT3PIl2/wBCC1c2om0uqOFbvx+f9hUxJnjGg+tYpbs7Udgnh+J41dYeUNCR4GocE3IqLHYmCEjlf5D1pPLpDNK7l8Pm/M87/GvE4tQ/T5pH0qu0sFIJ8P71E+8BEann76tOS2TKeKD5SI8ds1l5RU40lROpzLE+i4qm7uxhcw/DXHIOGD6yeutX8O9mHnUzywnXyo/WyJ0mLfS4X+lARG6rQPcdeRyuhXh+VNZRlDoULVlF8Rk7/ZC/gcPZfVi9jsUp1ZcdOZSokCybAAd3wAqAq6ChK9r6T58qI4fFpWAdOetbJxkt2eZdssLeIEaDpWiHq2CLTWqMKVGAJoAlFs8Cjw/fwo5snd1eIgklLZ/NF1dE/XSjG726yUgLeAJNwiZHirn4aUx41xxKCWUZ1aASAPfw8K0Y8P6pF8bIoKDGDbAskcvzK6nmaS9s7ZU+T+VAM5Z16qPHwq7i9hYx5WZxskn+ZIjwvpVQbk4o/kA/xipkc5bJUgZauwBdfJ41omNBJ8KbMJuG9nTnU3AIJEkkibj2Yq/tfd1bK1OYRkX0MgqbEAdxJEA2nNdV+FDHC32Isa7sHNbtMhLJdcPaHvOsBQzZfyJ5oKhEzcTpVTaWCxDiyopHJKUmAlIsEJB/KBAFDsRh3G57RtQVeSsGTOpkivMPjHBcOKH+I/WnKGng0R2LX3R8aoV5X+FEdj4N9X4klpoEhbhkZYGYyLHT1MDjQhW2X5s4onlA+Yq5icS65gULKioJxCu04C4bCBAgG9xUlsW3sbbT3lfW4otuuobEJQjtFeynQqvdZkknrGgFDnsYtf8AFWtyNMylKjwBNQNcZ4aDrXoAANtfj+71klNsQ+SwwI0seYq/hdoYjOEoedk2HeJ9xtFDsOCbAXJgRcn9/Wuhbu7AS2jMsSs3J5dKLFGUnsWkkrCGAbcCAXVqWuO8TF7RAAAAsOHv1pc3h3t7BRQylCykELzaSQRlAGpBuTV3e7boZSW2z+IRf+QePBR/eopXwezRIW4DB0AuB1PWnZMun2odixuT3O94NeZoA6KQJjqmo93tlt4RrsmyopzFXeMmTrflSMzvmtCQO4Qkcjw9aasVt5CGO2CkrFogxJPDjSo5UMlhlHbyMueq+1FO9i4cPlL2U9nn9nNwzReKWNl72odWEZFAnlcaE8L8KNObVbSkqKxlFjBm+kePSmLMmLlilF00S7JcfUwg4lKEvXzhHs6mIknhFcI+0B5TONc7SCFKUtOtkqUogHXl8K7Yzt9hVg4PA2+IrkX2mNNvOtuJVY5kyP5SfqaVlnF03waOnU4ydcgzCtudk24GSpLpISUka3mQSCNDWju0G0rKHJbUmxSRedDpNPe5zaRgsGDBhaxf/wC2kPezYjz2MecbbUpAcIkAm+YE6DlWSMYye/Bs+JyK14L7eORAJJSIsVJUm3OSK3Q+0rRaVE8lA/CnvY+TssOCBPYiefsorjO8jJ++OhObL2p5lN3CPDShhCOR7Brq5LlDgYi3D9mqr2GCiCoA9Dy8PmKbcButhS2z+GAVNyopJTJhN+6RzPrXMN4sU4ziXG0KJQlRAClKJjNlGpNTHDU/aw/jFW6GNhrLa9bP4VSzMxHD53tRTZ27S1tMujELCnAJBSkgSCrgAeHOlneLaLmDfU04Q5GhyxMgK/UedCoOUvbyGurg9nsEMOjLmE8aytdjF7ENF5tpJQP54NhOmXl1rKpqSe/+Bi6jF5OXE0x7BaS6MqXW0r/Svuz0B0J6UuK6CpkAxfTjEfDjXcaT5PLsdH8I42rItBCie6FaHwIsfWn3YOw0MJBN3OJ5TwHTrXKNk71OsrQFKLjSSJQq8CdUk3BHC/Suu7M2i2+2HGlBSTcfMdD0oceJKVl3SLr6wkEqMACTW+CVmQF8xI5Cqu0W87akiO8mL86WmNuuYQht5ByjQcvBWhHTxp0nT34JGNrbkekjnW4igOD3iYc0cAPJVvjY+VEkOzoQR40SpgNNcluRWZ6gmsCqlEJoqu7s5pXtNtk9UpPyqQLrCupRLKqdi4f/AOFof4E/SosXsBlbKmQkNoUoKOQAd4RCtLmwqfEbSbR7biE+KgPnVT/jSV/w0rc/pTA/zqhPvoWohLUJe1d032btgOI5pF/NP0mggbOYJglZMBEXn611ppTkSRFvZF/9R1PlW/YAkKUAVDQxp51ll08XwRIAbu7uBqFr9v4dKIbwbWGHRaC4R3By/mPQe/1omy4Dpr1/d6Sd6dhureLiFlxCrFMd4W5cRbhz0osk1CNQDUW3bFbGuFSiVEqKjJJuSaiDcEEW68Yq79xcvLbluaTUZaIPeSfMR8qwWxiUrsHPvr/Uo34kmtsJjltyAJBif7cvKrDjaY+dQOEDU0alfYpynF2gjgd5lNKCk5wQZBmeBHpc1cwm9KENuISoI7ZwuOamVmO8SqwmAbHhpS8QPGq7rAPCiTTVBLqJ3b3G0bXMTnSRwj6VFstIfYcSsnuOHKoSYkCxABPCfOlVDRGkivULcQSUOEE3MWpfpLejR8bF1aaOmbO2olhOHbJGQKIzGUycisxhYB1M+dWtlY+UrMwS4s27wg6XSSONc3TvHiRkzFKwgkgKSDqCD8TVpreRkmXcImTrkJA9JtVKE48Fepinyx7we1EhtGZUHJoZtECOfD3VT2dtJtSFgtpXC1mcoJiSZ8aANbdwCuD7XODI+VW2MQyoQ1jECeDgg36qTb1pKhODuh1wlsmNuzcd3WgDo36WTQJ/ddnEBbmYF3OuSTxzFQB/TqPpQk4F9P8ADyLHAoIPvSbVq0++3JDS73JSrXnbLVY/a3f+gpR8M6LstRSywkgd2AYPJKhXOd/MEHsa5CojL70Jq1hd5XEACFDLcAhMDUAaybGh2Ix/aPLcWUjNHBSdABxTyHWqSlF3HkuMd3qGzcVAbwS0TJGYE/4BXtBdkbdS2haB3sxJBBTxAGkzwrKTJTb3RHHfY50+3ABk3qk4OMnWsrK9CchHrTIJvNdG+y5GU4hAJyjsyJ5qCpPnA9K8rKl+5BLhnQU6V5jcA26MriQocJ4eB1FZWU8SJe8+7zTCQpsrEnQqkeVqV3VKQsBKlDwP0rKyss9pbGvG24bmzu2X06POD/EfrUrW38TH8ZzX9RrKyiTdEfIQ2bjnnTCn3QJiyqaMHuy2sJLjj65GinPoBXtZVY3bdky7LYL4Ld7DIMpaTI4kSfU3okUgVlZTqoz3ZhNB3sQriom/H6C1ZWUjLwNxckT76hF+NWtsNFDLTgUoqUiTJt5WrKygxpN7jZOhCx23ny6U57BKbDqatbG2s447kWQpKkkwRpBAgdPGaysrp9XCKhNJcNGPBJ64h1WFRcZE6cqGbR2S1knLp8v9qysriNHQF3GYRKSqJsYqgoRWVlALmkecB1qV1kV7WVXczspqRUZQDWVlMBRE8yKjQ2Kyso09idjZTqkQUqUPA1Za3kxKIAcJHW9eVlEop8oOOSa4YewO23HMoWlB4ez58DRF3CodVBTlH8tuI5zzr2srFl24Ouvy2DsbgEJzQNIia9rKylRkw48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48" name="AutoShape 4" descr="data:image/jpeg;base64,/9j/4AAQSkZJRgABAQAAAQABAAD/2wCEAAkGBxQTEhUUExQWFhUXGB4bGBgYGR4fHBwdHB8fHRwYHxkdHCggGBwlHBwcIjEhJSkrLi4uGx8zODMsNygtLiwBCgoKDg0OGxAQGywlICQsLCw0LDQyLCwsLCwsLCwsLCwsLCwsLywsLCwsLCwsLCwsLCwsLCwsLCwsLCwsLCwsLP/AABEIALQBGAMBIgACEQEDEQH/xAAcAAACAgMBAQAAAAAAAAAAAAAFBgMEAAIHAQj/xABDEAABAwIDBQUFBgQEBQUAAAABAgMRACEEEjEFBkFRYRMicYGRMqGxwdEHFCNCUvAzYnLhgpKi8RUWQ7LSJEVTg9P/xAAaAQACAwEBAAAAAAAAAAAAAAACAwABBAUG/8QALREAAgIBAwMCBAYDAAAAAAAAAAECEQMSITEEQVETIhRhobEFMkJxgfDB0eH/2gAMAwEAAhEDEQA/AO0FI5VoUDlS+N92I9lz0T/5Vid9sPlkpcB5QJ8JCovRa15B0MP5BWdmKXMVvwwkApQ6skxASBA4klSgKvDejCn/AKn+lX/jV615K0PwFezFedkKFvbzYcZYVmlQBi2UX7xzRYdJN6hxG9TSVZUpKx+oKQBMExdYPACSIuL1al8yaQ12VZ2VCMPvMwpIJVkJElKtU9CRIPkeVbu7yYZLfaKdCU+ZV/lAKuulTUVQU7KsLVB8HvThnVpQhwkqBN0LAgCZKikACOZ6a1DjN9cI2VBbhlKspAQo+Ytcdau2VSDvZ15koM/vfg0pSovohWkSeAN4By2I1ipMPvRhFqCU4hskiR3hxnjoDY21qWybBMprzJS3/wA/YDOUl+I4lKo9QKujezBZQr7y1B071/TUVdlbBgIr3LQN7fDBJEnEt6TAMn0Anyr3B73YJ32MS3PJSsp9FRUsvYNZazLUTeKQowFpPgQf3apZqWSjzLXuWsnrWXqWSjCmvCK2ANeGalko0rwmtoNeEVdlUa14a1BMnlWFVROymZlFeVk14aIo9zVk1rWVCHpNeE15WiqhRhIrAoVGpQ51Td2kyn2nWwZi6wL6xrrFWUXyrpWVXaeSoSlQIPEGR61lQh88L3ndJjN6AVs/vKsIEKVmBkERB/q5igAbEkgmKifPpWZQQ7U75GnZe+K84D0FBsSBBHXlGtMLe8LBMdqR1KbW85rmF6kQ6RUliXYPVLsxv2zvYsOFLKgUARMQTI1ubQdKo4LejEIF1ZkxAzc+c6mlsqrw9TVqCoq5eRpd3icXGZwgx+QwPHr/AGrMNt53vd8nMIOsieI5eVLDajpW5cjQxV6UC78jbh9vOpGXOokGYJv4dRWre1XwZUVKuDe8Rpp40qt4i88edWfv5KbEj986px8Ir3eQ9isW6qc7hy+7+1UMx1SffVNOPIgTI61MMaCJsDxFvC1Wm12F0yd0qJBgkRGv00qTDNFR4gDgT8L1EziweI86maSmbLgnQn/eic9inZ7iHQATcn6fCq6n76mf3avVuqBgjOZg/wBq0IBMxpryFUpFpFht5xKgpBKSLgiQR4EVb/5ixgBQHXQkzbMvzm/E3oZnJFiZ4GPjUX3sp4yef+9EmTcJ4LeF5GYNvLTn9ohR73j6n1os3v5jhb7wsxOpF/Mj9+VLKcReZE+HrepVOR3hlKtPnpQvcIc2/tFxaE99wnxA+VRK+0vGG/aACeI16UmYjGrg5pIP7iqyFymNY/etDoXISbofG/tOxOhWR1FEGN+sUtQQhZUonSPfrpFcxW0ZtAtzo5sbY+JstCy2lTQWFhREhRICJtexMVNEWyO+bOgMbwY0pWvOT3lcBokAkCNbHjNUTv8APj/qDz/3r3YOxH+yWpeIcziMqS4YAP5rG8QT61z7F4RTagHlELNyLzMkGeVwauUF2ATk3yPp3/eWcoeg2NgL9L1ZVv4+kSpaQOZiuc5Uk6mRxIrVb5sm6uk28aW4+Gye6+fsdGa3+dWe64kxy09KixG9Lyyg5z3SPzq4cLEepmufgrRwy+Wvh61MnEkXzSALyP3eaFp9mR6+32Q/O74YkzlcAMWvNzxg61Txe9WNUmEuEH9QJ+E2pROLm+cCdJF/Oon9pKSDF+o0g1Scyqm+5JtEPuuKWtwlSjJkk/sVUGBXxUOPCq5xyyRc66cgPlV57bcWhJ6kRTNc+COMux42y4IAcUPCfrXlR4jasiyQCK9olKQOmZqC0IIkxz08Y51XdCTmIKTInSOtoNVk4YlM3nlFbNMLGXu68CJ+GnCgpLuM0/MhDonSpn8WDqlJ6x8DVj7hmSVwbC4Am/Pr/eol4VHZ50qUozBSdfG3Ci1Jh0mU1OdB9awvdB6cqP4LYrCkBanssi4lMjy1FeubPwiVQFhY6kig9aPAaSAjOGWrvBJI5xyrx9JgW8ffTWjH4ZoJSiVAaAcL3vWmJ220qfwRbWb+vDn0qlmb7AvZihcdK2SaNYh5km7RSLzkjl4RQx1pEyLUxTslorqVXucxW6kddT8a1SjUSKOyzGXL3mPGin3kAAJSBPib+NB41qRLhBHK1v30qmU42FXFwBKpI9r+1V28auRBI8vnVZ56TMg+XyrdnEQCKlbbgqIQLwP5Rm6nX31CsJJMyDHO3vF6rdpOvC/j0px3b3ZUuHH05UahBEFXUj8o6aml5MkcStjcWCWSVRBuA3aW7h0voJUo4gMhH8pAPaERMBSonS1NmA+y5/vFxxIhYSkZZnXvXOgM26UVbZy+wIIOYeIMgRy6UTxu+LyoAShGnemYUFEgwRpeCD6888OrUk72NuToHGktznu2N2FpU4hEuZSUylAgkW58L+lL+G3cxZUEhlQJMSYAHiZgDrXRNnLNweGvMnjNXW1dLUj42cW1Q+P4dCvzM581ubiu2S2pCUgye0zJUlIgkSoHpHmK7fht3ilgBsJK0tpDYKVFvMEgBRGsanzpScBg+FdH2mVow7ZY/iEJgQDIi4g+VHj6mWV7rgR1HSxxVT5B42MpORQAJASVICSE5gCDHS9gaV9+d1VYg9t2Yb7NsiwzKIBJ0i5uBHvroex8y2EqcMufnsBedIAtaK5ptzGleNfKVHKlWQXt3QE/EGjyZnjjYHT9P60mhLc3IxIYLxSiSnMGxJWZ0ATl1vpXru5jjWz2sWEvds46pBZy+ykFUGMuYeyLkxemdl5RBlR1MeAMfX1olidpqUyyzcdmVqUZ9oqMjrYSKBdamna+v/B0vw1xap/T/py1eBxRTdpwAnghU26ajxqxhtz8WsI7hOdOaCT3RmKRMjUxMV0BGIWowFHqSTAHM1bw2JOYpCiJiCTqR+o8jMdLHnNR6yPiv7+xJfhz5Tv+DlW0N3MWw4nMypWa4yJKrDnAtXuP3exIacWWFoDeUKkXlWgAHteWnSuuYzFalTeoCSDwykmPX4VWdxqjOkEyYA1AgHnME0curjF1QuPQuW90cPdbUgQUqBI4iPiKiKBbn1412jaOBbxSOydTmm6SPaB5g8D+zXPdr7kYtkOOBOZltJUXJA7o1kEzI5Cabh6hZPkxWbpZY1d2LClTIisr0KgdTxtWVpszE/Zad48yOXnWysdcHkOdU3SfKvG1gAiL86BxvkrSXU46dCQenxqurEnVQM+NQcbU24DZzQTlcazLBMkqMWPBKSB7zQyqBTUVyKoxBn+5+teB/wBaem8C1waa/wAiT8QTWm1sQGmlEJSCoZe6kDUGdAKD1k3SQKnF7JCcGHFH8MKX0Skkj0FXmtgYpaSrsnEkECFJUmZmTJEQIHrW+yMWWnEkEhKxC4PyGvA+ZpvChqKk8rh2LlLT2FIbrYmAYTfWXE28pkjyqdndB0nvOtAdCon/ALKZwqvRelPqJA+qxfG54ggvSeEINvVQm1YjdFH5nFnwAHzNMEmpksrIsknwFB68wdcnwLat1UfrX5x9Kix27JUZSoCwERyAE68Ymms4ZXEgeKh8Jn3V4Gkj8/oD8wKv15lapiC9u68nSFeBv6RU+xtlKcxLLJbUQtaQqxAi2a8iIE3nhypyxj7baCtWYgeAnpxov9nimcVi1tQRlbKwoEhWoFiNPapsc0mt0Ng5tgfZu56sMXHT3iknKIkJSVQlUke2Ry0vzs5bFwbrrRzACLpJnvTcG3CIFOT2w0hSU9o7KtDnvbXUzYXrV/d0JP8AFclVtRfpcXNRpN6mbPUqOlHOVrfOIWgIiD3bXITqsW0JBIqJ9pS0LcJAATNgBCjzsRF58LV0h7d3s79usTbRHxyTWrm6xMEuEx/IgesJHKlvFG7G/ESqv8nKWUO9mVBzMZTAATJCk5pAi4vHlxo9uxhnHA4HDlT1gE6iMsAjxptxWxEpWlSlLsVSQopv3bwiBeeXKiCdho7QAqXnKZkqkx4ngKJxV2kD68nHSxHTsrEYnGlntAltKQc0pP4YMFQETJJiDxmn/fR9TOBcU1ZSMgSYBjvpBsQeBNaDY3ZLAS84kr0AKbxEwFDwqzjEOIIBxBTOlmxMa6irSSd0BKbkkvBd2cknDt3hSm0kmPzFIMxbjeuOubMdw+JDK+87OYpTBzpKiM4ETBM6xF66s2h5aJS6COeRJnwgwaHK2S68e0DjauE9mOFvaBn31TSlsy8WR47E3eHCuMNKUlOadSBMH2sx5DmaCAPBIMogpmSD+/35U+7R2I8qQVoV/KW1QecjPCrUPTsReUhWHUYPdCVpygTplgD/AHoZY4vmg4dQ47bivhdqqKg2pAQk8ZNzFptqTYcpou63lBURlTlKpOibxc+nrRRey/xe1OEdK8wVq2UyIiE5xBsPfV/aay62ULwzhBEGUptNrQ5axNRYcfegpdXO1pb+fAnYPbKnhlDKswFjIuP0n9XTw8KObKwba4KjlTmAzK7wvpcEAcuOteYbZLaUFPZYlJJBkoSVJi/dIUR01q/hE9stLKm3FIzAqK0FMhKVa3g3IsOQqlhXyCn1S3qzXDYhlJCUtqcUFqC0pE5SLJUCkBMW0VVn7g8+12bwbbbUjItMA5wDrkHdSrwmmTC4VKUwhIAFoAgV6vDgIlR0zH3k0xQMssrbPkLFkdoqLDMY4wJsJ42rKgUZvXtahRMQRaNedRlo1Ohskxxn9mvVNEzMAc+fh1+tSwSFhZQpKhYggg+FP+z9l43Eth5DSSVq7vAKE5ZFoBBmTPvpIw+CznKknMTxGnpxrtm6m1HsPs5rCyQpOfMuT7KlkpSBwsbn/es+bJGK3H4cLyuqsXNl7MVnPaBTZQSCBrIMG/KbTxoNvpsxxDYUiVtAklQ/LwGYcPHTwJinmNes361tsVxsvLbdBIUO5CsviJgzKT7jzrDizN5DbPoMUMdrldzipAjvcP2BTnsh5oto7yiYukJHDW5VPnFPf2q7tIVgWewQkLS7mBJGZQKCCnNF9E6/oFce+7Otp7RbbiUoPtZSIm6RMQAYj5cK3zSnte5zp4m1aWw79q2NEKP9SvoB8a2D3JKB5T/3E1WXu5tJDJdUhBSG+0jvAxGaBIhSo4TfhRfdPdxzFI/FUGnM0FJI9mJCgJvJkRwisrgxXoZfBSS+rWY8LfCvHQSbyT15Uy7l4VhHbHFJgpyFtSpHFU5bX0FFV7Rw6MSHW20FAbgQiDnzTN+AFqH2pW5Ibj6Sc1wxIweAW53kpUpImY5ASfQVe2bu0/iTLSQESO8Ta/G5k2M0R2djlMMLZSZSskkmQe8kJMAGOHWiKd4ijD4ZDK1JW3IIN0lIjL0Ijh4+NVHJBo0x/D5pLUv7/Au707iuowjj5eQA02XIEkKNoAmImYBob9iThO0VdMMs/wCtuiisWvI43JLbohxJ0IBkeBEV7uLhWsJji+VZUrbUiOAJUlXDQd2mwzwcdIzJ0coq1R2N1oFbaj7SJyi15EH3VK/BKZtBmqGIOd1hSIU2c2ciCNJQZ/q5VJtbNLeUSCsBcfpOs1oT2MdFjHs9okCSIIOnLhUjy/HTkapbdJyDKJOYDQm3EwKtO2HlVT4IgZj8hUJNpVNxr3RHuq6gJLiV8YyjSL3oTtZBJhEAlRPl3ZPmZq62D26SP4fZ9Pam3uqFl99sFxtRsUzAteRB91At79pIQUCTnE93oriT5Wq/tGe3ZhMo7xcNosJR55qTMViPvLzi1JEGcsSDlSgFMwbyrMD41HLsnuFGN71sPexnUlhOQlQjUj41Js1gNNhEkxN4PEz86W92NoNfi4cSlYlcgm9hN5sQYt1HWjWw3JaCv1Ta8CDFp00q1YDRsMPD6nJEKTAHp9KJNixoFhcSV4h5ubNFN51zjNcRb3+VEcTjUNIzLMTpr8tPE0N77l03wa7FbOVecQcxiwHdgRoOc1psREl0qGiyE2Psg2NxfxqDDbSWtacpTlP5bk6E+1PyohhMUFzluALkc+Iok0RpnmCZGZXuuTx6nwr1xIzDTif3617hMTnJAChHMD9g1o8glQvz+VU62oo3U+NBQnHtksqUoxCVHraTRQwnx/39NDS7vFtRKMK6VKAHZkE8iREdTJ0otktwO58rLREcayjj2ysP+Vx0eKE//pWUXqRJqRTWVj8hAqzsjAKechCcwHp4np51VRtAg9TrOlMf2YBK9pYdpQBQorCgdD+Gsi39QB8qqV6WXj2l7kNWyNgttSswpw6qjSOA+tXMY64gpDaErKiAoK4IJ7xH6VAaH3V0ZzYWBDiGShKXHElSEiQSE+0RFrVriN08GFpQVqStc5E9qoFWXXKmbwNayLp53qtM6K6vGo6aaEVluEx7vHhVfE4cwNcwv16X4GugObmMgiHVpJ0uCT/mF6jG5jZUApxZHKw94E0l9LNMeuvx13FfH7dDmDbZXPaoWIMd1QANyfykzBHiRbQe9hFYjDuYbKstu5c2QCZSoKT3iCBf4muk4HYeEQ4W0oSXEpCiDJICpAMnnB9KvYd1BcdaSmOzCCTa+a+nlWn0pN6m90ZfiYJOMY7fM51httrDBYUlJSGg2gmMwgZQoke1I1+VQ7B2z92dKykqSpJSQInUEETabR51TdTClDkT8aql1OfIJzRMdOdY9eSUr5o6Hp44xaeyZMh4KFvT5VqCZrRSFAycuQyAoKBkpElECb5b14sQ2XgpShCu6QBlKCmZiZlKgRf+1eg39y/Xj280SKUOt+QqPsSfYTmPADj0HM0S3VwycQtQUkFaUKW2eE5QBFzo5Os6UW2pshSWcOtlICmpcXqTJGY9SZJ4a860LpoqufmZJdZNtrYWUYdSxIUAU5cydTCyEiDobqHE2PlWysIEoDyQVJJhaVXSDJ7oMDVIn1o5htj4jtS8hCWEWACznIsEC0GbxrEHwoxgd0GkKCHFKclJVEkIkQPZGuvEmpHHL9Kr+7ElmgvzO+NvuvBV3U2glt37sAlTaiVpKb5AbhJga6C/HnTfjH0oLfd9tYT68aC7SUjCYfN2QA7QgJQALd4p/wBIofhN7GVCyCTIAAHE6C1aoxfcwTkm7SobMc8lpIUQYJAsefnUuISADrpzpXw+9DK7EEQYjrwFbYjeRrNkzd8iyZJ+tSS2ATLGLxRCpSgSlRAnUjuSrpqR5VC8hwCSp0CNYT9aXtru41bktPtsBIm7ZVM8zHCOlW9p7WUsZQTl4/zf26UnPOEI3I09PjlN0ifaW3StCUIkDKMyuKjFx4fGgrgkRUbr44nTXnXpck2Ncyc5SepnYx44RWlBXdfEMNrWtzuqywD4XIngT8quNbRxfdJSopJEmBEEi8xYRSvj2iRbWKYN2sW240lJSA4hKSRoVclc4MetbcEtapsw9RjWP3JXf0/YYTtRkFSg5dIlQgAkC/Ed7y50H29vNnSlthIzE6uFSQJ4EJIJ9daX8VigpZVFjMg3MHUePWqi3QokQRIkTy+ZqSzO/aTH0sV+Y3VjCFCFEGBGk8DY3i/I0wbs70lmUOjMgmcwkqkgDiYgR76UxObvagylQ/djUK31KOVGvXpexB1oYSnquI6eKEo1LjydS2JtbDoDp7ZtRWtTkAwoDllJm3O1WGtstqzEK9kgdSCRoNTIBrk2FxSUKEkkrCSD+YhSc0dIhP8AmojjmEvNBMlBSpRSoW4ATP5hfXrrWvW6tnOnhipUuDoGKxBgqWciQNJuQJPeVokXOnqdK4x9oe8qsQ52TIlls2iBmOmbw4D141Bj8A+2pSBnUOhJBBHGNbcDVINqtmbVMQe4fDlypTyb2y30t7RkgM02tUEgJHhJ8NbV7TNsrCF3M2O6kGSFcxYa30PPjXtE8i7mSfSyT5Rz4oEkzTX9mKMm1sHfVw+9Ch86NO7t4Y/9KPAqHwNXt1NhMtY3DupCsyHJ9onnNjrbhRrqoNVubpdBkjvaO6HZ7a3G3lJBcbCghUmwVZQiYvWYzZTbjzLypzs5skG3fGVUjjag+IxWbE4dxLxQ2gLDrZCwF5hCTGWDlN71NtLaClPYfsH2+zCz26c6JKItAN5zRpHGnKSox6ZF7a2xkPrYWokFhztExFzBEGRpBOlWgO9VDbuKfCWzhQlxRdQFix/DJ75HeFwL/I1dWsBUkwL3NSTKVmJwiA4p0DvqSEkybhJJAjTVRv1rFYhOZSARmCQojjBkAnoSD6Ggbm1EDFKcS6p1PZBHZNhSoUFKJVI7gJBAueFeqceU6VoaS0pSAklxWZRSkkjuJMCCo3k60Lmq2D9N99jne0cCA4840lWbtHA4D3koyKEKiMozJM3HCK0wLwW2tLqwmCVpJBvKFJLYCRAE5VRpYnlTI9uw4XVBb5Ql9wnKkHvmMxJHsjjqDRI7qsMhBCO0JWlJK5VYm5y6A9YrO4ZJPVwbvWwxjp57/t/LETZIUpK0JaU7mkpyzCVlJQVWse6qIJ4CjWzt2MTl7JSg0l43TJJVlEwQmwjXWn/EYH+FkASEOBRGlglQi3Ui3SrLjCSpCjqgkjzEfCij06XLuhWTrZSvSkr/AJEgD7js1T4CVuow+Yk/mISIBjhMWqbdTeRTrWF7ZP4uIzmUiE/h3JiZEiKW97EkIx1v/b2xroAb1LsR5Da9nZnBlHbjhEkAa9Z91Vq9yX7/AEF6dn/fJ0TD4cBsNm4Hlxke+pnF0i7z/aIzhVIQhJeWpUKCSQlAg/mjvGYEDr5qG1d5sZi0kn8JnkDkTHVRuqnSlXBlbGX7TN5WSz2AWC52gMJGbKAFAzGmunurnOI2ulCkFCP4agqwUJ7ixxPDORaL1XwuMaKEklalESUIRp4qPdFWG3VESllIHNayT6IAHvodclyitwqwtvEtpkpQUvJUQogZgkzpPEgXmmTZ+yz2edsggE3SQpargEiBJgk+hpLdw+ISJWezHCGYHPVc1m6Zxj6Alt98AEiEqgJE84txt6VfqbWwlsPxcAmcwH80j3GtQ8kj2knwIroeysIEYdvOM5S0jMo3JISJMnUkjjUGwcThccwH2kBTaiQMyINtbVll0nqO2zow6zQqUTl+0dipddbdJIKJHkqQfUGiaWojp9KecVs7Ah5LKkNB1wSlOW6om4tfQ+lbvbq4UAkpygC5CikAeM2oZdHJpLVwMXXwX6XuIRTMj0qrhmFh5KmgouXAAvI5RyvroJp8/wCU8OoBTa1xzDhI+Jq3u1sptlLpQCVqUcxMk93ugAnh3c0C0qPOpi6WUZbsmTrouO0TnG09nrbWEOECEjSfaPCeNhBA56mqzmMABIgxqB6caJ/aBiynEESoKDYWbQIkyTNhFL68ESpQWO8WcwUBoSSmw5+zfrRPD7muw2GVaFKXJt99CnUoICCqIzi97aDrwqztFC23S200olK+0b0gJy95U6AAmJ5q0NVdmuB3FdoEKhttN4/PooT0Mx4TThsnDgqUSTJRBPEQon4mnRilsZ82a6+wDGzAzh1rUnOoSlSyQBZSYifZSIny8KUts7ScTh2wHEKWtSyc0KQpKj3hABsFJGvLyph+0TbXZYIoaVJW6UKI/TKiel4Fcu2e32s51qGWMoyKWNbju+zaSPlTFDuZHkffk6VuztoulLL5QXFCRlECPAj31RXvTh0qIU2sqBvGWR1ubir+6WDZSyhzsEKXeFkLCrEjjBFraetAN/VtNustMMhslMnKTKpPNWkRp18KjwRatgeq7pFfejeNLyQlkrQc8n8pIyxeOtZQ7CYNeZKFAHMAQSCFBPPlBvr5VlB7YbDVObXA8rNEN1j/AOrY/rFLze0c7imghRcTcptYWvr1FF91cTGOw6VAhSnBEjpNZIwaaOzkywcHT7M6vjXnE4nCoSAWnO07TuzGVMp735b+tZt57sl4cBtCg66G1SLgHiOvjU2N20hh3DMqCirEKUlBEQCkZjMmdOU1b2ltJpns+1MdosIRYmVq0FgY01Nq6aSo88Bd6ewwrIeLCV99CCBAPfOWZjgTULu7k4oKUczGWyCSRm/pPrNMO1Qz2ZOIydmCCe0jKDNiZsL166q48aCUIhRnJLkGFCkYpptCYZLKyqE2zhSAmVRaxVarLuCl8PSLNKRHiQflVZrGrGKLa1WcRmaQE+yG4CypXGSpJA8at4/GpayAgkuLCBHMgmT0hJo+wO5riA3maK1AKzENgmMyikyAPzHKFGOhPCtse+pCQUIznMkRMQFKAUr/AApJVHGK0dYSsoUoSW1ZkH9KspTI/wAKlDzoXt3erC4X+K6M3BKbq9BpVXSJYUx1wDnKAlQUTzCbkHoeNRbS2ihlGdxSUgfqUB4m/IVzLaf2ivuDJhWsoiM64Us9YHdHvFLeJwrrp7TFOlX9RmPkPKg13wRW+C3j94EYjEvjtsjakBmzZUlbYUTPC8QDcdKubOWy2g5GwIKuJCcoUcpJn9MHxmodmbIbgKSLESCL+fSs/wCEHGYoYMKLTYQVuHiQBaDF5VlHhNXwhje25AN60OOBJC1NjVSRCQRwE+1VzYe77eJYcSXXCFJSlwWCe6sLGRKgT7WWYnrS4rDZbCLWgaW5dKN7tjE/iKw5goRmI/UOQTxOv7IBR6rbAU1fAR3N2LhCF9lKi06tslZBum05Yy3mdKP45AbTDbSXCpQzAkJAgQFEwSbEgQOelL+52xXmUuFSMvaLK4KpVJ6cB4knnRTaeKDSZdVHJM94+A4+OlC5bj1Fab4KWF24tac7baDK1JnKtQlKikyZsLT51f2RtRaoLjaGwZkhVxEx3CkEgxwPHSk/dbHtYVpTas7kuKUMyQLGAB7RHCT1NMDG9TRIShleY2ATl14XtRNx7Ap+WdbwMFoA6FAn0rXY2zGcO2G8OgIbBJCUmwnXjVDB7ZYU1lK8pKYOYGxiCLiLGqO4GzmcDhRhhiW3YUTmEJmY/LmPxp0JKluDKEt9mGMXsNtzEtYlRV2jQITB7twoGRF7KNW9qYTtmXGpjtEKRMTGYETHnQLaOz8SvaOGfadjDISQ6gOGFHK5ByCyu8pF+nSje2FOBh0sz2vZq7OAPag5bGxvGtGgH2KG7GwhgsKjDhWcIKu9ETmJVpPWrezGwEqVxKlz5LVQ/c57FLwbZxojEZlhYgCwWoJsLXTBqJza6MM2tS+8SVEIB70BRkn9I60NpO2EouToTd+3k9s7ngZm0QDqZJkDnGYE9KDbO2SvEKQp8Q2kpbSLyvKDc8kmLiiG1NtYN7EpcK5CVApEEBMJEW/qn0FX2drMhKiFoMFSkiRNySBHO8UrVFu7NVTjBJJlLEtJZWloJIBSAIgAd9xQnyFC9v70IwodRJC1pJTA1zDLE+/yq5vFjVZVLb7yuym14VC4FtT3tOtct2tsrEuuErCzECVBUeZiwoo02KlFqNkW1tq9skJNkJKlADqZ+etUEoQkg3HMETPWjGwcEy3fEArIOiVGBbQjIZ48Ypgx2Cwzja+zbIWUnJmCQLC0rkHpcVHkSdEjBvexWWXEEJzut2EJBKbRwE29KMbNZL6wlaO1EarX3gAOC518QahZ2qWE5HMKwrKYl1IUecZgb+tD1bVlSygJbC/06J8BNuFC3J8ASlFcjbtfCpYaAbUkKt3VyFDwIBB84rKSlYhSsylKkjrMQLGaypHH5Allb4Ov4LZDQf7YA51903t6RbQVPhsCF47CrzQWlBQEaykiNba1GnEoQEZ1ZFKGYBUgpnQuIiUdZIoZurth1wodcQO0BIPZkAQAYIzLJM1mh0+RSUn2+xqeSNUdcdw7TimluIzLaUVNn9JIgnXlat9qYBrEdnnzfhuJcTB/MnSenSkvae+bWHUhKld5SpIuYAIzAhNwSkmLa9Ktn7RcFaS5/kNvSuipKjE9hi3p2cnF4ZzDlZbDgAzgSRBB0kcq2dxERfT5UvDfnBOD+OlPRSVD3kUHRvo02laluJX+hKIk62tYC2p0pc5pSS89+38lx/KxxxW0EISHVJEpBAUbEAm4E3EwOU2paf3pS+pIRlWUd8QsQIETrJMKNutc02ztjFbQcymSiZDSfZT1J4+J8oovsfdxDA7RwgqA14Dw+tGpauAbGDb213XE5S642OTUCfEwSPWldG7WUdqtK1An1m46nxrzbW3TdDNhxX9PqaFN7y4tMJTiHCLWOUiwgajlwoJTx2RzigliHXE2bYWgDjlPrpFCnErUe+TJ+dWlb5YoT3kG3FAv+/SnpjF4RwtPZgCpJCe0QAYB70kjQEESLG9zFDp19yby3sE7pbJxVlTkZN4WJkc0p1Hu86aXMChDrSz3lZikEACAUmRPIirmGxrRsl1o9ApPwmp2H1ErlvuhUIIM5hlTKuQ7xUI6A8a0RgoqiJtHMsBuc9ilPLK14fvnKCkme8sKsbQYSoEDjPGKeNkbDThUqyG5CQVXKlC8ieHCwoohRDizkVBSkA8LFUjxuPUVFjsYlKFKULAGZgD31TxxZercW9uI2lnUMMnD9mQIKs2cHjoSk36UnYnYG0VEqcUwSeKlq/8AGujYraCyB937NSriCqRPC4OovbjNJ21tk411RU4CsjxgcYAgAeVJnGMVtGy3JvkAnYGKmFPYZPUEmoF7vxd3Ggjk2BPzqxicC4hfZltQWYgRe4+lHNj7tXzPCT+n6/Sgg2+IlJvwda2Rgw1htc5CCqVDUkFXzqhuTjBj8KHnWmworUmEi1uNyTR/AewOWUfCp2GUoEISEjWEgAeMCmxiqQzVz5FLaOIwrePYwRYOd5JKVpIAEBaoI10QdOdFdo7PaYaW6px1CG0lSilarACSYBvaruJ2Iw5iG8SpEvNAhC5NgQoERMGylajjU21sCH2XGVEhLiCgkagKEGJtNT04+Ceo9t2BNmHt2UvYfFOltcwVDkSDZYkXBFL29jyWME8AO+teUr/MrvKJ8B3R6mnDYOxk4PDIw6FKUlBVBVE95RVeLamuZfahjASloRYrKvErUBboI9aTNKKbNHT3PIl2/wBCC1c2om0uqOFbvx+f9hUxJnjGg+tYpbs7Udgnh+J41dYeUNCR4GocE3IqLHYmCEjlf5D1pPLpDNK7l8Pm/M87/GvE4tQ/T5pH0qu0sFIJ8P71E+8BEann76tOS2TKeKD5SI8ds1l5RU40lROpzLE+i4qm7uxhcw/DXHIOGD6yeutX8O9mHnUzywnXyo/WyJ0mLfS4X+lARG6rQPcdeRyuhXh+VNZRlDoULVlF8Rk7/ZC/gcPZfVi9jsUp1ZcdOZSokCybAAd3wAqAq6ChK9r6T58qI4fFpWAdOetbJxkt2eZdssLeIEaDpWiHq2CLTWqMKVGAJoAlFs8Cjw/fwo5snd1eIgklLZ/NF1dE/XSjG726yUgLeAJNwiZHirn4aUx41xxKCWUZ1aASAPfw8K0Y8P6pF8bIoKDGDbAskcvzK6nmaS9s7ZU+T+VAM5Z16qPHwq7i9hYx5WZxskn+ZIjwvpVQbk4o/kA/xipkc5bJUgZauwBdfJ41omNBJ8KbMJuG9nTnU3AIJEkkibj2Yq/tfd1bK1OYRkX0MgqbEAdxJEA2nNdV+FDHC32Isa7sHNbtMhLJdcPaHvOsBQzZfyJ5oKhEzcTpVTaWCxDiyopHJKUmAlIsEJB/KBAFDsRh3G57RtQVeSsGTOpkivMPjHBcOKH+I/WnKGng0R2LX3R8aoV5X+FEdj4N9X4klpoEhbhkZYGYyLHT1MDjQhW2X5s4onlA+Yq5icS65gULKioJxCu04C4bCBAgG9xUlsW3sbbT3lfW4otuuobEJQjtFeynQqvdZkknrGgFDnsYtf8AFWtyNMylKjwBNQNcZ4aDrXoAANtfj+71klNsQ+SwwI0seYq/hdoYjOEoedk2HeJ9xtFDsOCbAXJgRcn9/Wuhbu7AS2jMsSs3J5dKLFGUnsWkkrCGAbcCAXVqWuO8TF7RAAAAsOHv1pc3h3t7BRQylCykELzaSQRlAGpBuTV3e7boZSW2z+IRf+QePBR/eopXwezRIW4DB0AuB1PWnZMun2odixuT3O94NeZoA6KQJjqmo93tlt4RrsmyopzFXeMmTrflSMzvmtCQO4Qkcjw9aasVt5CGO2CkrFogxJPDjSo5UMlhlHbyMueq+1FO9i4cPlL2U9nn9nNwzReKWNl72odWEZFAnlcaE8L8KNObVbSkqKxlFjBm+kePSmLMmLlilF00S7JcfUwg4lKEvXzhHs6mIknhFcI+0B5TONc7SCFKUtOtkqUogHXl8K7Yzt9hVg4PA2+IrkX2mNNvOtuJVY5kyP5SfqaVlnF03waOnU4ydcgzCtudk24GSpLpISUka3mQSCNDWju0G0rKHJbUmxSRedDpNPe5zaRgsGDBhaxf/wC2kPezYjz2MecbbUpAcIkAm+YE6DlWSMYye/Bs+JyK14L7eORAJJSIsVJUm3OSK3Q+0rRaVE8lA/CnvY+TssOCBPYiefsorjO8jJ++OhObL2p5lN3CPDShhCOR7Brq5LlDgYi3D9mqr2GCiCoA9Dy8PmKbcButhS2z+GAVNyopJTJhN+6RzPrXMN4sU4ziXG0KJQlRAClKJjNlGpNTHDU/aw/jFW6GNhrLa9bP4VSzMxHD53tRTZ27S1tMujELCnAJBSkgSCrgAeHOlneLaLmDfU04Q5GhyxMgK/UedCoOUvbyGurg9nsEMOjLmE8aytdjF7ENF5tpJQP54NhOmXl1rKpqSe/+Bi6jF5OXE0x7BaS6MqXW0r/Svuz0B0J6UuK6CpkAxfTjEfDjXcaT5PLsdH8I42rItBCie6FaHwIsfWn3YOw0MJBN3OJ5TwHTrXKNk71OsrQFKLjSSJQq8CdUk3BHC/Suu7M2i2+2HGlBSTcfMdD0oceJKVl3SLr6wkEqMACTW+CVmQF8xI5Cqu0W87akiO8mL86WmNuuYQht5ByjQcvBWhHTxp0nT34JGNrbkekjnW4igOD3iYc0cAPJVvjY+VEkOzoQR40SpgNNcluRWZ6gmsCqlEJoqu7s5pXtNtk9UpPyqQLrCupRLKqdi4f/AOFof4E/SosXsBlbKmQkNoUoKOQAd4RCtLmwqfEbSbR7biE+KgPnVT/jSV/w0rc/pTA/zqhPvoWohLUJe1d032btgOI5pF/NP0mggbOYJglZMBEXn611ppTkSRFvZF/9R1PlW/YAkKUAVDQxp51ll08XwRIAbu7uBqFr9v4dKIbwbWGHRaC4R3By/mPQe/1omy4Dpr1/d6Sd6dhureLiFlxCrFMd4W5cRbhz0osk1CNQDUW3bFbGuFSiVEqKjJJuSaiDcEEW68Yq79xcvLbluaTUZaIPeSfMR8qwWxiUrsHPvr/Uo34kmtsJjltyAJBif7cvKrDjaY+dQOEDU0alfYpynF2gjgd5lNKCk5wQZBmeBHpc1cwm9KENuISoI7ZwuOamVmO8SqwmAbHhpS8QPGq7rAPCiTTVBLqJ3b3G0bXMTnSRwj6VFstIfYcSsnuOHKoSYkCxABPCfOlVDRGkivULcQSUOEE3MWpfpLejR8bF1aaOmbO2olhOHbJGQKIzGUycisxhYB1M+dWtlY+UrMwS4s27wg6XSSONc3TvHiRkzFKwgkgKSDqCD8TVpreRkmXcImTrkJA9JtVKE48Fepinyx7we1EhtGZUHJoZtECOfD3VT2dtJtSFgtpXC1mcoJiSZ8aANbdwCuD7XODI+VW2MQyoQ1jECeDgg36qTb1pKhODuh1wlsmNuzcd3WgDo36WTQJ/ddnEBbmYF3OuSTxzFQB/TqPpQk4F9P8ADyLHAoIPvSbVq0++3JDS73JSrXnbLVY/a3f+gpR8M6LstRSywkgd2AYPJKhXOd/MEHsa5CojL70Jq1hd5XEACFDLcAhMDUAaybGh2Ix/aPLcWUjNHBSdABxTyHWqSlF3HkuMd3qGzcVAbwS0TJGYE/4BXtBdkbdS2haB3sxJBBTxAGkzwrKTJTb3RHHfY50+3ABk3qk4OMnWsrK9CchHrTIJvNdG+y5GU4hAJyjsyJ5qCpPnA9K8rKl+5BLhnQU6V5jcA26MriQocJ4eB1FZWU8SJe8+7zTCQpsrEnQqkeVqV3VKQsBKlDwP0rKyss9pbGvG24bmzu2X06POD/EfrUrW38TH8ZzX9RrKyiTdEfIQ2bjnnTCn3QJiyqaMHuy2sJLjj65GinPoBXtZVY3bdky7LYL4Ld7DIMpaTI4kSfU3okUgVlZTqoz3ZhNB3sQriom/H6C1ZWUjLwNxckT76hF+NWtsNFDLTgUoqUiTJt5WrKygxpN7jZOhCx23ny6U57BKbDqatbG2s447kWQpKkkwRpBAgdPGaysrp9XCKhNJcNGPBJ64h1WFRcZE6cqGbR2S1knLp8v9qysriNHQF3GYRKSqJsYqgoRWVlALmkecB1qV1kV7WVXczspqRUZQDWVlMBRE8yKjQ2Kyso09idjZTqkQUqUPA1Za3kxKIAcJHW9eVlEop8oOOSa4YewO23HMoWlB4ez58DRF3CodVBTlH8tuI5zzr2srFl24Ouvy2DsbgEJzQNIia9rKylRkw48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50" name="AutoShape 6" descr="data:image/jpeg;base64,/9j/4AAQSkZJRgABAQAAAQABAAD/2wCEAAkGBxQTEhUUExQWFhUXGB4bGBgYGR4fHBwdHB8fHRwYHxkdHCggGBwlHBwcIjEhJSkrLi4uGx8zODMsNygtLiwBCgoKDg0OGxAQGywlICQsLCw0LDQyLCwsLCwsLCwsLCwsLCwsLywsLCwsLCwsLCwsLCwsLCwsLCwsLCwsLCwsLP/AABEIALQBGAMBIgACEQEDEQH/xAAcAAACAgMBAQAAAAAAAAAAAAAFBgMEAAIHAQj/xABDEAABAwIDBQUFBgQEBQUAAAABAgMRACEEEjEFBkFRYRMicYGRMqGxwdEHFCNCUvAzYnLhgpKi8RUWQ7LSJEVTg9P/xAAaAQACAwEBAAAAAAAAAAAAAAACAwABBAUG/8QALREAAgIBAwMCBAYDAAAAAAAAAAECEQMSITEEQVETIhRhobEFMkJxgfDB0eH/2gAMAwEAAhEDEQA/AO0FI5VoUDlS+N92I9lz0T/5Vid9sPlkpcB5QJ8JCovRa15B0MP5BWdmKXMVvwwkApQ6skxASBA4klSgKvDejCn/AKn+lX/jV615K0PwFezFedkKFvbzYcZYVmlQBi2UX7xzRYdJN6hxG9TSVZUpKx+oKQBMExdYPACSIuL1al8yaQ12VZ2VCMPvMwpIJVkJElKtU9CRIPkeVbu7yYZLfaKdCU+ZV/lAKuulTUVQU7KsLVB8HvThnVpQhwkqBN0LAgCZKikACOZ6a1DjN9cI2VBbhlKspAQo+Ytcdau2VSDvZ15koM/vfg0pSovohWkSeAN4By2I1ipMPvRhFqCU4hskiR3hxnjoDY21qWybBMprzJS3/wA/YDOUl+I4lKo9QKujezBZQr7y1B071/TUVdlbBgIr3LQN7fDBJEnEt6TAMn0Anyr3B73YJ32MS3PJSsp9FRUsvYNZazLUTeKQowFpPgQf3apZqWSjzLXuWsnrWXqWSjCmvCK2ANeGalko0rwmtoNeEVdlUa14a1BMnlWFVROymZlFeVk14aIo9zVk1rWVCHpNeE15WiqhRhIrAoVGpQ51Td2kyn2nWwZi6wL6xrrFWUXyrpWVXaeSoSlQIPEGR61lQh88L3ndJjN6AVs/vKsIEKVmBkERB/q5igAbEkgmKifPpWZQQ7U75GnZe+K84D0FBsSBBHXlGtMLe8LBMdqR1KbW85rmF6kQ6RUliXYPVLsxv2zvYsOFLKgUARMQTI1ubQdKo4LejEIF1ZkxAzc+c6mlsqrw9TVqCoq5eRpd3icXGZwgx+QwPHr/AGrMNt53vd8nMIOsieI5eVLDajpW5cjQxV6UC78jbh9vOpGXOokGYJv4dRWre1XwZUVKuDe8Rpp40qt4i88edWfv5KbEj986px8Ir3eQ9isW6qc7hy+7+1UMx1SffVNOPIgTI61MMaCJsDxFvC1Wm12F0yd0qJBgkRGv00qTDNFR4gDgT8L1EziweI86maSmbLgnQn/eic9inZ7iHQATcn6fCq6n76mf3avVuqBgjOZg/wBq0IBMxpryFUpFpFht5xKgpBKSLgiQR4EVb/5ixgBQHXQkzbMvzm/E3oZnJFiZ4GPjUX3sp4yef+9EmTcJ4LeF5GYNvLTn9ohR73j6n1os3v5jhb7wsxOpF/Mj9+VLKcReZE+HrepVOR3hlKtPnpQvcIc2/tFxaE99wnxA+VRK+0vGG/aACeI16UmYjGrg5pIP7iqyFymNY/etDoXISbofG/tOxOhWR1FEGN+sUtQQhZUonSPfrpFcxW0ZtAtzo5sbY+JstCy2lTQWFhREhRICJtexMVNEWyO+bOgMbwY0pWvOT3lcBokAkCNbHjNUTv8APj/qDz/3r3YOxH+yWpeIcziMqS4YAP5rG8QT61z7F4RTagHlELNyLzMkGeVwauUF2ATk3yPp3/eWcoeg2NgL9L1ZVv4+kSpaQOZiuc5Uk6mRxIrVb5sm6uk28aW4+Gye6+fsdGa3+dWe64kxy09KixG9Lyyg5z3SPzq4cLEepmufgrRwy+Wvh61MnEkXzSALyP3eaFp9mR6+32Q/O74YkzlcAMWvNzxg61Txe9WNUmEuEH9QJ+E2pROLm+cCdJF/Oon9pKSDF+o0g1Scyqm+5JtEPuuKWtwlSjJkk/sVUGBXxUOPCq5xyyRc66cgPlV57bcWhJ6kRTNc+COMux42y4IAcUPCfrXlR4jasiyQCK9olKQOmZqC0IIkxz08Y51XdCTmIKTInSOtoNVk4YlM3nlFbNMLGXu68CJ+GnCgpLuM0/MhDonSpn8WDqlJ6x8DVj7hmSVwbC4Am/Pr/eol4VHZ50qUozBSdfG3Ci1Jh0mU1OdB9awvdB6cqP4LYrCkBanssi4lMjy1FeubPwiVQFhY6kig9aPAaSAjOGWrvBJI5xyrx9JgW8ffTWjH4ZoJSiVAaAcL3vWmJ220qfwRbWb+vDn0qlmb7AvZihcdK2SaNYh5km7RSLzkjl4RQx1pEyLUxTslorqVXucxW6kddT8a1SjUSKOyzGXL3mPGin3kAAJSBPib+NB41qRLhBHK1v30qmU42FXFwBKpI9r+1V28auRBI8vnVZ56TMg+XyrdnEQCKlbbgqIQLwP5Rm6nX31CsJJMyDHO3vF6rdpOvC/j0px3b3ZUuHH05UahBEFXUj8o6aml5MkcStjcWCWSVRBuA3aW7h0voJUo4gMhH8pAPaERMBSonS1NmA+y5/vFxxIhYSkZZnXvXOgM26UVbZy+wIIOYeIMgRy6UTxu+LyoAShGnemYUFEgwRpeCD6888OrUk72NuToHGktznu2N2FpU4hEuZSUylAgkW58L+lL+G3cxZUEhlQJMSYAHiZgDrXRNnLNweGvMnjNXW1dLUj42cW1Q+P4dCvzM581ubiu2S2pCUgye0zJUlIgkSoHpHmK7fht3ilgBsJK0tpDYKVFvMEgBRGsanzpScBg+FdH2mVow7ZY/iEJgQDIi4g+VHj6mWV7rgR1HSxxVT5B42MpORQAJASVICSE5gCDHS9gaV9+d1VYg9t2Yb7NsiwzKIBJ0i5uBHvroex8y2EqcMufnsBedIAtaK5ptzGleNfKVHKlWQXt3QE/EGjyZnjjYHT9P60mhLc3IxIYLxSiSnMGxJWZ0ATl1vpXru5jjWz2sWEvds46pBZy+ykFUGMuYeyLkxemdl5RBlR1MeAMfX1olidpqUyyzcdmVqUZ9oqMjrYSKBdamna+v/B0vw1xap/T/py1eBxRTdpwAnghU26ajxqxhtz8WsI7hOdOaCT3RmKRMjUxMV0BGIWowFHqSTAHM1bw2JOYpCiJiCTqR+o8jMdLHnNR6yPiv7+xJfhz5Tv+DlW0N3MWw4nMypWa4yJKrDnAtXuP3exIacWWFoDeUKkXlWgAHteWnSuuYzFalTeoCSDwykmPX4VWdxqjOkEyYA1AgHnME0curjF1QuPQuW90cPdbUgQUqBI4iPiKiKBbn1412jaOBbxSOydTmm6SPaB5g8D+zXPdr7kYtkOOBOZltJUXJA7o1kEzI5Cabh6hZPkxWbpZY1d2LClTIisr0KgdTxtWVpszE/Zad48yOXnWysdcHkOdU3SfKvG1gAiL86BxvkrSXU46dCQenxqurEnVQM+NQcbU24DZzQTlcazLBMkqMWPBKSB7zQyqBTUVyKoxBn+5+teB/wBaem8C1waa/wAiT8QTWm1sQGmlEJSCoZe6kDUGdAKD1k3SQKnF7JCcGHFH8MKX0Skkj0FXmtgYpaSrsnEkECFJUmZmTJEQIHrW+yMWWnEkEhKxC4PyGvA+ZpvChqKk8rh2LlLT2FIbrYmAYTfWXE28pkjyqdndB0nvOtAdCon/ALKZwqvRelPqJA+qxfG54ggvSeEINvVQm1YjdFH5nFnwAHzNMEmpksrIsknwFB68wdcnwLat1UfrX5x9Kix27JUZSoCwERyAE68Ymms4ZXEgeKh8Jn3V4Gkj8/oD8wKv15lapiC9u68nSFeBv6RU+xtlKcxLLJbUQtaQqxAi2a8iIE3nhypyxj7baCtWYgeAnpxov9nimcVi1tQRlbKwoEhWoFiNPapsc0mt0Ng5tgfZu56sMXHT3iknKIkJSVQlUke2Ry0vzs5bFwbrrRzACLpJnvTcG3CIFOT2w0hSU9o7KtDnvbXUzYXrV/d0JP8AFclVtRfpcXNRpN6mbPUqOlHOVrfOIWgIiD3bXITqsW0JBIqJ9pS0LcJAATNgBCjzsRF58LV0h7d3s79usTbRHxyTWrm6xMEuEx/IgesJHKlvFG7G/ESqv8nKWUO9mVBzMZTAATJCk5pAi4vHlxo9uxhnHA4HDlT1gE6iMsAjxptxWxEpWlSlLsVSQopv3bwiBeeXKiCdho7QAqXnKZkqkx4ngKJxV2kD68nHSxHTsrEYnGlntAltKQc0pP4YMFQETJJiDxmn/fR9TOBcU1ZSMgSYBjvpBsQeBNaDY3ZLAS84kr0AKbxEwFDwqzjEOIIBxBTOlmxMa6irSSd0BKbkkvBd2cknDt3hSm0kmPzFIMxbjeuOubMdw+JDK+87OYpTBzpKiM4ETBM6xF66s2h5aJS6COeRJnwgwaHK2S68e0DjauE9mOFvaBn31TSlsy8WR47E3eHCuMNKUlOadSBMH2sx5DmaCAPBIMogpmSD+/35U+7R2I8qQVoV/KW1QecjPCrUPTsReUhWHUYPdCVpygTplgD/AHoZY4vmg4dQ47bivhdqqKg2pAQk8ZNzFptqTYcpou63lBURlTlKpOibxc+nrRRey/xe1OEdK8wVq2UyIiE5xBsPfV/aay62ULwzhBEGUptNrQ5axNRYcfegpdXO1pb+fAnYPbKnhlDKswFjIuP0n9XTw8KObKwba4KjlTmAzK7wvpcEAcuOteYbZLaUFPZYlJJBkoSVJi/dIUR01q/hE9stLKm3FIzAqK0FMhKVa3g3IsOQqlhXyCn1S3qzXDYhlJCUtqcUFqC0pE5SLJUCkBMW0VVn7g8+12bwbbbUjItMA5wDrkHdSrwmmTC4VKUwhIAFoAgV6vDgIlR0zH3k0xQMssrbPkLFkdoqLDMY4wJsJ42rKgUZvXtahRMQRaNedRlo1Ohskxxn9mvVNEzMAc+fh1+tSwSFhZQpKhYggg+FP+z9l43Eth5DSSVq7vAKE5ZFoBBmTPvpIw+CznKknMTxGnpxrtm6m1HsPs5rCyQpOfMuT7KlkpSBwsbn/es+bJGK3H4cLyuqsXNl7MVnPaBTZQSCBrIMG/KbTxoNvpsxxDYUiVtAklQ/LwGYcPHTwJinmNes361tsVxsvLbdBIUO5CsviJgzKT7jzrDizN5DbPoMUMdrldzipAjvcP2BTnsh5oto7yiYukJHDW5VPnFPf2q7tIVgWewQkLS7mBJGZQKCCnNF9E6/oFce+7Otp7RbbiUoPtZSIm6RMQAYj5cK3zSnte5zp4m1aWw79q2NEKP9SvoB8a2D3JKB5T/3E1WXu5tJDJdUhBSG+0jvAxGaBIhSo4TfhRfdPdxzFI/FUGnM0FJI9mJCgJvJkRwisrgxXoZfBSS+rWY8LfCvHQSbyT15Uy7l4VhHbHFJgpyFtSpHFU5bX0FFV7Rw6MSHW20FAbgQiDnzTN+AFqH2pW5Ibj6Sc1wxIweAW53kpUpImY5ASfQVe2bu0/iTLSQESO8Ta/G5k2M0R2djlMMLZSZSskkmQe8kJMAGOHWiKd4ijD4ZDK1JW3IIN0lIjL0Ijh4+NVHJBo0x/D5pLUv7/Au707iuowjj5eQA02XIEkKNoAmImYBob9iThO0VdMMs/wCtuiisWvI43JLbohxJ0IBkeBEV7uLhWsJji+VZUrbUiOAJUlXDQd2mwzwcdIzJ0coq1R2N1oFbaj7SJyi15EH3VK/BKZtBmqGIOd1hSIU2c2ciCNJQZ/q5VJtbNLeUSCsBcfpOs1oT2MdFjHs9okCSIIOnLhUjy/HTkapbdJyDKJOYDQm3EwKtO2HlVT4IgZj8hUJNpVNxr3RHuq6gJLiV8YyjSL3oTtZBJhEAlRPl3ZPmZq62D26SP4fZ9Pam3uqFl99sFxtRsUzAteRB91At79pIQUCTnE93oriT5Wq/tGe3ZhMo7xcNosJR55qTMViPvLzi1JEGcsSDlSgFMwbyrMD41HLsnuFGN71sPexnUlhOQlQjUj41Js1gNNhEkxN4PEz86W92NoNfi4cSlYlcgm9hN5sQYt1HWjWw3JaCv1Ta8CDFp00q1YDRsMPD6nJEKTAHp9KJNixoFhcSV4h5ubNFN51zjNcRb3+VEcTjUNIzLMTpr8tPE0N77l03wa7FbOVecQcxiwHdgRoOc1psREl0qGiyE2Psg2NxfxqDDbSWtacpTlP5bk6E+1PyohhMUFzluALkc+Iok0RpnmCZGZXuuTx6nwr1xIzDTif3617hMTnJAChHMD9g1o8glQvz+VU62oo3U+NBQnHtksqUoxCVHraTRQwnx/39NDS7vFtRKMK6VKAHZkE8iREdTJ0otktwO58rLREcayjj2ysP+Vx0eKE//pWUXqRJqRTWVj8hAqzsjAKechCcwHp4np51VRtAg9TrOlMf2YBK9pYdpQBQorCgdD+Gsi39QB8qqV6WXj2l7kNWyNgttSswpw6qjSOA+tXMY64gpDaErKiAoK4IJ7xH6VAaH3V0ZzYWBDiGShKXHElSEiQSE+0RFrVriN08GFpQVqStc5E9qoFWXXKmbwNayLp53qtM6K6vGo6aaEVluEx7vHhVfE4cwNcwv16X4GugObmMgiHVpJ0uCT/mF6jG5jZUApxZHKw94E0l9LNMeuvx13FfH7dDmDbZXPaoWIMd1QANyfykzBHiRbQe9hFYjDuYbKstu5c2QCZSoKT3iCBf4muk4HYeEQ4W0oSXEpCiDJICpAMnnB9KvYd1BcdaSmOzCCTa+a+nlWn0pN6m90ZfiYJOMY7fM51httrDBYUlJSGg2gmMwgZQoke1I1+VQ7B2z92dKykqSpJSQInUEETabR51TdTClDkT8aql1OfIJzRMdOdY9eSUr5o6Hp44xaeyZMh4KFvT5VqCZrRSFAycuQyAoKBkpElECb5b14sQ2XgpShCu6QBlKCmZiZlKgRf+1eg39y/Xj280SKUOt+QqPsSfYTmPADj0HM0S3VwycQtQUkFaUKW2eE5QBFzo5Os6UW2pshSWcOtlICmpcXqTJGY9SZJ4a860LpoqufmZJdZNtrYWUYdSxIUAU5cydTCyEiDobqHE2PlWysIEoDyQVJJhaVXSDJ7oMDVIn1o5htj4jtS8hCWEWACznIsEC0GbxrEHwoxgd0GkKCHFKclJVEkIkQPZGuvEmpHHL9Kr+7ElmgvzO+NvuvBV3U2glt37sAlTaiVpKb5AbhJga6C/HnTfjH0oLfd9tYT68aC7SUjCYfN2QA7QgJQALd4p/wBIofhN7GVCyCTIAAHE6C1aoxfcwTkm7SobMc8lpIUQYJAsefnUuISADrpzpXw+9DK7EEQYjrwFbYjeRrNkzd8iyZJ+tSS2ATLGLxRCpSgSlRAnUjuSrpqR5VC8hwCSp0CNYT9aXtru41bktPtsBIm7ZVM8zHCOlW9p7WUsZQTl4/zf26UnPOEI3I09PjlN0ifaW3StCUIkDKMyuKjFx4fGgrgkRUbr44nTXnXpck2Ncyc5SepnYx44RWlBXdfEMNrWtzuqywD4XIngT8quNbRxfdJSopJEmBEEi8xYRSvj2iRbWKYN2sW240lJSA4hKSRoVclc4MetbcEtapsw9RjWP3JXf0/YYTtRkFSg5dIlQgAkC/Ed7y50H29vNnSlthIzE6uFSQJ4EJIJ9daX8VigpZVFjMg3MHUePWqi3QokQRIkTy+ZqSzO/aTH0sV+Y3VjCFCFEGBGk8DY3i/I0wbs70lmUOjMgmcwkqkgDiYgR76UxObvagylQ/djUK31KOVGvXpexB1oYSnquI6eKEo1LjydS2JtbDoDp7ZtRWtTkAwoDllJm3O1WGtstqzEK9kgdSCRoNTIBrk2FxSUKEkkrCSD+YhSc0dIhP8AmojjmEvNBMlBSpRSoW4ATP5hfXrrWvW6tnOnhipUuDoGKxBgqWciQNJuQJPeVokXOnqdK4x9oe8qsQ52TIlls2iBmOmbw4D141Bj8A+2pSBnUOhJBBHGNbcDVINqtmbVMQe4fDlypTyb2y30t7RkgM02tUEgJHhJ8NbV7TNsrCF3M2O6kGSFcxYa30PPjXtE8i7mSfSyT5Rz4oEkzTX9mKMm1sHfVw+9Ch86NO7t4Y/9KPAqHwNXt1NhMtY3DupCsyHJ9onnNjrbhRrqoNVubpdBkjvaO6HZ7a3G3lJBcbCghUmwVZQiYvWYzZTbjzLypzs5skG3fGVUjjag+IxWbE4dxLxQ2gLDrZCwF5hCTGWDlN71NtLaClPYfsH2+zCz26c6JKItAN5zRpHGnKSox6ZF7a2xkPrYWokFhztExFzBEGRpBOlWgO9VDbuKfCWzhQlxRdQFix/DJ75HeFwL/I1dWsBUkwL3NSTKVmJwiA4p0DvqSEkybhJJAjTVRv1rFYhOZSARmCQojjBkAnoSD6Ggbm1EDFKcS6p1PZBHZNhSoUFKJVI7gJBAueFeqceU6VoaS0pSAklxWZRSkkjuJMCCo3k60Lmq2D9N99jne0cCA4840lWbtHA4D3koyKEKiMozJM3HCK0wLwW2tLqwmCVpJBvKFJLYCRAE5VRpYnlTI9uw4XVBb5Ql9wnKkHvmMxJHsjjqDRI7qsMhBCO0JWlJK5VYm5y6A9YrO4ZJPVwbvWwxjp57/t/LETZIUpK0JaU7mkpyzCVlJQVWse6qIJ4CjWzt2MTl7JSg0l43TJJVlEwQmwjXWn/EYH+FkASEOBRGlglQi3Ui3SrLjCSpCjqgkjzEfCij06XLuhWTrZSvSkr/AJEgD7js1T4CVuow+Yk/mISIBjhMWqbdTeRTrWF7ZP4uIzmUiE/h3JiZEiKW97EkIx1v/b2xroAb1LsR5Da9nZnBlHbjhEkAa9Z91Vq9yX7/AEF6dn/fJ0TD4cBsNm4Hlxke+pnF0i7z/aIzhVIQhJeWpUKCSQlAg/mjvGYEDr5qG1d5sZi0kn8JnkDkTHVRuqnSlXBlbGX7TN5WSz2AWC52gMJGbKAFAzGmunurnOI2ulCkFCP4agqwUJ7ixxPDORaL1XwuMaKEklalESUIRp4qPdFWG3VESllIHNayT6IAHvodclyitwqwtvEtpkpQUvJUQogZgkzpPEgXmmTZ+yz2edsggE3SQpargEiBJgk+hpLdw+ISJWezHCGYHPVc1m6Zxj6Alt98AEiEqgJE84txt6VfqbWwlsPxcAmcwH80j3GtQ8kj2knwIroeysIEYdvOM5S0jMo3JISJMnUkjjUGwcThccwH2kBTaiQMyINtbVll0nqO2zow6zQqUTl+0dipddbdJIKJHkqQfUGiaWojp9KecVs7Ah5LKkNB1wSlOW6om4tfQ+lbvbq4UAkpygC5CikAeM2oZdHJpLVwMXXwX6XuIRTMj0qrhmFh5KmgouXAAvI5RyvroJp8/wCU8OoBTa1xzDhI+Jq3u1sptlLpQCVqUcxMk93ugAnh3c0C0qPOpi6WUZbsmTrouO0TnG09nrbWEOECEjSfaPCeNhBA56mqzmMABIgxqB6caJ/aBiynEESoKDYWbQIkyTNhFL68ESpQWO8WcwUBoSSmw5+zfrRPD7muw2GVaFKXJt99CnUoICCqIzi97aDrwqztFC23S200olK+0b0gJy95U6AAmJ5q0NVdmuB3FdoEKhttN4/PooT0Mx4TThsnDgqUSTJRBPEQon4mnRilsZ82a6+wDGzAzh1rUnOoSlSyQBZSYifZSIny8KUts7ScTh2wHEKWtSyc0KQpKj3hABsFJGvLyph+0TbXZYIoaVJW6UKI/TKiel4Fcu2e32s51qGWMoyKWNbju+zaSPlTFDuZHkffk6VuztoulLL5QXFCRlECPAj31RXvTh0qIU2sqBvGWR1ubir+6WDZSyhzsEKXeFkLCrEjjBFraetAN/VtNustMMhslMnKTKpPNWkRp18KjwRatgeq7pFfejeNLyQlkrQc8n8pIyxeOtZQ7CYNeZKFAHMAQSCFBPPlBvr5VlB7YbDVObXA8rNEN1j/AOrY/rFLze0c7imghRcTcptYWvr1FF91cTGOw6VAhSnBEjpNZIwaaOzkywcHT7M6vjXnE4nCoSAWnO07TuzGVMp735b+tZt57sl4cBtCg66G1SLgHiOvjU2N20hh3DMqCirEKUlBEQCkZjMmdOU1b2ltJpns+1MdosIRYmVq0FgY01Nq6aSo88Bd6ewwrIeLCV99CCBAPfOWZjgTULu7k4oKUczGWyCSRm/pPrNMO1Qz2ZOIydmCCe0jKDNiZsL166q48aCUIhRnJLkGFCkYpptCYZLKyqE2zhSAmVRaxVarLuCl8PSLNKRHiQflVZrGrGKLa1WcRmaQE+yG4CypXGSpJA8at4/GpayAgkuLCBHMgmT0hJo+wO5riA3maK1AKzENgmMyikyAPzHKFGOhPCtse+pCQUIznMkRMQFKAUr/AApJVHGK0dYSsoUoSW1ZkH9KspTI/wAKlDzoXt3erC4X+K6M3BKbq9BpVXSJYUx1wDnKAlQUTzCbkHoeNRbS2ihlGdxSUgfqUB4m/IVzLaf2ivuDJhWsoiM64Us9YHdHvFLeJwrrp7TFOlX9RmPkPKg13wRW+C3j94EYjEvjtsjakBmzZUlbYUTPC8QDcdKubOWy2g5GwIKuJCcoUcpJn9MHxmodmbIbgKSLESCL+fSs/wCEHGYoYMKLTYQVuHiQBaDF5VlHhNXwhje25AN60OOBJC1NjVSRCQRwE+1VzYe77eJYcSXXCFJSlwWCe6sLGRKgT7WWYnrS4rDZbCLWgaW5dKN7tjE/iKw5goRmI/UOQTxOv7IBR6rbAU1fAR3N2LhCF9lKi06tslZBum05Yy3mdKP45AbTDbSXCpQzAkJAgQFEwSbEgQOelL+52xXmUuFSMvaLK4KpVJ6cB4knnRTaeKDSZdVHJM94+A4+OlC5bj1Fab4KWF24tac7baDK1JnKtQlKikyZsLT51f2RtRaoLjaGwZkhVxEx3CkEgxwPHSk/dbHtYVpTas7kuKUMyQLGAB7RHCT1NMDG9TRIShleY2ATl14XtRNx7Ap+WdbwMFoA6FAn0rXY2zGcO2G8OgIbBJCUmwnXjVDB7ZYU1lK8pKYOYGxiCLiLGqO4GzmcDhRhhiW3YUTmEJmY/LmPxp0JKluDKEt9mGMXsNtzEtYlRV2jQITB7twoGRF7KNW9qYTtmXGpjtEKRMTGYETHnQLaOz8SvaOGfadjDISQ6gOGFHK5ByCyu8pF+nSje2FOBh0sz2vZq7OAPag5bGxvGtGgH2KG7GwhgsKjDhWcIKu9ETmJVpPWrezGwEqVxKlz5LVQ/c57FLwbZxojEZlhYgCwWoJsLXTBqJza6MM2tS+8SVEIB70BRkn9I60NpO2EouToTd+3k9s7ngZm0QDqZJkDnGYE9KDbO2SvEKQp8Q2kpbSLyvKDc8kmLiiG1NtYN7EpcK5CVApEEBMJEW/qn0FX2drMhKiFoMFSkiRNySBHO8UrVFu7NVTjBJJlLEtJZWloJIBSAIgAd9xQnyFC9v70IwodRJC1pJTA1zDLE+/yq5vFjVZVLb7yuym14VC4FtT3tOtct2tsrEuuErCzECVBUeZiwoo02KlFqNkW1tq9skJNkJKlADqZ+etUEoQkg3HMETPWjGwcEy3fEArIOiVGBbQjIZ48Ypgx2Cwzja+zbIWUnJmCQLC0rkHpcVHkSdEjBvexWWXEEJzut2EJBKbRwE29KMbNZL6wlaO1EarX3gAOC518QahZ2qWE5HMKwrKYl1IUecZgb+tD1bVlSygJbC/06J8BNuFC3J8ASlFcjbtfCpYaAbUkKt3VyFDwIBB84rKSlYhSsylKkjrMQLGaypHH5Allb4Ov4LZDQf7YA51903t6RbQVPhsCF47CrzQWlBQEaykiNba1GnEoQEZ1ZFKGYBUgpnQuIiUdZIoZurth1wodcQO0BIPZkAQAYIzLJM1mh0+RSUn2+xqeSNUdcdw7TimluIzLaUVNn9JIgnXlat9qYBrEdnnzfhuJcTB/MnSenSkvae+bWHUhKld5SpIuYAIzAhNwSkmLa9Ktn7RcFaS5/kNvSuipKjE9hi3p2cnF4ZzDlZbDgAzgSRBB0kcq2dxERfT5UvDfnBOD+OlPRSVD3kUHRvo02laluJX+hKIk62tYC2p0pc5pSS89+38lx/KxxxW0EISHVJEpBAUbEAm4E3EwOU2paf3pS+pIRlWUd8QsQIETrJMKNutc02ztjFbQcymSiZDSfZT1J4+J8oovsfdxDA7RwgqA14Dw+tGpauAbGDb213XE5S642OTUCfEwSPWldG7WUdqtK1An1m46nxrzbW3TdDNhxX9PqaFN7y4tMJTiHCLWOUiwgajlwoJTx2RzigliHXE2bYWgDjlPrpFCnErUe+TJ+dWlb5YoT3kG3FAv+/SnpjF4RwtPZgCpJCe0QAYB70kjQEESLG9zFDp19yby3sE7pbJxVlTkZN4WJkc0p1Hu86aXMChDrSz3lZikEACAUmRPIirmGxrRsl1o9ApPwmp2H1ErlvuhUIIM5hlTKuQ7xUI6A8a0RgoqiJtHMsBuc9ilPLK14fvnKCkme8sKsbQYSoEDjPGKeNkbDThUqyG5CQVXKlC8ieHCwoohRDizkVBSkA8LFUjxuPUVFjsYlKFKULAGZgD31TxxZercW9uI2lnUMMnD9mQIKs2cHjoSk36UnYnYG0VEqcUwSeKlq/8AGujYraCyB937NSriCqRPC4OovbjNJ21tk411RU4CsjxgcYAgAeVJnGMVtGy3JvkAnYGKmFPYZPUEmoF7vxd3Ggjk2BPzqxicC4hfZltQWYgRe4+lHNj7tXzPCT+n6/Sgg2+IlJvwda2Rgw1htc5CCqVDUkFXzqhuTjBj8KHnWmworUmEi1uNyTR/AewOWUfCp2GUoEISEjWEgAeMCmxiqQzVz5FLaOIwrePYwRYOd5JKVpIAEBaoI10QdOdFdo7PaYaW6px1CG0lSilarACSYBvaruJ2Iw5iG8SpEvNAhC5NgQoERMGylajjU21sCH2XGVEhLiCgkagKEGJtNT04+Ceo9t2BNmHt2UvYfFOltcwVDkSDZYkXBFL29jyWME8AO+teUr/MrvKJ8B3R6mnDYOxk4PDIw6FKUlBVBVE95RVeLamuZfahjASloRYrKvErUBboI9aTNKKbNHT3PIl2/wBCC1c2om0uqOFbvx+f9hUxJnjGg+tYpbs7Udgnh+J41dYeUNCR4GocE3IqLHYmCEjlf5D1pPLpDNK7l8Pm/M87/GvE4tQ/T5pH0qu0sFIJ8P71E+8BEann76tOS2TKeKD5SI8ds1l5RU40lROpzLE+i4qm7uxhcw/DXHIOGD6yeutX8O9mHnUzywnXyo/WyJ0mLfS4X+lARG6rQPcdeRyuhXh+VNZRlDoULVlF8Rk7/ZC/gcPZfVi9jsUp1ZcdOZSokCybAAd3wAqAq6ChK9r6T58qI4fFpWAdOetbJxkt2eZdssLeIEaDpWiHq2CLTWqMKVGAJoAlFs8Cjw/fwo5snd1eIgklLZ/NF1dE/XSjG726yUgLeAJNwiZHirn4aUx41xxKCWUZ1aASAPfw8K0Y8P6pF8bIoKDGDbAskcvzK6nmaS9s7ZU+T+VAM5Z16qPHwq7i9hYx5WZxskn+ZIjwvpVQbk4o/kA/xipkc5bJUgZauwBdfJ41omNBJ8KbMJuG9nTnU3AIJEkkibj2Yq/tfd1bK1OYRkX0MgqbEAdxJEA2nNdV+FDHC32Isa7sHNbtMhLJdcPaHvOsBQzZfyJ5oKhEzcTpVTaWCxDiyopHJKUmAlIsEJB/KBAFDsRh3G57RtQVeSsGTOpkivMPjHBcOKH+I/WnKGng0R2LX3R8aoV5X+FEdj4N9X4klpoEhbhkZYGYyLHT1MDjQhW2X5s4onlA+Yq5icS65gULKioJxCu04C4bCBAgG9xUlsW3sbbT3lfW4otuuobEJQjtFeynQqvdZkknrGgFDnsYtf8AFWtyNMylKjwBNQNcZ4aDrXoAANtfj+71klNsQ+SwwI0seYq/hdoYjOEoedk2HeJ9xtFDsOCbAXJgRcn9/Wuhbu7AS2jMsSs3J5dKLFGUnsWkkrCGAbcCAXVqWuO8TF7RAAAAsOHv1pc3h3t7BRQylCykELzaSQRlAGpBuTV3e7boZSW2z+IRf+QePBR/eopXwezRIW4DB0AuB1PWnZMun2odixuT3O94NeZoA6KQJjqmo93tlt4RrsmyopzFXeMmTrflSMzvmtCQO4Qkcjw9aasVt5CGO2CkrFogxJPDjSo5UMlhlHbyMueq+1FO9i4cPlL2U9nn9nNwzReKWNl72odWEZFAnlcaE8L8KNObVbSkqKxlFjBm+kePSmLMmLlilF00S7JcfUwg4lKEvXzhHs6mIknhFcI+0B5TONc7SCFKUtOtkqUogHXl8K7Yzt9hVg4PA2+IrkX2mNNvOtuJVY5kyP5SfqaVlnF03waOnU4ydcgzCtudk24GSpLpISUka3mQSCNDWju0G0rKHJbUmxSRedDpNPe5zaRgsGDBhaxf/wC2kPezYjz2MecbbUpAcIkAm+YE6DlWSMYye/Bs+JyK14L7eORAJJSIsVJUm3OSK3Q+0rRaVE8lA/CnvY+TssOCBPYiefsorjO8jJ++OhObL2p5lN3CPDShhCOR7Brq5LlDgYi3D9mqr2GCiCoA9Dy8PmKbcButhS2z+GAVNyopJTJhN+6RzPrXMN4sU4ziXG0KJQlRAClKJjNlGpNTHDU/aw/jFW6GNhrLa9bP4VSzMxHD53tRTZ27S1tMujELCnAJBSkgSCrgAeHOlneLaLmDfU04Q5GhyxMgK/UedCoOUvbyGurg9nsEMOjLmE8aytdjF7ENF5tpJQP54NhOmXl1rKpqSe/+Bi6jF5OXE0x7BaS6MqXW0r/Svuz0B0J6UuK6CpkAxfTjEfDjXcaT5PLsdH8I42rItBCie6FaHwIsfWn3YOw0MJBN3OJ5TwHTrXKNk71OsrQFKLjSSJQq8CdUk3BHC/Suu7M2i2+2HGlBSTcfMdD0oceJKVl3SLr6wkEqMACTW+CVmQF8xI5Cqu0W87akiO8mL86WmNuuYQht5ByjQcvBWhHTxp0nT34JGNrbkekjnW4igOD3iYc0cAPJVvjY+VEkOzoQR40SpgNNcluRWZ6gmsCqlEJoqu7s5pXtNtk9UpPyqQLrCupRLKqdi4f/AOFof4E/SosXsBlbKmQkNoUoKOQAd4RCtLmwqfEbSbR7biE+KgPnVT/jSV/w0rc/pTA/zqhPvoWohLUJe1d032btgOI5pF/NP0mggbOYJglZMBEXn611ppTkSRFvZF/9R1PlW/YAkKUAVDQxp51ll08XwRIAbu7uBqFr9v4dKIbwbWGHRaC4R3By/mPQe/1omy4Dpr1/d6Sd6dhureLiFlxCrFMd4W5cRbhz0osk1CNQDUW3bFbGuFSiVEqKjJJuSaiDcEEW68Yq79xcvLbluaTUZaIPeSfMR8qwWxiUrsHPvr/Uo34kmtsJjltyAJBif7cvKrDjaY+dQOEDU0alfYpynF2gjgd5lNKCk5wQZBmeBHpc1cwm9KENuISoI7ZwuOamVmO8SqwmAbHhpS8QPGq7rAPCiTTVBLqJ3b3G0bXMTnSRwj6VFstIfYcSsnuOHKoSYkCxABPCfOlVDRGkivULcQSUOEE3MWpfpLejR8bF1aaOmbO2olhOHbJGQKIzGUycisxhYB1M+dWtlY+UrMwS4s27wg6XSSONc3TvHiRkzFKwgkgKSDqCD8TVpreRkmXcImTrkJA9JtVKE48Fepinyx7we1EhtGZUHJoZtECOfD3VT2dtJtSFgtpXC1mcoJiSZ8aANbdwCuD7XODI+VW2MQyoQ1jECeDgg36qTb1pKhODuh1wlsmNuzcd3WgDo36WTQJ/ddnEBbmYF3OuSTxzFQB/TqPpQk4F9P8ADyLHAoIPvSbVq0++3JDS73JSrXnbLVY/a3f+gpR8M6LstRSywkgd2AYPJKhXOd/MEHsa5CojL70Jq1hd5XEACFDLcAhMDUAaybGh2Ix/aPLcWUjNHBSdABxTyHWqSlF3HkuMd3qGzcVAbwS0TJGYE/4BXtBdkbdS2haB3sxJBBTxAGkzwrKTJTb3RHHfY50+3ABk3qk4OMnWsrK9CchHrTIJvNdG+y5GU4hAJyjsyJ5qCpPnA9K8rKl+5BLhnQU6V5jcA26MriQocJ4eB1FZWU8SJe8+7zTCQpsrEnQqkeVqV3VKQsBKlDwP0rKyss9pbGvG24bmzu2X06POD/EfrUrW38TH8ZzX9RrKyiTdEfIQ2bjnnTCn3QJiyqaMHuy2sJLjj65GinPoBXtZVY3bdky7LYL4Ld7DIMpaTI4kSfU3okUgVlZTqoz3ZhNB3sQriom/H6C1ZWUjLwNxckT76hF+NWtsNFDLTgUoqUiTJt5WrKygxpN7jZOhCx23ny6U57BKbDqatbG2s447kWQpKkkwRpBAgdPGaysrp9XCKhNJcNGPBJ64h1WFRcZE6cqGbR2S1knLp8v9qysriNHQF3GYRKSqJsYqgoRWVlALmkecB1qV1kV7WVXczspqRUZQDWVlMBRE8yKjQ2Kyso09idjZTqkQUqUPA1Za3kxKIAcJHW9eVlEop8oOOSa4YewO23HMoWlB4ez58DRF3CodVBTlH8tuI5zzr2srFl24Ouvy2DsbgEJzQNIia9rKylRkw48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52" name="AutoShape 8" descr="data:image/jpeg;base64,/9j/4AAQSkZJRgABAQAAAQABAAD/2wCEAAkGBxQTEhUUExQWFhUXGB4bGBgYGR4fHBwdHB8fHRwYHxkdHCggGBwlHBwcIjEhJSkrLi4uGx8zODMsNygtLiwBCgoKDg0OGxAQGywlICQsLCw0LDQyLCwsLCwsLCwsLCwsLCwsLywsLCwsLCwsLCwsLCwsLCwsLCwsLCwsLCwsLP/AABEIALQBGAMBIgACEQEDEQH/xAAcAAACAgMBAQAAAAAAAAAAAAAFBgMEAAIHAQj/xABDEAABAwIDBQUFBgQEBQUAAAABAgMRACEEEjEFBkFRYRMicYGRMqGxwdEHFCNCUvAzYnLhgpKi8RUWQ7LSJEVTg9P/xAAaAQACAwEBAAAAAAAAAAAAAAACAwABBAUG/8QALREAAgIBAwMCBAYDAAAAAAAAAAECEQMSITEEQVETIhRhobEFMkJxgfDB0eH/2gAMAwEAAhEDEQA/AO0FI5VoUDlS+N92I9lz0T/5Vid9sPlkpcB5QJ8JCovRa15B0MP5BWdmKXMVvwwkApQ6skxASBA4klSgKvDejCn/AKn+lX/jV615K0PwFezFedkKFvbzYcZYVmlQBi2UX7xzRYdJN6hxG9TSVZUpKx+oKQBMExdYPACSIuL1al8yaQ12VZ2VCMPvMwpIJVkJElKtU9CRIPkeVbu7yYZLfaKdCU+ZV/lAKuulTUVQU7KsLVB8HvThnVpQhwkqBN0LAgCZKikACOZ6a1DjN9cI2VBbhlKspAQo+Ytcdau2VSDvZ15koM/vfg0pSovohWkSeAN4By2I1ipMPvRhFqCU4hskiR3hxnjoDY21qWybBMprzJS3/wA/YDOUl+I4lKo9QKujezBZQr7y1B071/TUVdlbBgIr3LQN7fDBJEnEt6TAMn0Anyr3B73YJ32MS3PJSsp9FRUsvYNZazLUTeKQowFpPgQf3apZqWSjzLXuWsnrWXqWSjCmvCK2ANeGalko0rwmtoNeEVdlUa14a1BMnlWFVROymZlFeVk14aIo9zVk1rWVCHpNeE15WiqhRhIrAoVGpQ51Td2kyn2nWwZi6wL6xrrFWUXyrpWVXaeSoSlQIPEGR61lQh88L3ndJjN6AVs/vKsIEKVmBkERB/q5igAbEkgmKifPpWZQQ7U75GnZe+K84D0FBsSBBHXlGtMLe8LBMdqR1KbW85rmF6kQ6RUliXYPVLsxv2zvYsOFLKgUARMQTI1ubQdKo4LejEIF1ZkxAzc+c6mlsqrw9TVqCoq5eRpd3icXGZwgx+QwPHr/AGrMNt53vd8nMIOsieI5eVLDajpW5cjQxV6UC78jbh9vOpGXOokGYJv4dRWre1XwZUVKuDe8Rpp40qt4i88edWfv5KbEj986px8Ir3eQ9isW6qc7hy+7+1UMx1SffVNOPIgTI61MMaCJsDxFvC1Wm12F0yd0qJBgkRGv00qTDNFR4gDgT8L1EziweI86maSmbLgnQn/eic9inZ7iHQATcn6fCq6n76mf3avVuqBgjOZg/wBq0IBMxpryFUpFpFht5xKgpBKSLgiQR4EVb/5ixgBQHXQkzbMvzm/E3oZnJFiZ4GPjUX3sp4yef+9EmTcJ4LeF5GYNvLTn9ohR73j6n1os3v5jhb7wsxOpF/Mj9+VLKcReZE+HrepVOR3hlKtPnpQvcIc2/tFxaE99wnxA+VRK+0vGG/aACeI16UmYjGrg5pIP7iqyFymNY/etDoXISbofG/tOxOhWR1FEGN+sUtQQhZUonSPfrpFcxW0ZtAtzo5sbY+JstCy2lTQWFhREhRICJtexMVNEWyO+bOgMbwY0pWvOT3lcBokAkCNbHjNUTv8APj/qDz/3r3YOxH+yWpeIcziMqS4YAP5rG8QT61z7F4RTagHlELNyLzMkGeVwauUF2ATk3yPp3/eWcoeg2NgL9L1ZVv4+kSpaQOZiuc5Uk6mRxIrVb5sm6uk28aW4+Gye6+fsdGa3+dWe64kxy09KixG9Lyyg5z3SPzq4cLEepmufgrRwy+Wvh61MnEkXzSALyP3eaFp9mR6+32Q/O74YkzlcAMWvNzxg61Txe9WNUmEuEH9QJ+E2pROLm+cCdJF/Oon9pKSDF+o0g1Scyqm+5JtEPuuKWtwlSjJkk/sVUGBXxUOPCq5xyyRc66cgPlV57bcWhJ6kRTNc+COMux42y4IAcUPCfrXlR4jasiyQCK9olKQOmZqC0IIkxz08Y51XdCTmIKTInSOtoNVk4YlM3nlFbNMLGXu68CJ+GnCgpLuM0/MhDonSpn8WDqlJ6x8DVj7hmSVwbC4Am/Pr/eol4VHZ50qUozBSdfG3Ci1Jh0mU1OdB9awvdB6cqP4LYrCkBanssi4lMjy1FeubPwiVQFhY6kig9aPAaSAjOGWrvBJI5xyrx9JgW8ffTWjH4ZoJSiVAaAcL3vWmJ220qfwRbWb+vDn0qlmb7AvZihcdK2SaNYh5km7RSLzkjl4RQx1pEyLUxTslorqVXucxW6kddT8a1SjUSKOyzGXL3mPGin3kAAJSBPib+NB41qRLhBHK1v30qmU42FXFwBKpI9r+1V28auRBI8vnVZ56TMg+XyrdnEQCKlbbgqIQLwP5Rm6nX31CsJJMyDHO3vF6rdpOvC/j0px3b3ZUuHH05UahBEFXUj8o6aml5MkcStjcWCWSVRBuA3aW7h0voJUo4gMhH8pAPaERMBSonS1NmA+y5/vFxxIhYSkZZnXvXOgM26UVbZy+wIIOYeIMgRy6UTxu+LyoAShGnemYUFEgwRpeCD6888OrUk72NuToHGktznu2N2FpU4hEuZSUylAgkW58L+lL+G3cxZUEhlQJMSYAHiZgDrXRNnLNweGvMnjNXW1dLUj42cW1Q+P4dCvzM581ubiu2S2pCUgye0zJUlIgkSoHpHmK7fht3ilgBsJK0tpDYKVFvMEgBRGsanzpScBg+FdH2mVow7ZY/iEJgQDIi4g+VHj6mWV7rgR1HSxxVT5B42MpORQAJASVICSE5gCDHS9gaV9+d1VYg9t2Yb7NsiwzKIBJ0i5uBHvroex8y2EqcMufnsBedIAtaK5ptzGleNfKVHKlWQXt3QE/EGjyZnjjYHT9P60mhLc3IxIYLxSiSnMGxJWZ0ATl1vpXru5jjWz2sWEvds46pBZy+ykFUGMuYeyLkxemdl5RBlR1MeAMfX1olidpqUyyzcdmVqUZ9oqMjrYSKBdamna+v/B0vw1xap/T/py1eBxRTdpwAnghU26ajxqxhtz8WsI7hOdOaCT3RmKRMjUxMV0BGIWowFHqSTAHM1bw2JOYpCiJiCTqR+o8jMdLHnNR6yPiv7+xJfhz5Tv+DlW0N3MWw4nMypWa4yJKrDnAtXuP3exIacWWFoDeUKkXlWgAHteWnSuuYzFalTeoCSDwykmPX4VWdxqjOkEyYA1AgHnME0curjF1QuPQuW90cPdbUgQUqBI4iPiKiKBbn1412jaOBbxSOydTmm6SPaB5g8D+zXPdr7kYtkOOBOZltJUXJA7o1kEzI5Cabh6hZPkxWbpZY1d2LClTIisr0KgdTxtWVpszE/Zad48yOXnWysdcHkOdU3SfKvG1gAiL86BxvkrSXU46dCQenxqurEnVQM+NQcbU24DZzQTlcazLBMkqMWPBKSB7zQyqBTUVyKoxBn+5+teB/wBaem8C1waa/wAiT8QTWm1sQGmlEJSCoZe6kDUGdAKD1k3SQKnF7JCcGHFH8MKX0Skkj0FXmtgYpaSrsnEkECFJUmZmTJEQIHrW+yMWWnEkEhKxC4PyGvA+ZpvChqKk8rh2LlLT2FIbrYmAYTfWXE28pkjyqdndB0nvOtAdCon/ALKZwqvRelPqJA+qxfG54ggvSeEINvVQm1YjdFH5nFnwAHzNMEmpksrIsknwFB68wdcnwLat1UfrX5x9Kix27JUZSoCwERyAE68Ymms4ZXEgeKh8Jn3V4Gkj8/oD8wKv15lapiC9u68nSFeBv6RU+xtlKcxLLJbUQtaQqxAi2a8iIE3nhypyxj7baCtWYgeAnpxov9nimcVi1tQRlbKwoEhWoFiNPapsc0mt0Ng5tgfZu56sMXHT3iknKIkJSVQlUke2Ry0vzs5bFwbrrRzACLpJnvTcG3CIFOT2w0hSU9o7KtDnvbXUzYXrV/d0JP8AFclVtRfpcXNRpN6mbPUqOlHOVrfOIWgIiD3bXITqsW0JBIqJ9pS0LcJAATNgBCjzsRF58LV0h7d3s79usTbRHxyTWrm6xMEuEx/IgesJHKlvFG7G/ESqv8nKWUO9mVBzMZTAATJCk5pAi4vHlxo9uxhnHA4HDlT1gE6iMsAjxptxWxEpWlSlLsVSQopv3bwiBeeXKiCdho7QAqXnKZkqkx4ngKJxV2kD68nHSxHTsrEYnGlntAltKQc0pP4YMFQETJJiDxmn/fR9TOBcU1ZSMgSYBjvpBsQeBNaDY3ZLAS84kr0AKbxEwFDwqzjEOIIBxBTOlmxMa6irSSd0BKbkkvBd2cknDt3hSm0kmPzFIMxbjeuOubMdw+JDK+87OYpTBzpKiM4ETBM6xF66s2h5aJS6COeRJnwgwaHK2S68e0DjauE9mOFvaBn31TSlsy8WR47E3eHCuMNKUlOadSBMH2sx5DmaCAPBIMogpmSD+/35U+7R2I8qQVoV/KW1QecjPCrUPTsReUhWHUYPdCVpygTplgD/AHoZY4vmg4dQ47bivhdqqKg2pAQk8ZNzFptqTYcpou63lBURlTlKpOibxc+nrRRey/xe1OEdK8wVq2UyIiE5xBsPfV/aay62ULwzhBEGUptNrQ5axNRYcfegpdXO1pb+fAnYPbKnhlDKswFjIuP0n9XTw8KObKwba4KjlTmAzK7wvpcEAcuOteYbZLaUFPZYlJJBkoSVJi/dIUR01q/hE9stLKm3FIzAqK0FMhKVa3g3IsOQqlhXyCn1S3qzXDYhlJCUtqcUFqC0pE5SLJUCkBMW0VVn7g8+12bwbbbUjItMA5wDrkHdSrwmmTC4VKUwhIAFoAgV6vDgIlR0zH3k0xQMssrbPkLFkdoqLDMY4wJsJ42rKgUZvXtahRMQRaNedRlo1Ohskxxn9mvVNEzMAc+fh1+tSwSFhZQpKhYggg+FP+z9l43Eth5DSSVq7vAKE5ZFoBBmTPvpIw+CznKknMTxGnpxrtm6m1HsPs5rCyQpOfMuT7KlkpSBwsbn/es+bJGK3H4cLyuqsXNl7MVnPaBTZQSCBrIMG/KbTxoNvpsxxDYUiVtAklQ/LwGYcPHTwJinmNes361tsVxsvLbdBIUO5CsviJgzKT7jzrDizN5DbPoMUMdrldzipAjvcP2BTnsh5oto7yiYukJHDW5VPnFPf2q7tIVgWewQkLS7mBJGZQKCCnNF9E6/oFce+7Otp7RbbiUoPtZSIm6RMQAYj5cK3zSnte5zp4m1aWw79q2NEKP9SvoB8a2D3JKB5T/3E1WXu5tJDJdUhBSG+0jvAxGaBIhSo4TfhRfdPdxzFI/FUGnM0FJI9mJCgJvJkRwisrgxXoZfBSS+rWY8LfCvHQSbyT15Uy7l4VhHbHFJgpyFtSpHFU5bX0FFV7Rw6MSHW20FAbgQiDnzTN+AFqH2pW5Ibj6Sc1wxIweAW53kpUpImY5ASfQVe2bu0/iTLSQESO8Ta/G5k2M0R2djlMMLZSZSskkmQe8kJMAGOHWiKd4ijD4ZDK1JW3IIN0lIjL0Ijh4+NVHJBo0x/D5pLUv7/Au707iuowjj5eQA02XIEkKNoAmImYBob9iThO0VdMMs/wCtuiisWvI43JLbohxJ0IBkeBEV7uLhWsJji+VZUrbUiOAJUlXDQd2mwzwcdIzJ0coq1R2N1oFbaj7SJyi15EH3VK/BKZtBmqGIOd1hSIU2c2ciCNJQZ/q5VJtbNLeUSCsBcfpOs1oT2MdFjHs9okCSIIOnLhUjy/HTkapbdJyDKJOYDQm3EwKtO2HlVT4IgZj8hUJNpVNxr3RHuq6gJLiV8YyjSL3oTtZBJhEAlRPl3ZPmZq62D26SP4fZ9Pam3uqFl99sFxtRsUzAteRB91At79pIQUCTnE93oriT5Wq/tGe3ZhMo7xcNosJR55qTMViPvLzi1JEGcsSDlSgFMwbyrMD41HLsnuFGN71sPexnUlhOQlQjUj41Js1gNNhEkxN4PEz86W92NoNfi4cSlYlcgm9hN5sQYt1HWjWw3JaCv1Ta8CDFp00q1YDRsMPD6nJEKTAHp9KJNixoFhcSV4h5ubNFN51zjNcRb3+VEcTjUNIzLMTpr8tPE0N77l03wa7FbOVecQcxiwHdgRoOc1psREl0qGiyE2Psg2NxfxqDDbSWtacpTlP5bk6E+1PyohhMUFzluALkc+Iok0RpnmCZGZXuuTx6nwr1xIzDTif3617hMTnJAChHMD9g1o8glQvz+VU62oo3U+NBQnHtksqUoxCVHraTRQwnx/39NDS7vFtRKMK6VKAHZkE8iREdTJ0otktwO58rLREcayjj2ysP+Vx0eKE//pWUXqRJqRTWVj8hAqzsjAKechCcwHp4np51VRtAg9TrOlMf2YBK9pYdpQBQorCgdD+Gsi39QB8qqV6WXj2l7kNWyNgttSswpw6qjSOA+tXMY64gpDaErKiAoK4IJ7xH6VAaH3V0ZzYWBDiGShKXHElSEiQSE+0RFrVriN08GFpQVqStc5E9qoFWXXKmbwNayLp53qtM6K6vGo6aaEVluEx7vHhVfE4cwNcwv16X4GugObmMgiHVpJ0uCT/mF6jG5jZUApxZHKw94E0l9LNMeuvx13FfH7dDmDbZXPaoWIMd1QANyfykzBHiRbQe9hFYjDuYbKstu5c2QCZSoKT3iCBf4muk4HYeEQ4W0oSXEpCiDJICpAMnnB9KvYd1BcdaSmOzCCTa+a+nlWn0pN6m90ZfiYJOMY7fM51httrDBYUlJSGg2gmMwgZQoke1I1+VQ7B2z92dKykqSpJSQInUEETabR51TdTClDkT8aql1OfIJzRMdOdY9eSUr5o6Hp44xaeyZMh4KFvT5VqCZrRSFAycuQyAoKBkpElECb5b14sQ2XgpShCu6QBlKCmZiZlKgRf+1eg39y/Xj280SKUOt+QqPsSfYTmPADj0HM0S3VwycQtQUkFaUKW2eE5QBFzo5Os6UW2pshSWcOtlICmpcXqTJGY9SZJ4a860LpoqufmZJdZNtrYWUYdSxIUAU5cydTCyEiDobqHE2PlWysIEoDyQVJJhaVXSDJ7oMDVIn1o5htj4jtS8hCWEWACznIsEC0GbxrEHwoxgd0GkKCHFKclJVEkIkQPZGuvEmpHHL9Kr+7ElmgvzO+NvuvBV3U2glt37sAlTaiVpKb5AbhJga6C/HnTfjH0oLfd9tYT68aC7SUjCYfN2QA7QgJQALd4p/wBIofhN7GVCyCTIAAHE6C1aoxfcwTkm7SobMc8lpIUQYJAsefnUuISADrpzpXw+9DK7EEQYjrwFbYjeRrNkzd8iyZJ+tSS2ATLGLxRCpSgSlRAnUjuSrpqR5VC8hwCSp0CNYT9aXtru41bktPtsBIm7ZVM8zHCOlW9p7WUsZQTl4/zf26UnPOEI3I09PjlN0ifaW3StCUIkDKMyuKjFx4fGgrgkRUbr44nTXnXpck2Ncyc5SepnYx44RWlBXdfEMNrWtzuqywD4XIngT8quNbRxfdJSopJEmBEEi8xYRSvj2iRbWKYN2sW240lJSA4hKSRoVclc4MetbcEtapsw9RjWP3JXf0/YYTtRkFSg5dIlQgAkC/Ed7y50H29vNnSlthIzE6uFSQJ4EJIJ9daX8VigpZVFjMg3MHUePWqi3QokQRIkTy+ZqSzO/aTH0sV+Y3VjCFCFEGBGk8DY3i/I0wbs70lmUOjMgmcwkqkgDiYgR76UxObvagylQ/djUK31KOVGvXpexB1oYSnquI6eKEo1LjydS2JtbDoDp7ZtRWtTkAwoDllJm3O1WGtstqzEK9kgdSCRoNTIBrk2FxSUKEkkrCSD+YhSc0dIhP8AmojjmEvNBMlBSpRSoW4ATP5hfXrrWvW6tnOnhipUuDoGKxBgqWciQNJuQJPeVokXOnqdK4x9oe8qsQ52TIlls2iBmOmbw4D141Bj8A+2pSBnUOhJBBHGNbcDVINqtmbVMQe4fDlypTyb2y30t7RkgM02tUEgJHhJ8NbV7TNsrCF3M2O6kGSFcxYa30PPjXtE8i7mSfSyT5Rz4oEkzTX9mKMm1sHfVw+9Ch86NO7t4Y/9KPAqHwNXt1NhMtY3DupCsyHJ9onnNjrbhRrqoNVubpdBkjvaO6HZ7a3G3lJBcbCghUmwVZQiYvWYzZTbjzLypzs5skG3fGVUjjag+IxWbE4dxLxQ2gLDrZCwF5hCTGWDlN71NtLaClPYfsH2+zCz26c6JKItAN5zRpHGnKSox6ZF7a2xkPrYWokFhztExFzBEGRpBOlWgO9VDbuKfCWzhQlxRdQFix/DJ75HeFwL/I1dWsBUkwL3NSTKVmJwiA4p0DvqSEkybhJJAjTVRv1rFYhOZSARmCQojjBkAnoSD6Ggbm1EDFKcS6p1PZBHZNhSoUFKJVI7gJBAueFeqceU6VoaS0pSAklxWZRSkkjuJMCCo3k60Lmq2D9N99jne0cCA4840lWbtHA4D3koyKEKiMozJM3HCK0wLwW2tLqwmCVpJBvKFJLYCRAE5VRpYnlTI9uw4XVBb5Ql9wnKkHvmMxJHsjjqDRI7qsMhBCO0JWlJK5VYm5y6A9YrO4ZJPVwbvWwxjp57/t/LETZIUpK0JaU7mkpyzCVlJQVWse6qIJ4CjWzt2MTl7JSg0l43TJJVlEwQmwjXWn/EYH+FkASEOBRGlglQi3Ui3SrLjCSpCjqgkjzEfCij06XLuhWTrZSvSkr/AJEgD7js1T4CVuow+Yk/mISIBjhMWqbdTeRTrWF7ZP4uIzmUiE/h3JiZEiKW97EkIx1v/b2xroAb1LsR5Da9nZnBlHbjhEkAa9Z91Vq9yX7/AEF6dn/fJ0TD4cBsNm4Hlxke+pnF0i7z/aIzhVIQhJeWpUKCSQlAg/mjvGYEDr5qG1d5sZi0kn8JnkDkTHVRuqnSlXBlbGX7TN5WSz2AWC52gMJGbKAFAzGmunurnOI2ulCkFCP4agqwUJ7ixxPDORaL1XwuMaKEklalESUIRp4qPdFWG3VESllIHNayT6IAHvodclyitwqwtvEtpkpQUvJUQogZgkzpPEgXmmTZ+yz2edsggE3SQpargEiBJgk+hpLdw+ISJWezHCGYHPVc1m6Zxj6Alt98AEiEqgJE84txt6VfqbWwlsPxcAmcwH80j3GtQ8kj2knwIroeysIEYdvOM5S0jMo3JISJMnUkjjUGwcThccwH2kBTaiQMyINtbVll0nqO2zow6zQqUTl+0dipddbdJIKJHkqQfUGiaWojp9KecVs7Ah5LKkNB1wSlOW6om4tfQ+lbvbq4UAkpygC5CikAeM2oZdHJpLVwMXXwX6XuIRTMj0qrhmFh5KmgouXAAvI5RyvroJp8/wCU8OoBTa1xzDhI+Jq3u1sptlLpQCVqUcxMk93ugAnh3c0C0qPOpi6WUZbsmTrouO0TnG09nrbWEOECEjSfaPCeNhBA56mqzmMABIgxqB6caJ/aBiynEESoKDYWbQIkyTNhFL68ESpQWO8WcwUBoSSmw5+zfrRPD7muw2GVaFKXJt99CnUoICCqIzi97aDrwqztFC23S200olK+0b0gJy95U6AAmJ5q0NVdmuB3FdoEKhttN4/PooT0Mx4TThsnDgqUSTJRBPEQon4mnRilsZ82a6+wDGzAzh1rUnOoSlSyQBZSYifZSIny8KUts7ScTh2wHEKWtSyc0KQpKj3hABsFJGvLyph+0TbXZYIoaVJW6UKI/TKiel4Fcu2e32s51qGWMoyKWNbju+zaSPlTFDuZHkffk6VuztoulLL5QXFCRlECPAj31RXvTh0qIU2sqBvGWR1ubir+6WDZSyhzsEKXeFkLCrEjjBFraetAN/VtNustMMhslMnKTKpPNWkRp18KjwRatgeq7pFfejeNLyQlkrQc8n8pIyxeOtZQ7CYNeZKFAHMAQSCFBPPlBvr5VlB7YbDVObXA8rNEN1j/AOrY/rFLze0c7imghRcTcptYWvr1FF91cTGOw6VAhSnBEjpNZIwaaOzkywcHT7M6vjXnE4nCoSAWnO07TuzGVMp735b+tZt57sl4cBtCg66G1SLgHiOvjU2N20hh3DMqCirEKUlBEQCkZjMmdOU1b2ltJpns+1MdosIRYmVq0FgY01Nq6aSo88Bd6ewwrIeLCV99CCBAPfOWZjgTULu7k4oKUczGWyCSRm/pPrNMO1Qz2ZOIydmCCe0jKDNiZsL166q48aCUIhRnJLkGFCkYpptCYZLKyqE2zhSAmVRaxVarLuCl8PSLNKRHiQflVZrGrGKLa1WcRmaQE+yG4CypXGSpJA8at4/GpayAgkuLCBHMgmT0hJo+wO5riA3maK1AKzENgmMyikyAPzHKFGOhPCtse+pCQUIznMkRMQFKAUr/AApJVHGK0dYSsoUoSW1ZkH9KspTI/wAKlDzoXt3erC4X+K6M3BKbq9BpVXSJYUx1wDnKAlQUTzCbkHoeNRbS2ihlGdxSUgfqUB4m/IVzLaf2ivuDJhWsoiM64Us9YHdHvFLeJwrrp7TFOlX9RmPkPKg13wRW+C3j94EYjEvjtsjakBmzZUlbYUTPC8QDcdKubOWy2g5GwIKuJCcoUcpJn9MHxmodmbIbgKSLESCL+fSs/wCEHGYoYMKLTYQVuHiQBaDF5VlHhNXwhje25AN60OOBJC1NjVSRCQRwE+1VzYe77eJYcSXXCFJSlwWCe6sLGRKgT7WWYnrS4rDZbCLWgaW5dKN7tjE/iKw5goRmI/UOQTxOv7IBR6rbAU1fAR3N2LhCF9lKi06tslZBum05Yy3mdKP45AbTDbSXCpQzAkJAgQFEwSbEgQOelL+52xXmUuFSMvaLK4KpVJ6cB4knnRTaeKDSZdVHJM94+A4+OlC5bj1Fab4KWF24tac7baDK1JnKtQlKikyZsLT51f2RtRaoLjaGwZkhVxEx3CkEgxwPHSk/dbHtYVpTas7kuKUMyQLGAB7RHCT1NMDG9TRIShleY2ATl14XtRNx7Ap+WdbwMFoA6FAn0rXY2zGcO2G8OgIbBJCUmwnXjVDB7ZYU1lK8pKYOYGxiCLiLGqO4GzmcDhRhhiW3YUTmEJmY/LmPxp0JKluDKEt9mGMXsNtzEtYlRV2jQITB7twoGRF7KNW9qYTtmXGpjtEKRMTGYETHnQLaOz8SvaOGfadjDISQ6gOGFHK5ByCyu8pF+nSje2FOBh0sz2vZq7OAPag5bGxvGtGgH2KG7GwhgsKjDhWcIKu9ETmJVpPWrezGwEqVxKlz5LVQ/c57FLwbZxojEZlhYgCwWoJsLXTBqJza6MM2tS+8SVEIB70BRkn9I60NpO2EouToTd+3k9s7ngZm0QDqZJkDnGYE9KDbO2SvEKQp8Q2kpbSLyvKDc8kmLiiG1NtYN7EpcK5CVApEEBMJEW/qn0FX2drMhKiFoMFSkiRNySBHO8UrVFu7NVTjBJJlLEtJZWloJIBSAIgAd9xQnyFC9v70IwodRJC1pJTA1zDLE+/yq5vFjVZVLb7yuym14VC4FtT3tOtct2tsrEuuErCzECVBUeZiwoo02KlFqNkW1tq9skJNkJKlADqZ+etUEoQkg3HMETPWjGwcEy3fEArIOiVGBbQjIZ48Ypgx2Cwzja+zbIWUnJmCQLC0rkHpcVHkSdEjBvexWWXEEJzut2EJBKbRwE29KMbNZL6wlaO1EarX3gAOC518QahZ2qWE5HMKwrKYl1IUecZgb+tD1bVlSygJbC/06J8BNuFC3J8ASlFcjbtfCpYaAbUkKt3VyFDwIBB84rKSlYhSsylKkjrMQLGaypHH5Allb4Ov4LZDQf7YA51903t6RbQVPhsCF47CrzQWlBQEaykiNba1GnEoQEZ1ZFKGYBUgpnQuIiUdZIoZurth1wodcQO0BIPZkAQAYIzLJM1mh0+RSUn2+xqeSNUdcdw7TimluIzLaUVNn9JIgnXlat9qYBrEdnnzfhuJcTB/MnSenSkvae+bWHUhKld5SpIuYAIzAhNwSkmLa9Ktn7RcFaS5/kNvSuipKjE9hi3p2cnF4ZzDlZbDgAzgSRBB0kcq2dxERfT5UvDfnBOD+OlPRSVD3kUHRvo02laluJX+hKIk62tYC2p0pc5pSS89+38lx/KxxxW0EISHVJEpBAUbEAm4E3EwOU2paf3pS+pIRlWUd8QsQIETrJMKNutc02ztjFbQcymSiZDSfZT1J4+J8oovsfdxDA7RwgqA14Dw+tGpauAbGDb213XE5S642OTUCfEwSPWldG7WUdqtK1An1m46nxrzbW3TdDNhxX9PqaFN7y4tMJTiHCLWOUiwgajlwoJTx2RzigliHXE2bYWgDjlPrpFCnErUe+TJ+dWlb5YoT3kG3FAv+/SnpjF4RwtPZgCpJCe0QAYB70kjQEESLG9zFDp19yby3sE7pbJxVlTkZN4WJkc0p1Hu86aXMChDrSz3lZikEACAUmRPIirmGxrRsl1o9ApPwmp2H1ErlvuhUIIM5hlTKuQ7xUI6A8a0RgoqiJtHMsBuc9ilPLK14fvnKCkme8sKsbQYSoEDjPGKeNkbDThUqyG5CQVXKlC8ieHCwoohRDizkVBSkA8LFUjxuPUVFjsYlKFKULAGZgD31TxxZercW9uI2lnUMMnD9mQIKs2cHjoSk36UnYnYG0VEqcUwSeKlq/8AGujYraCyB937NSriCqRPC4OovbjNJ21tk411RU4CsjxgcYAgAeVJnGMVtGy3JvkAnYGKmFPYZPUEmoF7vxd3Ggjk2BPzqxicC4hfZltQWYgRe4+lHNj7tXzPCT+n6/Sgg2+IlJvwda2Rgw1htc5CCqVDUkFXzqhuTjBj8KHnWmworUmEi1uNyTR/AewOWUfCp2GUoEISEjWEgAeMCmxiqQzVz5FLaOIwrePYwRYOd5JKVpIAEBaoI10QdOdFdo7PaYaW6px1CG0lSilarACSYBvaruJ2Iw5iG8SpEvNAhC5NgQoERMGylajjU21sCH2XGVEhLiCgkagKEGJtNT04+Ceo9t2BNmHt2UvYfFOltcwVDkSDZYkXBFL29jyWME8AO+teUr/MrvKJ8B3R6mnDYOxk4PDIw6FKUlBVBVE95RVeLamuZfahjASloRYrKvErUBboI9aTNKKbNHT3PIl2/wBCC1c2om0uqOFbvx+f9hUxJnjGg+tYpbs7Udgnh+J41dYeUNCR4GocE3IqLHYmCEjlf5D1pPLpDNK7l8Pm/M87/GvE4tQ/T5pH0qu0sFIJ8P71E+8BEann76tOS2TKeKD5SI8ds1l5RU40lROpzLE+i4qm7uxhcw/DXHIOGD6yeutX8O9mHnUzywnXyo/WyJ0mLfS4X+lARG6rQPcdeRyuhXh+VNZRlDoULVlF8Rk7/ZC/gcPZfVi9jsUp1ZcdOZSokCybAAd3wAqAq6ChK9r6T58qI4fFpWAdOetbJxkt2eZdssLeIEaDpWiHq2CLTWqMKVGAJoAlFs8Cjw/fwo5snd1eIgklLZ/NF1dE/XSjG726yUgLeAJNwiZHirn4aUx41xxKCWUZ1aASAPfw8K0Y8P6pF8bIoKDGDbAskcvzK6nmaS9s7ZU+T+VAM5Z16qPHwq7i9hYx5WZxskn+ZIjwvpVQbk4o/kA/xipkc5bJUgZauwBdfJ41omNBJ8KbMJuG9nTnU3AIJEkkibj2Yq/tfd1bK1OYRkX0MgqbEAdxJEA2nNdV+FDHC32Isa7sHNbtMhLJdcPaHvOsBQzZfyJ5oKhEzcTpVTaWCxDiyopHJKUmAlIsEJB/KBAFDsRh3G57RtQVeSsGTOpkivMPjHBcOKH+I/WnKGng0R2LX3R8aoV5X+FEdj4N9X4klpoEhbhkZYGYyLHT1MDjQhW2X5s4onlA+Yq5icS65gULKioJxCu04C4bCBAgG9xUlsW3sbbT3lfW4otuuobEJQjtFeynQqvdZkknrGgFDnsYtf8AFWtyNMylKjwBNQNcZ4aDrXoAANtfj+71klNsQ+SwwI0seYq/hdoYjOEoedk2HeJ9xtFDsOCbAXJgRcn9/Wuhbu7AS2jMsSs3J5dKLFGUnsWkkrCGAbcCAXVqWuO8TF7RAAAAsOHv1pc3h3t7BRQylCykELzaSQRlAGpBuTV3e7boZSW2z+IRf+QePBR/eopXwezRIW4DB0AuB1PWnZMun2odixuT3O94NeZoA6KQJjqmo93tlt4RrsmyopzFXeMmTrflSMzvmtCQO4Qkcjw9aasVt5CGO2CkrFogxJPDjSo5UMlhlHbyMueq+1FO9i4cPlL2U9nn9nNwzReKWNl72odWEZFAnlcaE8L8KNObVbSkqKxlFjBm+kePSmLMmLlilF00S7JcfUwg4lKEvXzhHs6mIknhFcI+0B5TONc7SCFKUtOtkqUogHXl8K7Yzt9hVg4PA2+IrkX2mNNvOtuJVY5kyP5SfqaVlnF03waOnU4ydcgzCtudk24GSpLpISUka3mQSCNDWju0G0rKHJbUmxSRedDpNPe5zaRgsGDBhaxf/wC2kPezYjz2MecbbUpAcIkAm+YE6DlWSMYye/Bs+JyK14L7eORAJJSIsVJUm3OSK3Q+0rRaVE8lA/CnvY+TssOCBPYiefsorjO8jJ++OhObL2p5lN3CPDShhCOR7Brq5LlDgYi3D9mqr2GCiCoA9Dy8PmKbcButhS2z+GAVNyopJTJhN+6RzPrXMN4sU4ziXG0KJQlRAClKJjNlGpNTHDU/aw/jFW6GNhrLa9bP4VSzMxHD53tRTZ27S1tMujELCnAJBSkgSCrgAeHOlneLaLmDfU04Q5GhyxMgK/UedCoOUvbyGurg9nsEMOjLmE8aytdjF7ENF5tpJQP54NhOmXl1rKpqSe/+Bi6jF5OXE0x7BaS6MqXW0r/Svuz0B0J6UuK6CpkAxfTjEfDjXcaT5PLsdH8I42rItBCie6FaHwIsfWn3YOw0MJBN3OJ5TwHTrXKNk71OsrQFKLjSSJQq8CdUk3BHC/Suu7M2i2+2HGlBSTcfMdD0oceJKVl3SLr6wkEqMACTW+CVmQF8xI5Cqu0W87akiO8mL86WmNuuYQht5ByjQcvBWhHTxp0nT34JGNrbkekjnW4igOD3iYc0cAPJVvjY+VEkOzoQR40SpgNNcluRWZ6gmsCqlEJoqu7s5pXtNtk9UpPyqQLrCupRLKqdi4f/AOFof4E/SosXsBlbKmQkNoUoKOQAd4RCtLmwqfEbSbR7biE+KgPnVT/jSV/w0rc/pTA/zqhPvoWohLUJe1d032btgOI5pF/NP0mggbOYJglZMBEXn611ppTkSRFvZF/9R1PlW/YAkKUAVDQxp51ll08XwRIAbu7uBqFr9v4dKIbwbWGHRaC4R3By/mPQe/1omy4Dpr1/d6Sd6dhureLiFlxCrFMd4W5cRbhz0osk1CNQDUW3bFbGuFSiVEqKjJJuSaiDcEEW68Yq79xcvLbluaTUZaIPeSfMR8qwWxiUrsHPvr/Uo34kmtsJjltyAJBif7cvKrDjaY+dQOEDU0alfYpynF2gjgd5lNKCk5wQZBmeBHpc1cwm9KENuISoI7ZwuOamVmO8SqwmAbHhpS8QPGq7rAPCiTTVBLqJ3b3G0bXMTnSRwj6VFstIfYcSsnuOHKoSYkCxABPCfOlVDRGkivULcQSUOEE3MWpfpLejR8bF1aaOmbO2olhOHbJGQKIzGUycisxhYB1M+dWtlY+UrMwS4s27wg6XSSONc3TvHiRkzFKwgkgKSDqCD8TVpreRkmXcImTrkJA9JtVKE48Fepinyx7we1EhtGZUHJoZtECOfD3VT2dtJtSFgtpXC1mcoJiSZ8aANbdwCuD7XODI+VW2MQyoQ1jECeDgg36qTb1pKhODuh1wlsmNuzcd3WgDo36WTQJ/ddnEBbmYF3OuSTxzFQB/TqPpQk4F9P8ADyLHAoIPvSbVq0++3JDS73JSrXnbLVY/a3f+gpR8M6LstRSywkgd2AYPJKhXOd/MEHsa5CojL70Jq1hd5XEACFDLcAhMDUAaybGh2Ix/aPLcWUjNHBSdABxTyHWqSlF3HkuMd3qGzcVAbwS0TJGYE/4BXtBdkbdS2haB3sxJBBTxAGkzwrKTJTb3RHHfY50+3ABk3qk4OMnWsrK9CchHrTIJvNdG+y5GU4hAJyjsyJ5qCpPnA9K8rKl+5BLhnQU6V5jcA26MriQocJ4eB1FZWU8SJe8+7zTCQpsrEnQqkeVqV3VKQsBKlDwP0rKyss9pbGvG24bmzu2X06POD/EfrUrW38TH8ZzX9RrKyiTdEfIQ2bjnnTCn3QJiyqaMHuy2sJLjj65GinPoBXtZVY3bdky7LYL4Ld7DIMpaTI4kSfU3okUgVlZTqoz3ZhNB3sQriom/H6C1ZWUjLwNxckT76hF+NWtsNFDLTgUoqUiTJt5WrKygxpN7jZOhCx23ny6U57BKbDqatbG2s447kWQpKkkwRpBAgdPGaysrp9XCKhNJcNGPBJ64h1WFRcZE6cqGbR2S1knLp8v9qysriNHQF3GYRKSqJsYqgoRWVlALmkecB1qV1kV7WVXczspqRUZQDWVlMBRE8yKjQ2Kyso09idjZTqkQUqUPA1Za3kxKIAcJHW9eVlEop8oOOSa4YewO23HMoWlB4ez58DRF3CodVBTlH8tuI5zzr2srFl24Ouvy2DsbgEJzQNIia9rKylRkw48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54" name="AutoShape 10" descr="data:image/jpeg;base64,/9j/4AAQSkZJRgABAQAAAQABAAD/2wCEAAkGBxQTEhUUExQWFhUXGB4bGBgYGR4fHBwdHB8fHRwYHxkdHCggGBwlHBwcIjEhJSkrLi4uGx8zODMsNygtLiwBCgoKDg0OGxAQGywlICQsLCw0LDQyLCwsLCwsLCwsLCwsLCwsLywsLCwsLCwsLCwsLCwsLCwsLCwsLCwsLCwsLP/AABEIALQBGAMBIgACEQEDEQH/xAAcAAACAgMBAQAAAAAAAAAAAAAFBgMEAAIHAQj/xABDEAABAwIDBQUFBgQEBQUAAAABAgMRACEEEjEFBkFRYRMicYGRMqGxwdEHFCNCUvAzYnLhgpKi8RUWQ7LSJEVTg9P/xAAaAQACAwEBAAAAAAAAAAAAAAACAwABBAUG/8QALREAAgIBAwMCBAYDAAAAAAAAAAECEQMSITEEQVETIhRhobEFMkJxgfDB0eH/2gAMAwEAAhEDEQA/AO0FI5VoUDlS+N92I9lz0T/5Vid9sPlkpcB5QJ8JCovRa15B0MP5BWdmKXMVvwwkApQ6skxASBA4klSgKvDejCn/AKn+lX/jV615K0PwFezFedkKFvbzYcZYVmlQBi2UX7xzRYdJN6hxG9TSVZUpKx+oKQBMExdYPACSIuL1al8yaQ12VZ2VCMPvMwpIJVkJElKtU9CRIPkeVbu7yYZLfaKdCU+ZV/lAKuulTUVQU7KsLVB8HvThnVpQhwkqBN0LAgCZKikACOZ6a1DjN9cI2VBbhlKspAQo+Ytcdau2VSDvZ15koM/vfg0pSovohWkSeAN4By2I1ipMPvRhFqCU4hskiR3hxnjoDY21qWybBMprzJS3/wA/YDOUl+I4lKo9QKujezBZQr7y1B071/TUVdlbBgIr3LQN7fDBJEnEt6TAMn0Anyr3B73YJ32MS3PJSsp9FRUsvYNZazLUTeKQowFpPgQf3apZqWSjzLXuWsnrWXqWSjCmvCK2ANeGalko0rwmtoNeEVdlUa14a1BMnlWFVROymZlFeVk14aIo9zVk1rWVCHpNeE15WiqhRhIrAoVGpQ51Td2kyn2nWwZi6wL6xrrFWUXyrpWVXaeSoSlQIPEGR61lQh88L3ndJjN6AVs/vKsIEKVmBkERB/q5igAbEkgmKifPpWZQQ7U75GnZe+K84D0FBsSBBHXlGtMLe8LBMdqR1KbW85rmF6kQ6RUliXYPVLsxv2zvYsOFLKgUARMQTI1ubQdKo4LejEIF1ZkxAzc+c6mlsqrw9TVqCoq5eRpd3icXGZwgx+QwPHr/AGrMNt53vd8nMIOsieI5eVLDajpW5cjQxV6UC78jbh9vOpGXOokGYJv4dRWre1XwZUVKuDe8Rpp40qt4i88edWfv5KbEj986px8Ir3eQ9isW6qc7hy+7+1UMx1SffVNOPIgTI61MMaCJsDxFvC1Wm12F0yd0qJBgkRGv00qTDNFR4gDgT8L1EziweI86maSmbLgnQn/eic9inZ7iHQATcn6fCq6n76mf3avVuqBgjOZg/wBq0IBMxpryFUpFpFht5xKgpBKSLgiQR4EVb/5ixgBQHXQkzbMvzm/E3oZnJFiZ4GPjUX3sp4yef+9EmTcJ4LeF5GYNvLTn9ohR73j6n1os3v5jhb7wsxOpF/Mj9+VLKcReZE+HrepVOR3hlKtPnpQvcIc2/tFxaE99wnxA+VRK+0vGG/aACeI16UmYjGrg5pIP7iqyFymNY/etDoXISbofG/tOxOhWR1FEGN+sUtQQhZUonSPfrpFcxW0ZtAtzo5sbY+JstCy2lTQWFhREhRICJtexMVNEWyO+bOgMbwY0pWvOT3lcBokAkCNbHjNUTv8APj/qDz/3r3YOxH+yWpeIcziMqS4YAP5rG8QT61z7F4RTagHlELNyLzMkGeVwauUF2ATk3yPp3/eWcoeg2NgL9L1ZVv4+kSpaQOZiuc5Uk6mRxIrVb5sm6uk28aW4+Gye6+fsdGa3+dWe64kxy09KixG9Lyyg5z3SPzq4cLEepmufgrRwy+Wvh61MnEkXzSALyP3eaFp9mR6+32Q/O74YkzlcAMWvNzxg61Txe9WNUmEuEH9QJ+E2pROLm+cCdJF/Oon9pKSDF+o0g1Scyqm+5JtEPuuKWtwlSjJkk/sVUGBXxUOPCq5xyyRc66cgPlV57bcWhJ6kRTNc+COMux42y4IAcUPCfrXlR4jasiyQCK9olKQOmZqC0IIkxz08Y51XdCTmIKTInSOtoNVk4YlM3nlFbNMLGXu68CJ+GnCgpLuM0/MhDonSpn8WDqlJ6x8DVj7hmSVwbC4Am/Pr/eol4VHZ50qUozBSdfG3Ci1Jh0mU1OdB9awvdB6cqP4LYrCkBanssi4lMjy1FeubPwiVQFhY6kig9aPAaSAjOGWrvBJI5xyrx9JgW8ffTWjH4ZoJSiVAaAcL3vWmJ220qfwRbWb+vDn0qlmb7AvZihcdK2SaNYh5km7RSLzkjl4RQx1pEyLUxTslorqVXucxW6kddT8a1SjUSKOyzGXL3mPGin3kAAJSBPib+NB41qRLhBHK1v30qmU42FXFwBKpI9r+1V28auRBI8vnVZ56TMg+XyrdnEQCKlbbgqIQLwP5Rm6nX31CsJJMyDHO3vF6rdpOvC/j0px3b3ZUuHH05UahBEFXUj8o6aml5MkcStjcWCWSVRBuA3aW7h0voJUo4gMhH8pAPaERMBSonS1NmA+y5/vFxxIhYSkZZnXvXOgM26UVbZy+wIIOYeIMgRy6UTxu+LyoAShGnemYUFEgwRpeCD6888OrUk72NuToHGktznu2N2FpU4hEuZSUylAgkW58L+lL+G3cxZUEhlQJMSYAHiZgDrXRNnLNweGvMnjNXW1dLUj42cW1Q+P4dCvzM581ubiu2S2pCUgye0zJUlIgkSoHpHmK7fht3ilgBsJK0tpDYKVFvMEgBRGsanzpScBg+FdH2mVow7ZY/iEJgQDIi4g+VHj6mWV7rgR1HSxxVT5B42MpORQAJASVICSE5gCDHS9gaV9+d1VYg9t2Yb7NsiwzKIBJ0i5uBHvroex8y2EqcMufnsBedIAtaK5ptzGleNfKVHKlWQXt3QE/EGjyZnjjYHT9P60mhLc3IxIYLxSiSnMGxJWZ0ATl1vpXru5jjWz2sWEvds46pBZy+ykFUGMuYeyLkxemdl5RBlR1MeAMfX1olidpqUyyzcdmVqUZ9oqMjrYSKBdamna+v/B0vw1xap/T/py1eBxRTdpwAnghU26ajxqxhtz8WsI7hOdOaCT3RmKRMjUxMV0BGIWowFHqSTAHM1bw2JOYpCiJiCTqR+o8jMdLHnNR6yPiv7+xJfhz5Tv+DlW0N3MWw4nMypWa4yJKrDnAtXuP3exIacWWFoDeUKkXlWgAHteWnSuuYzFalTeoCSDwykmPX4VWdxqjOkEyYA1AgHnME0curjF1QuPQuW90cPdbUgQUqBI4iPiKiKBbn1412jaOBbxSOydTmm6SPaB5g8D+zXPdr7kYtkOOBOZltJUXJA7o1kEzI5Cabh6hZPkxWbpZY1d2LClTIisr0KgdTxtWVpszE/Zad48yOXnWysdcHkOdU3SfKvG1gAiL86BxvkrSXU46dCQenxqurEnVQM+NQcbU24DZzQTlcazLBMkqMWPBKSB7zQyqBTUVyKoxBn+5+teB/wBaem8C1waa/wAiT8QTWm1sQGmlEJSCoZe6kDUGdAKD1k3SQKnF7JCcGHFH8MKX0Skkj0FXmtgYpaSrsnEkECFJUmZmTJEQIHrW+yMWWnEkEhKxC4PyGvA+ZpvChqKk8rh2LlLT2FIbrYmAYTfWXE28pkjyqdndB0nvOtAdCon/ALKZwqvRelPqJA+qxfG54ggvSeEINvVQm1YjdFH5nFnwAHzNMEmpksrIsknwFB68wdcnwLat1UfrX5x9Kix27JUZSoCwERyAE68Ymms4ZXEgeKh8Jn3V4Gkj8/oD8wKv15lapiC9u68nSFeBv6RU+xtlKcxLLJbUQtaQqxAi2a8iIE3nhypyxj7baCtWYgeAnpxov9nimcVi1tQRlbKwoEhWoFiNPapsc0mt0Ng5tgfZu56sMXHT3iknKIkJSVQlUke2Ry0vzs5bFwbrrRzACLpJnvTcG3CIFOT2w0hSU9o7KtDnvbXUzYXrV/d0JP8AFclVtRfpcXNRpN6mbPUqOlHOVrfOIWgIiD3bXITqsW0JBIqJ9pS0LcJAATNgBCjzsRF58LV0h7d3s79usTbRHxyTWrm6xMEuEx/IgesJHKlvFG7G/ESqv8nKWUO9mVBzMZTAATJCk5pAi4vHlxo9uxhnHA4HDlT1gE6iMsAjxptxWxEpWlSlLsVSQopv3bwiBeeXKiCdho7QAqXnKZkqkx4ngKJxV2kD68nHSxHTsrEYnGlntAltKQc0pP4YMFQETJJiDxmn/fR9TOBcU1ZSMgSYBjvpBsQeBNaDY3ZLAS84kr0AKbxEwFDwqzjEOIIBxBTOlmxMa6irSSd0BKbkkvBd2cknDt3hSm0kmPzFIMxbjeuOubMdw+JDK+87OYpTBzpKiM4ETBM6xF66s2h5aJS6COeRJnwgwaHK2S68e0DjauE9mOFvaBn31TSlsy8WR47E3eHCuMNKUlOadSBMH2sx5DmaCAPBIMogpmSD+/35U+7R2I8qQVoV/KW1QecjPCrUPTsReUhWHUYPdCVpygTplgD/AHoZY4vmg4dQ47bivhdqqKg2pAQk8ZNzFptqTYcpou63lBURlTlKpOibxc+nrRRey/xe1OEdK8wVq2UyIiE5xBsPfV/aay62ULwzhBEGUptNrQ5axNRYcfegpdXO1pb+fAnYPbKnhlDKswFjIuP0n9XTw8KObKwba4KjlTmAzK7wvpcEAcuOteYbZLaUFPZYlJJBkoSVJi/dIUR01q/hE9stLKm3FIzAqK0FMhKVa3g3IsOQqlhXyCn1S3qzXDYhlJCUtqcUFqC0pE5SLJUCkBMW0VVn7g8+12bwbbbUjItMA5wDrkHdSrwmmTC4VKUwhIAFoAgV6vDgIlR0zH3k0xQMssrbPkLFkdoqLDMY4wJsJ42rKgUZvXtahRMQRaNedRlo1Ohskxxn9mvVNEzMAc+fh1+tSwSFhZQpKhYggg+FP+z9l43Eth5DSSVq7vAKE5ZFoBBmTPvpIw+CznKknMTxGnpxrtm6m1HsPs5rCyQpOfMuT7KlkpSBwsbn/es+bJGK3H4cLyuqsXNl7MVnPaBTZQSCBrIMG/KbTxoNvpsxxDYUiVtAklQ/LwGYcPHTwJinmNes361tsVxsvLbdBIUO5CsviJgzKT7jzrDizN5DbPoMUMdrldzipAjvcP2BTnsh5oto7yiYukJHDW5VPnFPf2q7tIVgWewQkLS7mBJGZQKCCnNF9E6/oFce+7Otp7RbbiUoPtZSIm6RMQAYj5cK3zSnte5zp4m1aWw79q2NEKP9SvoB8a2D3JKB5T/3E1WXu5tJDJdUhBSG+0jvAxGaBIhSo4TfhRfdPdxzFI/FUGnM0FJI9mJCgJvJkRwisrgxXoZfBSS+rWY8LfCvHQSbyT15Uy7l4VhHbHFJgpyFtSpHFU5bX0FFV7Rw6MSHW20FAbgQiDnzTN+AFqH2pW5Ibj6Sc1wxIweAW53kpUpImY5ASfQVe2bu0/iTLSQESO8Ta/G5k2M0R2djlMMLZSZSskkmQe8kJMAGOHWiKd4ijD4ZDK1JW3IIN0lIjL0Ijh4+NVHJBo0x/D5pLUv7/Au707iuowjj5eQA02XIEkKNoAmImYBob9iThO0VdMMs/wCtuiisWvI43JLbohxJ0IBkeBEV7uLhWsJji+VZUrbUiOAJUlXDQd2mwzwcdIzJ0coq1R2N1oFbaj7SJyi15EH3VK/BKZtBmqGIOd1hSIU2c2ciCNJQZ/q5VJtbNLeUSCsBcfpOs1oT2MdFjHs9okCSIIOnLhUjy/HTkapbdJyDKJOYDQm3EwKtO2HlVT4IgZj8hUJNpVNxr3RHuq6gJLiV8YyjSL3oTtZBJhEAlRPl3ZPmZq62D26SP4fZ9Pam3uqFl99sFxtRsUzAteRB91At79pIQUCTnE93oriT5Wq/tGe3ZhMo7xcNosJR55qTMViPvLzi1JEGcsSDlSgFMwbyrMD41HLsnuFGN71sPexnUlhOQlQjUj41Js1gNNhEkxN4PEz86W92NoNfi4cSlYlcgm9hN5sQYt1HWjWw3JaCv1Ta8CDFp00q1YDRsMPD6nJEKTAHp9KJNixoFhcSV4h5ubNFN51zjNcRb3+VEcTjUNIzLMTpr8tPE0N77l03wa7FbOVecQcxiwHdgRoOc1psREl0qGiyE2Psg2NxfxqDDbSWtacpTlP5bk6E+1PyohhMUFzluALkc+Iok0RpnmCZGZXuuTx6nwr1xIzDTif3617hMTnJAChHMD9g1o8glQvz+VU62oo3U+NBQnHtksqUoxCVHraTRQwnx/39NDS7vFtRKMK6VKAHZkE8iREdTJ0otktwO58rLREcayjj2ysP+Vx0eKE//pWUXqRJqRTWVj8hAqzsjAKechCcwHp4np51VRtAg9TrOlMf2YBK9pYdpQBQorCgdD+Gsi39QB8qqV6WXj2l7kNWyNgttSswpw6qjSOA+tXMY64gpDaErKiAoK4IJ7xH6VAaH3V0ZzYWBDiGShKXHElSEiQSE+0RFrVriN08GFpQVqStc5E9qoFWXXKmbwNayLp53qtM6K6vGo6aaEVluEx7vHhVfE4cwNcwv16X4GugObmMgiHVpJ0uCT/mF6jG5jZUApxZHKw94E0l9LNMeuvx13FfH7dDmDbZXPaoWIMd1QANyfykzBHiRbQe9hFYjDuYbKstu5c2QCZSoKT3iCBf4muk4HYeEQ4W0oSXEpCiDJICpAMnnB9KvYd1BcdaSmOzCCTa+a+nlWn0pN6m90ZfiYJOMY7fM51httrDBYUlJSGg2gmMwgZQoke1I1+VQ7B2z92dKykqSpJSQInUEETabR51TdTClDkT8aql1OfIJzRMdOdY9eSUr5o6Hp44xaeyZMh4KFvT5VqCZrRSFAycuQyAoKBkpElECb5b14sQ2XgpShCu6QBlKCmZiZlKgRf+1eg39y/Xj280SKUOt+QqPsSfYTmPADj0HM0S3VwycQtQUkFaUKW2eE5QBFzo5Os6UW2pshSWcOtlICmpcXqTJGY9SZJ4a860LpoqufmZJdZNtrYWUYdSxIUAU5cydTCyEiDobqHE2PlWysIEoDyQVJJhaVXSDJ7oMDVIn1o5htj4jtS8hCWEWACznIsEC0GbxrEHwoxgd0GkKCHFKclJVEkIkQPZGuvEmpHHL9Kr+7ElmgvzO+NvuvBV3U2glt37sAlTaiVpKb5AbhJga6C/HnTfjH0oLfd9tYT68aC7SUjCYfN2QA7QgJQALd4p/wBIofhN7GVCyCTIAAHE6C1aoxfcwTkm7SobMc8lpIUQYJAsefnUuISADrpzpXw+9DK7EEQYjrwFbYjeRrNkzd8iyZJ+tSS2ATLGLxRCpSgSlRAnUjuSrpqR5VC8hwCSp0CNYT9aXtru41bktPtsBIm7ZVM8zHCOlW9p7WUsZQTl4/zf26UnPOEI3I09PjlN0ifaW3StCUIkDKMyuKjFx4fGgrgkRUbr44nTXnXpck2Ncyc5SepnYx44RWlBXdfEMNrWtzuqywD4XIngT8quNbRxfdJSopJEmBEEi8xYRSvj2iRbWKYN2sW240lJSA4hKSRoVclc4MetbcEtapsw9RjWP3JXf0/YYTtRkFSg5dIlQgAkC/Ed7y50H29vNnSlthIzE6uFSQJ4EJIJ9daX8VigpZVFjMg3MHUePWqi3QokQRIkTy+ZqSzO/aTH0sV+Y3VjCFCFEGBGk8DY3i/I0wbs70lmUOjMgmcwkqkgDiYgR76UxObvagylQ/djUK31KOVGvXpexB1oYSnquI6eKEo1LjydS2JtbDoDp7ZtRWtTkAwoDllJm3O1WGtstqzEK9kgdSCRoNTIBrk2FxSUKEkkrCSD+YhSc0dIhP8AmojjmEvNBMlBSpRSoW4ATP5hfXrrWvW6tnOnhipUuDoGKxBgqWciQNJuQJPeVokXOnqdK4x9oe8qsQ52TIlls2iBmOmbw4D141Bj8A+2pSBnUOhJBBHGNbcDVINqtmbVMQe4fDlypTyb2y30t7RkgM02tUEgJHhJ8NbV7TNsrCF3M2O6kGSFcxYa30PPjXtE8i7mSfSyT5Rz4oEkzTX9mKMm1sHfVw+9Ch86NO7t4Y/9KPAqHwNXt1NhMtY3DupCsyHJ9onnNjrbhRrqoNVubpdBkjvaO6HZ7a3G3lJBcbCghUmwVZQiYvWYzZTbjzLypzs5skG3fGVUjjag+IxWbE4dxLxQ2gLDrZCwF5hCTGWDlN71NtLaClPYfsH2+zCz26c6JKItAN5zRpHGnKSox6ZF7a2xkPrYWokFhztExFzBEGRpBOlWgO9VDbuKfCWzhQlxRdQFix/DJ75HeFwL/I1dWsBUkwL3NSTKVmJwiA4p0DvqSEkybhJJAjTVRv1rFYhOZSARmCQojjBkAnoSD6Ggbm1EDFKcS6p1PZBHZNhSoUFKJVI7gJBAueFeqceU6VoaS0pSAklxWZRSkkjuJMCCo3k60Lmq2D9N99jne0cCA4840lWbtHA4D3koyKEKiMozJM3HCK0wLwW2tLqwmCVpJBvKFJLYCRAE5VRpYnlTI9uw4XVBb5Ql9wnKkHvmMxJHsjjqDRI7qsMhBCO0JWlJK5VYm5y6A9YrO4ZJPVwbvWwxjp57/t/LETZIUpK0JaU7mkpyzCVlJQVWse6qIJ4CjWzt2MTl7JSg0l43TJJVlEwQmwjXWn/EYH+FkASEOBRGlglQi3Ui3SrLjCSpCjqgkjzEfCij06XLuhWTrZSvSkr/AJEgD7js1T4CVuow+Yk/mISIBjhMWqbdTeRTrWF7ZP4uIzmUiE/h3JiZEiKW97EkIx1v/b2xroAb1LsR5Da9nZnBlHbjhEkAa9Z91Vq9yX7/AEF6dn/fJ0TD4cBsNm4Hlxke+pnF0i7z/aIzhVIQhJeWpUKCSQlAg/mjvGYEDr5qG1d5sZi0kn8JnkDkTHVRuqnSlXBlbGX7TN5WSz2AWC52gMJGbKAFAzGmunurnOI2ulCkFCP4agqwUJ7ixxPDORaL1XwuMaKEklalESUIRp4qPdFWG3VESllIHNayT6IAHvodclyitwqwtvEtpkpQUvJUQogZgkzpPEgXmmTZ+yz2edsggE3SQpargEiBJgk+hpLdw+ISJWezHCGYHPVc1m6Zxj6Alt98AEiEqgJE84txt6VfqbWwlsPxcAmcwH80j3GtQ8kj2knwIroeysIEYdvOM5S0jMo3JISJMnUkjjUGwcThccwH2kBTaiQMyINtbVll0nqO2zow6zQqUTl+0dipddbdJIKJHkqQfUGiaWojp9KecVs7Ah5LKkNB1wSlOW6om4tfQ+lbvbq4UAkpygC5CikAeM2oZdHJpLVwMXXwX6XuIRTMj0qrhmFh5KmgouXAAvI5RyvroJp8/wCU8OoBTa1xzDhI+Jq3u1sptlLpQCVqUcxMk93ugAnh3c0C0qPOpi6WUZbsmTrouO0TnG09nrbWEOECEjSfaPCeNhBA56mqzmMABIgxqB6caJ/aBiynEESoKDYWbQIkyTNhFL68ESpQWO8WcwUBoSSmw5+zfrRPD7muw2GVaFKXJt99CnUoICCqIzi97aDrwqztFC23S200olK+0b0gJy95U6AAmJ5q0NVdmuB3FdoEKhttN4/PooT0Mx4TThsnDgqUSTJRBPEQon4mnRilsZ82a6+wDGzAzh1rUnOoSlSyQBZSYifZSIny8KUts7ScTh2wHEKWtSyc0KQpKj3hABsFJGvLyph+0TbXZYIoaVJW6UKI/TKiel4Fcu2e32s51qGWMoyKWNbju+zaSPlTFDuZHkffk6VuztoulLL5QXFCRlECPAj31RXvTh0qIU2sqBvGWR1ubir+6WDZSyhzsEKXeFkLCrEjjBFraetAN/VtNustMMhslMnKTKpPNWkRp18KjwRatgeq7pFfejeNLyQlkrQc8n8pIyxeOtZQ7CYNeZKFAHMAQSCFBPPlBvr5VlB7YbDVObXA8rNEN1j/AOrY/rFLze0c7imghRcTcptYWvr1FF91cTGOw6VAhSnBEjpNZIwaaOzkywcHT7M6vjXnE4nCoSAWnO07TuzGVMp735b+tZt57sl4cBtCg66G1SLgHiOvjU2N20hh3DMqCirEKUlBEQCkZjMmdOU1b2ltJpns+1MdosIRYmVq0FgY01Nq6aSo88Bd6ewwrIeLCV99CCBAPfOWZjgTULu7k4oKUczGWyCSRm/pPrNMO1Qz2ZOIydmCCe0jKDNiZsL166q48aCUIhRnJLkGFCkYpptCYZLKyqE2zhSAmVRaxVarLuCl8PSLNKRHiQflVZrGrGKLa1WcRmaQE+yG4CypXGSpJA8at4/GpayAgkuLCBHMgmT0hJo+wO5riA3maK1AKzENgmMyikyAPzHKFGOhPCtse+pCQUIznMkRMQFKAUr/AApJVHGK0dYSsoUoSW1ZkH9KspTI/wAKlDzoXt3erC4X+K6M3BKbq9BpVXSJYUx1wDnKAlQUTzCbkHoeNRbS2ihlGdxSUgfqUB4m/IVzLaf2ivuDJhWsoiM64Us9YHdHvFLeJwrrp7TFOlX9RmPkPKg13wRW+C3j94EYjEvjtsjakBmzZUlbYUTPC8QDcdKubOWy2g5GwIKuJCcoUcpJn9MHxmodmbIbgKSLESCL+fSs/wCEHGYoYMKLTYQVuHiQBaDF5VlHhNXwhje25AN60OOBJC1NjVSRCQRwE+1VzYe77eJYcSXXCFJSlwWCe6sLGRKgT7WWYnrS4rDZbCLWgaW5dKN7tjE/iKw5goRmI/UOQTxOv7IBR6rbAU1fAR3N2LhCF9lKi06tslZBum05Yy3mdKP45AbTDbSXCpQzAkJAgQFEwSbEgQOelL+52xXmUuFSMvaLK4KpVJ6cB4knnRTaeKDSZdVHJM94+A4+OlC5bj1Fab4KWF24tac7baDK1JnKtQlKikyZsLT51f2RtRaoLjaGwZkhVxEx3CkEgxwPHSk/dbHtYVpTas7kuKUMyQLGAB7RHCT1NMDG9TRIShleY2ATl14XtRNx7Ap+WdbwMFoA6FAn0rXY2zGcO2G8OgIbBJCUmwnXjVDB7ZYU1lK8pKYOYGxiCLiLGqO4GzmcDhRhhiW3YUTmEJmY/LmPxp0JKluDKEt9mGMXsNtzEtYlRV2jQITB7twoGRF7KNW9qYTtmXGpjtEKRMTGYETHnQLaOz8SvaOGfadjDISQ6gOGFHK5ByCyu8pF+nSje2FOBh0sz2vZq7OAPag5bGxvGtGgH2KG7GwhgsKjDhWcIKu9ETmJVpPWrezGwEqVxKlz5LVQ/c57FLwbZxojEZlhYgCwWoJsLXTBqJza6MM2tS+8SVEIB70BRkn9I60NpO2EouToTd+3k9s7ngZm0QDqZJkDnGYE9KDbO2SvEKQp8Q2kpbSLyvKDc8kmLiiG1NtYN7EpcK5CVApEEBMJEW/qn0FX2drMhKiFoMFSkiRNySBHO8UrVFu7NVTjBJJlLEtJZWloJIBSAIgAd9xQnyFC9v70IwodRJC1pJTA1zDLE+/yq5vFjVZVLb7yuym14VC4FtT3tOtct2tsrEuuErCzECVBUeZiwoo02KlFqNkW1tq9skJNkJKlADqZ+etUEoQkg3HMETPWjGwcEy3fEArIOiVGBbQjIZ48Ypgx2Cwzja+zbIWUnJmCQLC0rkHpcVHkSdEjBvexWWXEEJzut2EJBKbRwE29KMbNZL6wlaO1EarX3gAOC518QahZ2qWE5HMKwrKYl1IUecZgb+tD1bVlSygJbC/06J8BNuFC3J8ASlFcjbtfCpYaAbUkKt3VyFDwIBB84rKSlYhSsylKkjrMQLGaypHH5Allb4Ov4LZDQf7YA51903t6RbQVPhsCF47CrzQWlBQEaykiNba1GnEoQEZ1ZFKGYBUgpnQuIiUdZIoZurth1wodcQO0BIPZkAQAYIzLJM1mh0+RSUn2+xqeSNUdcdw7TimluIzLaUVNn9JIgnXlat9qYBrEdnnzfhuJcTB/MnSenSkvae+bWHUhKld5SpIuYAIzAhNwSkmLa9Ktn7RcFaS5/kNvSuipKjE9hi3p2cnF4ZzDlZbDgAzgSRBB0kcq2dxERfT5UvDfnBOD+OlPRSVD3kUHRvo02laluJX+hKIk62tYC2p0pc5pSS89+38lx/KxxxW0EISHVJEpBAUbEAm4E3EwOU2paf3pS+pIRlWUd8QsQIETrJMKNutc02ztjFbQcymSiZDSfZT1J4+J8oovsfdxDA7RwgqA14Dw+tGpauAbGDb213XE5S642OTUCfEwSPWldG7WUdqtK1An1m46nxrzbW3TdDNhxX9PqaFN7y4tMJTiHCLWOUiwgajlwoJTx2RzigliHXE2bYWgDjlPrpFCnErUe+TJ+dWlb5YoT3kG3FAv+/SnpjF4RwtPZgCpJCe0QAYB70kjQEESLG9zFDp19yby3sE7pbJxVlTkZN4WJkc0p1Hu86aXMChDrSz3lZikEACAUmRPIirmGxrRsl1o9ApPwmp2H1ErlvuhUIIM5hlTKuQ7xUI6A8a0RgoqiJtHMsBuc9ilPLK14fvnKCkme8sKsbQYSoEDjPGKeNkbDThUqyG5CQVXKlC8ieHCwoohRDizkVBSkA8LFUjxuPUVFjsYlKFKULAGZgD31TxxZercW9uI2lnUMMnD9mQIKs2cHjoSk36UnYnYG0VEqcUwSeKlq/8AGujYraCyB937NSriCqRPC4OovbjNJ21tk411RU4CsjxgcYAgAeVJnGMVtGy3JvkAnYGKmFPYZPUEmoF7vxd3Ggjk2BPzqxicC4hfZltQWYgRe4+lHNj7tXzPCT+n6/Sgg2+IlJvwda2Rgw1htc5CCqVDUkFXzqhuTjBj8KHnWmworUmEi1uNyTR/AewOWUfCp2GUoEISEjWEgAeMCmxiqQzVz5FLaOIwrePYwRYOd5JKVpIAEBaoI10QdOdFdo7PaYaW6px1CG0lSilarACSYBvaruJ2Iw5iG8SpEvNAhC5NgQoERMGylajjU21sCH2XGVEhLiCgkagKEGJtNT04+Ceo9t2BNmHt2UvYfFOltcwVDkSDZYkXBFL29jyWME8AO+teUr/MrvKJ8B3R6mnDYOxk4PDIw6FKUlBVBVE95RVeLamuZfahjASloRYrKvErUBboI9aTNKKbNHT3PIl2/wBCC1c2om0uqOFbvx+f9hUxJnjGg+tYpbs7Udgnh+J41dYeUNCR4GocE3IqLHYmCEjlf5D1pPLpDNK7l8Pm/M87/GvE4tQ/T5pH0qu0sFIJ8P71E+8BEann76tOS2TKeKD5SI8ds1l5RU40lROpzLE+i4qm7uxhcw/DXHIOGD6yeutX8O9mHnUzywnXyo/WyJ0mLfS4X+lARG6rQPcdeRyuhXh+VNZRlDoULVlF8Rk7/ZC/gcPZfVi9jsUp1ZcdOZSokCybAAd3wAqAq6ChK9r6T58qI4fFpWAdOetbJxkt2eZdssLeIEaDpWiHq2CLTWqMKVGAJoAlFs8Cjw/fwo5snd1eIgklLZ/NF1dE/XSjG726yUgLeAJNwiZHirn4aUx41xxKCWUZ1aASAPfw8K0Y8P6pF8bIoKDGDbAskcvzK6nmaS9s7ZU+T+VAM5Z16qPHwq7i9hYx5WZxskn+ZIjwvpVQbk4o/kA/xipkc5bJUgZauwBdfJ41omNBJ8KbMJuG9nTnU3AIJEkkibj2Yq/tfd1bK1OYRkX0MgqbEAdxJEA2nNdV+FDHC32Isa7sHNbtMhLJdcPaHvOsBQzZfyJ5oKhEzcTpVTaWCxDiyopHJKUmAlIsEJB/KBAFDsRh3G57RtQVeSsGTOpkivMPjHBcOKH+I/WnKGng0R2LX3R8aoV5X+FEdj4N9X4klpoEhbhkZYGYyLHT1MDjQhW2X5s4onlA+Yq5icS65gULKioJxCu04C4bCBAgG9xUlsW3sbbT3lfW4otuuobEJQjtFeynQqvdZkknrGgFDnsYtf8AFWtyNMylKjwBNQNcZ4aDrXoAANtfj+71klNsQ+SwwI0seYq/hdoYjOEoedk2HeJ9xtFDsOCbAXJgRcn9/Wuhbu7AS2jMsSs3J5dKLFGUnsWkkrCGAbcCAXVqWuO8TF7RAAAAsOHv1pc3h3t7BRQylCykELzaSQRlAGpBuTV3e7boZSW2z+IRf+QePBR/eopXwezRIW4DB0AuB1PWnZMun2odixuT3O94NeZoA6KQJjqmo93tlt4RrsmyopzFXeMmTrflSMzvmtCQO4Qkcjw9aasVt5CGO2CkrFogxJPDjSo5UMlhlHbyMueq+1FO9i4cPlL2U9nn9nNwzReKWNl72odWEZFAnlcaE8L8KNObVbSkqKxlFjBm+kePSmLMmLlilF00S7JcfUwg4lKEvXzhHs6mIknhFcI+0B5TONc7SCFKUtOtkqUogHXl8K7Yzt9hVg4PA2+IrkX2mNNvOtuJVY5kyP5SfqaVlnF03waOnU4ydcgzCtudk24GSpLpISUka3mQSCNDWju0G0rKHJbUmxSRedDpNPe5zaRgsGDBhaxf/wC2kPezYjz2MecbbUpAcIkAm+YE6DlWSMYye/Bs+JyK14L7eORAJJSIsVJUm3OSK3Q+0rRaVE8lA/CnvY+TssOCBPYiefsorjO8jJ++OhObL2p5lN3CPDShhCOR7Brq5LlDgYi3D9mqr2GCiCoA9Dy8PmKbcButhS2z+GAVNyopJTJhN+6RzPrXMN4sU4ziXG0KJQlRAClKJjNlGpNTHDU/aw/jFW6GNhrLa9bP4VSzMxHD53tRTZ27S1tMujELCnAJBSkgSCrgAeHOlneLaLmDfU04Q5GhyxMgK/UedCoOUvbyGurg9nsEMOjLmE8aytdjF7ENF5tpJQP54NhOmXl1rKpqSe/+Bi6jF5OXE0x7BaS6MqXW0r/Svuz0B0J6UuK6CpkAxfTjEfDjXcaT5PLsdH8I42rItBCie6FaHwIsfWn3YOw0MJBN3OJ5TwHTrXKNk71OsrQFKLjSSJQq8CdUk3BHC/Suu7M2i2+2HGlBSTcfMdD0oceJKVl3SLr6wkEqMACTW+CVmQF8xI5Cqu0W87akiO8mL86WmNuuYQht5ByjQcvBWhHTxp0nT34JGNrbkekjnW4igOD3iYc0cAPJVvjY+VEkOzoQR40SpgNNcluRWZ6gmsCqlEJoqu7s5pXtNtk9UpPyqQLrCupRLKqdi4f/AOFof4E/SosXsBlbKmQkNoUoKOQAd4RCtLmwqfEbSbR7biE+KgPnVT/jSV/w0rc/pTA/zqhPvoWohLUJe1d032btgOI5pF/NP0mggbOYJglZMBEXn611ppTkSRFvZF/9R1PlW/YAkKUAVDQxp51ll08XwRIAbu7uBqFr9v4dKIbwbWGHRaC4R3By/mPQe/1omy4Dpr1/d6Sd6dhureLiFlxCrFMd4W5cRbhz0osk1CNQDUW3bFbGuFSiVEqKjJJuSaiDcEEW68Yq79xcvLbluaTUZaIPeSfMR8qwWxiUrsHPvr/Uo34kmtsJjltyAJBif7cvKrDjaY+dQOEDU0alfYpynF2gjgd5lNKCk5wQZBmeBHpc1cwm9KENuISoI7ZwuOamVmO8SqwmAbHhpS8QPGq7rAPCiTTVBLqJ3b3G0bXMTnSRwj6VFstIfYcSsnuOHKoSYkCxABPCfOlVDRGkivULcQSUOEE3MWpfpLejR8bF1aaOmbO2olhOHbJGQKIzGUycisxhYB1M+dWtlY+UrMwS4s27wg6XSSONc3TvHiRkzFKwgkgKSDqCD8TVpreRkmXcImTrkJA9JtVKE48Fepinyx7we1EhtGZUHJoZtECOfD3VT2dtJtSFgtpXC1mcoJiSZ8aANbdwCuD7XODI+VW2MQyoQ1jECeDgg36qTb1pKhODuh1wlsmNuzcd3WgDo36WTQJ/ddnEBbmYF3OuSTxzFQB/TqPpQk4F9P8ADyLHAoIPvSbVq0++3JDS73JSrXnbLVY/a3f+gpR8M6LstRSywkgd2AYPJKhXOd/MEHsa5CojL70Jq1hd5XEACFDLcAhMDUAaybGh2Ix/aPLcWUjNHBSdABxTyHWqSlF3HkuMd3qGzcVAbwS0TJGYE/4BXtBdkbdS2haB3sxJBBTxAGkzwrKTJTb3RHHfY50+3ABk3qk4OMnWsrK9CchHrTIJvNdG+y5GU4hAJyjsyJ5qCpPnA9K8rKl+5BLhnQU6V5jcA26MriQocJ4eB1FZWU8SJe8+7zTCQpsrEnQqkeVqV3VKQsBKlDwP0rKyss9pbGvG24bmzu2X06POD/EfrUrW38TH8ZzX9RrKyiTdEfIQ2bjnnTCn3QJiyqaMHuy2sJLjj65GinPoBXtZVY3bdky7LYL4Ld7DIMpaTI4kSfU3okUgVlZTqoz3ZhNB3sQriom/H6C1ZWUjLwNxckT76hF+NWtsNFDLTgUoqUiTJt5WrKygxpN7jZOhCx23ny6U57BKbDqatbG2s447kWQpKkkwRpBAgdPGaysrp9XCKhNJcNGPBJ64h1WFRcZE6cqGbR2S1knLp8v9qysriNHQF3GYRKSqJsYqgoRWVlALmkecB1qV1kV7WVXczspqRUZQDWVlMBRE8yKjQ2Kyso09idjZTqkQUqUPA1Za3kxKIAcJHW9eVlEop8oOOSa4YewO23HMoWlB4ez58DRF3CodVBTlH8tuI5zzr2srFl24Ouvy2DsbgEJzQNIia9rKylRkw48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56" name="AutoShape 12" descr="data:image/jpeg;base64,/9j/4AAQSkZJRgABAQAAAQABAAD/2wCEAAkGBxQTEhUUExMWFhUXGBgaGBgYGR0dHRwfHxsfIBgfIB4gHSggGyAmGxwcITEhJSkrLi4uHh8zODMtNygtLisBCgoKDg0OGxAQGywkICQsLCwsLCwsLCwsLCwsLCwsLCwsLCwsLCwsLCwsLCwsLCwsLCwsLCwsLCwsLCwsLCwsLP/AABEIAL4BCQMBIgACEQEDEQH/xAAcAAACAwEBAQEAAAAAAAAAAAAEBQMGBwIBAAj/xABIEAACAQIEBAQDBQYCBwYHAAABAhEDIQAEEjEFIkFRBhNhcTKBkRQjQqHBB1JisdHwkuEVM1NyotLxFhckgpPTJUNUY7LC4v/EABkBAAMBAQEAAAAAAAAAAAAAAAECAwAEBf/EACcRAAICAgICAgICAwEAAAAAAAABAhEDIRIxQVEEIhNhMoFCcZEU/9oADAMBAAIRAxEAPwDPa9MFrbTtPrYTA9b/AM98d0wUJggmbxMRuL9bfLAeazE1tBWLjtAvEAYMqPpJQnSeWTHoJNh3xUhtHbVWJgkC31+X9cC13BCNMkG/6YkZyRq+HaSfb6/piEIDbSYmVMEjYxYEfng8A3fY88J8ZOVzIqG6Mjo9pOkqLj1DAH5EfixqL8Uo1ErqletUFdWQKTNJQKcBqZ0wA3mISJuQ0CVOMYoLV3cLAjoZA67AfQ37RhpkMpnNRq0srUNEDoppqVszEaonYdyYjpiWXCpO7opCbSoWcOAiBvJNvaI/M484hVE8vTfa8jv6EWnebYlyPC6l2VSAsFtKs7CIvOym0TPpBtgk8JYqSSST0IEHmQXCgEQWU7H2PRXKmaNtCDNZosewGwEAYaeHEasxkAosFpMD0E9Otxj0cHj4mA7HTH5k+n5YsXAuGzRdKZCwQxm03CgHSLglheJ3Owsssi6Ql06JaLIZ0adNOALWgG3ve8YT8U4uZgtBUCB6zf5+pxZX4ITSalli1W4LNApkGdIkNUF5Vja6xt0NRPDSSaek6iQAF52MD+EkTEm09bYWMKew8JeiSlxHMUZy4DU6iwGUi6gi1okWIEdfTpbW8XUuWjTQ1XOhajtyqp1qWIG7EEeg9TgThHGNXEEzFYEMHRmCBuVVgG1yBpuek37nFcrcLqUSpYhdYJUDcAWBMWvBMDpExOGeGEnyo7Vnmlwvsk49m6gzlZKrs4p1XRQdgFYgQBABjsBOOePZs5itXqINKVanmaT3APXrBZgPQ4AzNQ6yzEuxgsTMzAmZ3wWg1EabyBtYCB1mb2viySjpEW73JiqpkdLEKQ0b6ZI72nDLJ5VmHw6osQRb69e0YnKKANbbi4/zm/UzfpthZQzTExBAHbr0NpgSOvf64ElohavR5BBGwJO0Wv6z7Ylq5cQNVrnVt+vraOs4mqZRmIbZbFZIloPUdoEz9MR8QTVa3YH1sfQyT1xOzNgeTyYqNC31QBPUkwMW/K0V8oBlQsCFQqFi4G5HxWWx2uQcVhKIWqqBje+o9IH9Vv79cMvtjFSNRECxIkRO5DE/TqYtgtWFOgikuk9DqBEWgn8AEW6x7+2AalEMR0jbb6/P1wwoVV8sOW1zcnvBN4Nh1NjtGEuYrkBVkM3WAf3rem1ribYC7YmwfiNJBGkdb+vy6b4OyzAJ3ELPpIk+3UnfEAzeow6qwH7wM+uxE3vecctXE2UdrCPbra/bDVoYZZihyARyzG89Z673cA26xOAc88nmCwGgiB6iJF4/piWnmiYHQEwCCfQek3O/UY5qUZB1XJMBbAD1boZ/OTgJGOEUhRKwrXgi3rb+/bCoxJiMNa2dQppiJJF/yM7jCPzDff3j9cNEKOlWDibydWBxVPYn5Tg/I0maF0kn88FtGbogFDv0x95A/sYeUeBOTJKqPrgz/s6v+0/If1xN5ooXmifL8CRKTVszpEjRoZX8xDzc4Ebc3xCbr12PPD+A/aB5tFnqiTqKIJWAYGkF9F4udQjuZ0vftBB7emJU4iQZU6WP4hyt/iF/zxKPy35R6Mvgp9MqOQ8KVKtdyA9VQ7BTBiAeUuxhQYgxi+8L8GU1g1mLH91Db21RJ+QHvhR9mpRK+YhJJlKjAyTJMkm5NyYwNnMnXcQvEMwo/daGn5hlMfXDv5UWqWiP/imt9mgUOHZejBFOnTjZiFn/ABNzfniavUpOpU1Ug2MVFn/8vTGRvwLNA2qZeoO51Kx95Xf2JxEaWaUS+VYgf7Nle3+6pJxO1Lp2Tms0P8DRz4RuWpZmuk/uNYnuQIk+oMC9sK6ngd4EVkN5uGW8G9i19/qfXFJy/HaamCWRvUEH6C+LPwrxuq0mLF6tRXQIrMRqQhhUl4aACKbCZMgAAAscMot+CUZ8nTTQ6yPBc2tTU7qYUnUlRy2lFJCgMApBAiCOx6XD4Zn3y1TM5mo9LMVKYXzFpO+nWzN5ZD6LRBELMAgHAfjrjFVstl2BNNaoJZFJ3DONJP4hyCx6n2GK3kuLaaFajptWVRMxBVgyna/UX3k4qsfsqo2hv4W4wPtet38tHdiwFlurKuxPKCREzBvfCfhebNKtSc2COhPsCC3vyztgOlSOliYERN4NzFupvv2t3wbkal3XUAGRlvG8gj22mbbesFqW0vJRScds0DxBxGrTopmaYPxhVDAGzUlaY33IFybkCIuc8K1YZy7Euza2JksTJYfPc7TJwXmePM1KpTbmC6agMn8NJaVheeRBzEnvJJJwBlWHl6xEeYVvJiUn6iRhscOMVE5Mk+cuRLSUquuoVAI6RMdB3vJuP5WwLW4goUqvwgCLcx3P6afn7YWZvPGox1d9/wBcfUsm9TUUEgEAnUoEsYF2IF7/AJ9sa9g2+wupxEHv1kmJ2vf2wCKoAJvOx9Qdxtb/AK95EXE8jVoVTSqrocG41A9Y/CSMEpkwKQqFxJ6fPv3/AMt5sJS9jVQZw/OCodAHMZgegUntHQ/OMG0sjBE3MgDTta4jufy7RiPw9pUsbXUAme4M36bET6nAj6lrMqe8mAYbf0FjE37D1nq9AjVktfKOD8B2hiY/kT0MACL/ACv9RM03BI2WOXsZ7fK3+eCkrhXPP8IgesnvvJubfrOOqEhTqF2kwQDb/wDWT0kmd+2CnQ6SYqyWfKuAvzDGx6ifp+ZwcqXBMagCoP6/IcvtEyZOIM9kwG12kGYU39xCwNjtiA8SAiFiLXuT2/v8zjSV9AlGgqmyieQGZ3E+pv1gx6Wi0nEKVSx0ook9gJPXc44y+Yn4Z1lrAXBJ6zjxkg8zQRYgKZHpeB9TjL9gvRLUy7SJZVvIk3/K+OKuZW/Md7QDHytjrL5RntTUkf3PYYY0eAsfjYAb9z9LD88B5FHtipiBKDm6pKg2F4H8v54bZPg7uCWIWewB/MHDnLcNRPw6j3a8foMHKnf6f3fEcmf0ZyYpy3Aaa3ILe+30A/r7YaZehp+FQo9sSj2x8R64g5yfYu/J95Q6yce+WOxx4CPzx9PqPrhGYGNUDlNUMSTGoqGNyRIFpAtj24K2BBDbH4YaFBEXkSbHYdJGGGY8jM01qUC9KmftKMjVC0ugSrsdR0whOm26m2Ho8OI9HzFaoDBI1aGBGgsG5WBhlEx8V4IGLZFGOz1oZ+XeirVK/NpvtMxYX2J2DQQYMGCDsRPK1xMahMTEjaYmPcET6HD7N+GHCnRUSoqsyxLo0hiGEMoAvJmYI5hIwBn+DZpFXzKD2AUEDVCg2BKagBJIufTfCUi6yJ+QYVPpidc35dN6pDEICxAiYG8XH89gcCrlSzKYKlAwJneWBuvcaQP7GGuWVSChgrdWG5EjmB9dLfniU+Nl4cmm+it+IeK1auXoPOilXFWaYH7j6SGY3MwDACi95iTXwsdBbb/PHdR3DLQqGBSd1kzAJYB22JCkKpgT8MgScGGmFZl1AlWK6lMgkWsY27HHpxUYR+p5dubfLs5ou2Y0UXY6EMnaVEc7C1jGwNiSLScOKVBWL8ihijhYBJBYEKFAtvAEjabyQcd8Jr0tDGuCxPlUaJZtKyGZijEAkKCyGSLHSdlMS1eFVlQO1Kad21U3VgBpLXUyZCgkyRt0xSE1X2OfLyvQHXy9EqyIh5kQEmxVkEGwNiXUkyQb3F5wsq+Hij0mRpBTW2uRq+8cCAskQqg/O/bDbJUDmqz06TUxUBY1A5CCdQ1EXIIlo9la1xhlnuCVxRDVKLq3mo2tQDOpdLKdI3LODF40kbSSbhr2S+z2V2pkqhNSmApDUluDAHmKGWxgkhWBPqCPUr/JrU6JXynJnV8JK7aTzCxiOhxYs2HRT5yOpdFFMsvwrYoFJMgAWHYCIMkYGpV56z0t36XxSrEuioZvhr06jIw5lMHTcA9RbeDYx1BHTGp/sx4VVy9Cq1RS1LMrSZSsGIFWSTDXAiZEdiTbCduLutZnZdeh5kgor6oOxXl6mNPRtxJF88FjVkstNR1l2piCB8Ici3qEIifUReebNcY2Xx02UFVzarVoigPLdqhLVk5RJdQVmCttYkTJkxYnHNDK5ehfMqtQgWppy/MMDYRqWYHxNuRbVqlVl1EOCEYqQ6dYGkyJgc0Ex1m0RjHv2gAniFZVVR8AhAACfKpkR3kMvb2xsWRTfFo2SHHZ9UqjMOzKqpr0ghdgq8toiSF7RMbdCspk+a0/uhbnoDAiIXcj6e5xG3F1pSpF9NiIi4O4MbEx8zgjhlN83LUzCoaYcWm7AAAM6i3csOoG+NxdsjG+2fB1HNYHoe1vn69NzgLM8QgxB/CQO39/TE3GeE/Z6lM+ar6m2Fm5Z0mOxEEH1jphGlYQbT7/AJ/nfB4DJDuhUDCY5m/CLwLRMGZvYflNsC8R4eUeJUg9jsZOoR1gyJ2tgPh+ZiotgQSLQDPpt3/T3w5zMHVcBt5EEmb6SQfUW22+S7iwttAYyhEaSB87/wArfX/KejSJILOAZ36+8n1x6xIGI6VYBp39zhhW2WDLZ38C+ZUPVjYfIHp/c4YL6+nywgHGyLKiAddz7WtiZuNsbBRPvv8ALHLLFL0KOgI2/v8AriHM50IP3rxAIkfLrecKUzdZj8S0x3YBR+YJnEOdqzPOCep2H5gRO0kdLTgLG72YaHjNOJCsSYtBESJ+eJKGe1vpKMNz0gAd+oOwgTvhI9Ji4NLSr3vJUT0AuNz+GenbcrKB5Ip16bnoBBkzeBc7kbdO2GeNeAjy3UY68sdsU7iviCoWhOQCLLJ2vcxG/tt8sKvt1f8A2tX/ABNjLBJ+Q8WaN4c4bVFBEq0HT/xLtJvq8zLVlYxuhChLGLAHri88HQnLPqcFWClApkopoaArdQdWph79b4pOT8VGsyUjSJdmAKoxiDMkSYNuk9bkYd5ta4hqNd6JC6RT1DQPTRzLPqZ2thsi5rZ1Qar67LOfMKV/MBEVKhpGd6ZpNpM6idyV6QVsBuQswNaVyj08ulOvVRhoA1PJJfUGnmDqTbeSZ3wsyXHs4FCVTSrJEAFPLJB2gpyxpMCB2xXP2hccauVp1aaKqBSii5kg6jqKkmdgIHS3XEliVhlOlYBxnxJprCnSZDpILOSdJnfUSoIAJMmJM72IwxbPpSoCtoqaNRvoIJJLEkz8IJ5oN4YGLnGd+VqIK7EgGZgXsSQDA2JAB698WDOZ2muVp0qVJgFZvNrs4YPUdFnSVEgALGibDTqWSNNHgg6Q8PmZFbYwynBBm8ytWrUWjTrqGJn8QBSATKyNKMdRAOo3kYN8QeGKdDLUq1LMNVVmKEEQCdLHlI3uptvYyYnFcfMnykpM0UjWUqSgK6g4BMheaFIJG+3fFjzD1DkaeWdWSazVaSkJDLpqF2Vg3MGNQkWiFEkSCbqPWyEp22/ZV84wQAHc3G23mEWA6cp9MXnwjxtsyzUazBgqkpr3uQiQCNwGixEgtvfFaq5cBEFXQNWXreSHU6iwrzpaQOaTVIABm0ljBAHhvOvRrNmqagimFFQEgLBNhPxASs2DCQJ6YecOSf6Ei6Y+8EJ/8YP3ppjzK2pQxUuCXOgXEmYNp+HF045xF8pTyprEVqh8oMUYJrKkmowaFsVgwSFkjpjOvCVVRxFcw4IpJUer2uNTCAouBuQIBg3GHuZTzc3S0yMvRA8uZ5lYCoSQVBEh4iBG3fEnBOSsdSpaLRkuKjO+ZRalZkZgzAMp5YA5kB1CdpkXO4wNk6uTq0XetTVvJSiatTy5DFgq610OWIbR1WYJ7tij5mm8hIEQo1WvPwyxsJiR3He+CeBZuo5qJ5rCmKNU6C33c6YTUh5CfMZYJEzGHfx1VxYiy7poZcc4CWrFKK0gmomTVIJVKdHlv8B1VSRfmk7ACWnAeMVMsKWWZdENUptPNBcFwxHKNMgROkkf7wJrT8fzCMqPULTpJIA1Q6qWA06dRiwmZgdIwdxfPU69WrWRRLea/MoASpToItO4Y8wbR1N2baIxnCVVLoKkrtDs8U0tmDWzUMXYU6KwFbyzB5ALuWWdUydai4IASeN85Q1NmKgGuoTI0KxZRTCwjGGpwQDrDdbKTY0ehmpqank6i0k3Mkb95mDhlRYr/DO4Fo/qRiqwK7QjyvpgfiHgDeYaaqPOR0olQfjZpBIk7BtCyAo5tovi0fsx4L5dWrRzQRFqomksyk+YrlVQiRD85OgieUEdwnp5ialIu0xUQ6muRzbhjJX3BBxoXjHwbUzlQeTmdCLuDrqQC5kwXgQtwOt7A7pkqLpsaD5IpXiDw6teoPsJVzTUmqWYrzK5V41qosdI6SWHriq8Q8L5yiup6DhdIbUBICldUmNhpBN+x7HFubwFxKkrCQQAZCuwMHnIKgXEiNImSFHUHFr8GcOznktTzhemaVSktO6kQxZdMmQfvTaDaRACkYW9dhrwUjhvhAvw41qrOhpHMNoI0lWTSTqBEkFQBIuPlBRV8192zTM9JtciZi2wmP8ALFz4v40rZnKwwVUNJ9WgAM2tGW56crafUz0MDPaeWi6sROrdbbdPnA+fpg8H5EdMKy1UsIF7d/647TLkzcT2uf5W/PBnCfDDtRrVyR5VDRrgkFdSz2vFgR6jDDhlFnBahQeoqxqaLDVMTYtBg9L3wk5V0K16F1PhzEwAxPW0AYZ5fhlQRzBRFypM4PU6VGwkm3qN/WZxHWz6JZmk/ugkt+V8Qllm9IRnDZSggliNryYPuB39cKaddS3KJAMneYiBebdgdt574YvUpNzdTuL/AJqDf2jFdyoUhngFpIUbSbQAoNug7XF7DBx7uxo9BeazAR1IDqwkAgiRIWCI9AQZizDtdHmQdRIMkXmb7/5/P54fcJ4HUz1QUaBGrTrOsmAFKq2wM3YWgDfaMJeIcOajWek5BamzISLjUpI3IFiRvAnF410USpA9iATcne/XHXkj93+WOdZ/ELgb7EfPb/LHn2f1/v6YcJrnEs4crUqUsvQp0YszBAalQRYFjJIPQGf0wlr8crk3dyLT0Hy2H6beoxfP2gZNWy/nQNSFb9SGIEe2ogj1nucZ/TaYJtcT0gdTvHrjkcqJZXJSqzzL8RrXCVHMgCzMBM9ROgG4BgbdvwheIs22k82tlK/xalKjSbibSRMXCgWEAMOJVUpJoXTIYGCNyNmJAmDNojr2xWShUsSdbQbTEC19rncfIXM4MFbsK1omyA1sgYBF1gElQQNR3sL79uwtvg3OUajVMzl6z6jSFUUgFCAOKqKbIFECmHgnlUG0YOanT8qpAIZBRqKI+FRSArnUTKjz3USVP4WUtBjzP5ktWzS1WVnakGDEAaqh8qpcdH0FwCYAOqI1Y6owd7GukA5zyFqBqa6mCU1PRZCKKhA3JL6jO3wxI3L4GH8+hXZkKa01yWsjDS9oHwozQBIFo2wLwuoGp1UaiGBE+Zs1JgLEGQCpFih9CNjJfhnItWBRaqhtYCo0CdRFtU2iZuJPKovIxV8Y/UTbGWcqedRyqs7B0o1FqkxEqy6AWIKw1MuATJBAnbCbzl01aRSm4bSJQsoEMGIEQxWwEsdVhffVasx4WzVNJ8kl9TC3MNOkgkQRBG4Y2t16IuM0FNPnXy6yaAzOCYUFxBXSdLR5YFr223ITjXsZ35RNwCuFr5fLtAoOj8wBLLK1BUg3lg4aAQfw+mLxk/CQoUWR8w7uWnUw0HUQlNDzEj8IG4+JRNsZ3wPNVKtajToU2ZadVFq1AoJAcgEHSORZB5QTtzMbzsWfz7koAuqmAlVigJfV5i1AIsqgBYksZLdNJnlzyfJUVxrWzN6/DK1dK4yyeZSfySwDbzSRlgTpaPi+HobgWwRwHhX2ajVzOYqNQUoyTcMPvBACwGZi1O2k3F+shXmOIrk3SkwNSlTp0w1Mqqiu9NQiySGYUuUEj8QHW2KxxrjFXMuXqkbsVRRpprqJLaU2EsSTuSbkk3xaMZNV4EbinZY/HXDmpsMxTbzaVZKZNcIw1aaVNJ1TpCu14EGdSkmIwRlqXl5WjpUXVatxcErr1XBka1RfntEYT+EeOIn/AIXNANlqhgFhq8liysSLyFYquoDqFYXBnQ69D7NTy2VLeaVCgVVhVdXGY0EAbRoQ2a8jbfAk2qTGir2ZVxajT5npOSdZBUxMm40gXiZjfYeuGI4VmKgNc0m0EamKAmIF5gkoBM36N7wx4ZwRUYu41MbotwFBIILH8PYb6rkDcgngHierlqorB3KVqiIUBABV6YadMEAjp26k3lnmp6E4exHxtBSyxBUpWJYMHkHyyrAwhAi4ABm+piQYUjf6mTdmypphBSkmsGAurUzp08pIIqFTuLTileMshSzFfLipUBpZhWp6jSBqKYcwGFlIaDGkyeoth5WqVmqZSNJWgTrNOoAaiaSghNQ6+WxVpHzAxy55fkSKwjxGGRauc29JqBXLy/l1VJiEFLQCpJF2aoBYf6sW2OIErs1GtVAbkrVAyVVWCaROl0Kqp5uQgtIFjvcw5PiGYp5pzWaouWL1SutVhRyBBIBYDVrMyRB6CME0OL+dl8wKzoCtSsg/AdCtCtBYzaDqFjIsNsc1NDmF8WqrTosDGtwy2FoJGwOwCgWwn4dRZriQAJMdhv8ALucNTwLM5xi1OkzLTBZxYOIMGVJmd7X9tpdZjJ1MvlfKak9KoX1avLIJULBAadLLpOxEjVMib+rGSSOWnQBRzbKjU1Y6GEMpuGA6EGQRhl4W4pUy1RlyqqrVzTUiJ1EEhANTQt2IsBv7Qmy9NibKT7DvhmzLlMxqP3go1jBnSG0VOUyAd9INpj+IG1JKLQsW0xhxfhL1K6pmkfLhnrVIBFydVRwkiPjvqIaJ7BRisVeGoaTUqbBq1N3eozSo0DQiKLkSHLza5K3sRhv408YVM61BjC1KDVwHSVDK5TQwBJZW5DN7zNvhxXlqV0pkQ/lsJGtW0/EGZl6fhMm/XYycJxVXQ7YHR+0APoDhUGpzFgDYEmLSfXB+a4RUpZOlmkZCtaQRTU6gFBLFjqtpYFSYHeThxwvyVy+aplqitVp01SYaYqK7GNICwFBgm8xaxwLXpt5flpVIprHJUmL/ABadIcGYAuB74V4zWg79nlZ6DHNKi6yrU0Ui0HQdREi1rXEmegLB23D8iKj1KlKnUZg5ZnLFNRMkhdYE9AFHaYN8Jc35P2TLpTX79S/mkuIg/CAHYGdhOkfDvFyw8KqjHMK2or9ngs0KIeoiyJ6A2Fmb+GTGGUIJWK5SboD4twfKVCwSgicpCtTZhBiFOnVpaDc2lr7dK7/2P/8Avj/0z/zYtPGkGXeogKzTMWjcgHYdL9hIiYnFf+2H+L6rgqMQcpGn/tBzyrQWiCNTFbDoq/1YC3vjPNTvUp0aek1HMCdpiQOxJm30w1z9Wpmc7em5RqgXWASqITAJADFQF7xee+LX4K8DuhWvmtArACrSo/iQrBkmSZBhSQOsXnHE40/sO05zvwZZUo1601CCtJ9qpEA22FhJgTAk3Ei92lCsKWVqGkLNVRC5piZ0k8jGdAOkmBzXFxcFl+0DwtWygp1VZqmVKIqGSRRJHweiGeVrTMG/xVjJvUKsinlJDEWiYKg+8MVt0OOzFCNWjS1oMoVTS8w1FDCrRK/EDZijAhhMNKrIN/ikY4GX1nXUadgb39AWuSY/CJY2BABBx0tDTTgEky2kevJsN9j8MFiSeoGPuEuSrKxBPlgKN4DTPTsLx23MYDy3NipEymx5QqqrFTE/EsAgX0meaJMgGSLyNwvMlK5hygUqzHpCnmU3iCDHz74ISpYhSJ0gL1mJkj6C4vBMb4WPUVaoP8WlpgdrHpcCem02iMQTf5NhN18M8eTMu0MhJQlQsSCoWbpBIJJaJncdMUbxMxejWLDQdYJViTH3nMJvaDtPfptS+Eu9KsjqVbQwJAM8s81t9jvtYYuOaqpWpVtZLa1psFRoAmugDCxjmYLfpqw346eiinfZD+z5monWVXy/NST8NmVqpJPQAGmTMLBIuLln4h4vVTLE0ZStopg+YgFQA0gzwLwQqO0TO9pABioZijRy5qOulKbUz+KWCiklMbwbQDN4G43CnI+JK2ap1LlT57GAfhQ+TYGJBnWxaBLEd4w8MSctglPWik1nLMWYksxJYkkkk7yT19cFcK4ca7qoZVk7knYRriAZIUzeMOOMcMp0myytJpstTmUXI82oRYbQW0kH4dMb7AUcwxQMCVqUVaty9GJpKWkdCmnf198U5aoSiHNPTegiooDqzvUkHnC09QNz8JGoQANsa7wZMvVo0/s2h0paNLHzTpnWwXn0zHPYn8Si0AYzDK5MVGoVG+7U0WTSLamJqqYn332EifW0eG889LM00CBQWaAp5QpAJDWlpKfEOsQL4hkWrKxBeIUPKZCkExVlkEKzMVmRHKV07m+9iSQtTXN+UgqASJXlgCAVkbg3Ef54f8fqBGpFbKrZhSJnm+7ExueYNb32GKwGWNLRosIOo7e0i39cJHYZlwz2cCU0Nb7wKVdI1DS6glWN269l9/TXszkudSigKdQcAAEzt9JYyDImcYbng1SjDCREoUZCTYxpBADSDsJNx6TrPGON6Wy6pVCFqy02AZYKa1BIncaSbi4O+2OT5EG+NfspjkHU6L/aGpKGWjo1K66vi1CVmY0wTbfsRBxHk6zVUqldIdDWpHUA2oqdIJbQGAYKCRf8MMRcmUs4xzD05BAAYGL7IT1/iPTtfEHDOMeetbkC+U1WmYYNOglbdvhNukXxy88ij/wtSZRuFZp6Wbq14LxUWiyqzLpDKSrctoGjePxYufibii5NDzF6jAhKZ0tqt+ItcLIEmenWCBTeG8abLVcyQmvzawVRqiQpdG0xNw0Aj3IBIg/cBojMZDOZzMVEzFVS7LKsKfJRDKFR1RlOp2kpEgi++O7Fic2pSIznxtIBzvFsuwQ1aY85hSLsG+6p8qrUS1j8EAAgATBFzireLq05moFYuqsyki4BDEAatvgCD5R3wHxrNA1uUxHMIgqOoj2AAE9I6k484LxRaFSXVmpsLqraW6wVmQT7ggxB749JRUTkuz3hfC62Y1ChT8wqJYKyggd+Yib2tgnKcar06VXKbo4KaT+A6pJUj1BkCzT3IIj4lmy1em1J2LIqKrRBsLCI36Ed5GLP4a4N5YbM1fiAdgBFwFOo77biLdO/LpS1sKWzvw74KpwFq1mSu6kp+5JHKr8h0y0DUDvYahBw+p/s6rUK4q0XpZmmqsQrnQxJDKALOGgGZOndYvcFZW1WoGk6agAntoTr15tX5/Jp+zjiGYCPTzrsx8wimWvCgLAmAYnVcybdiMcjyTfTK8EZ7xDwHxGmYWj50gsTTqAxfqamiWvsJm+G+Z8Orlsllnam1OtV5aysCPh1M0wby4VhM7LEY0XwlxKtmDmBWpGn5VYoh0OmoCbjUea3UWOKh+1TPMaVJG6vm1mNtIZU6gSTp3jbcTgxyzk+MgOCSdGV8czP31WJWLAWsQAh9r/rvIwp8492+uCeP1yK+ZEXZmMztDttPXb6YV+WvYf4/wDPFmKkaRkv2iZVKDK2VPmaCOUKfMsRzEiVBG++5jGqZDjTqcpSqIrDMU7OpiOUlbRF1AAgzY/L8yhdUxb+Z/v09sbH+zzxsAMtk/I5jGprATqUagFWwi9x03xzZo6Hi/DNHqtlvMGTZSS1EKEYMyNThhB3Bsh3v9cYVxjKpRzdaiohEqVFUTsBFi0k7Edb2JN4xuPE85laNdGrQjhZFVoCgSRpLTYS53tfvjFPGmaVuIV6isrrUqBldSI06FEggegE3uPqfjXvsGVaA6b6UhhMlu5gHVo5dgbKAB0JI3woo1/LrOCIlYgR072EdfkMe5hgSrEyAWMXsAQQdwBJI27e5wnrtLG//XrfqScPFVJsSKsZ0H1VKKJfS6QReAP8vlAOOeM5leZR8RJkzsJPL9Se/wAsAZeqyjUimb8wE2P99u+I2ZqrAzqYmAq/kPpg1crGo4WpAs0RcR+XtjSv2c8JarQrk0380VMs6kkvKecGcaAAVkJ8UztGmLpuAeEyCHqLqcXCKJC+pjc++2NN8GZM02OsaWd6MXglVJ1m3SWW/c+sYE5UMo2ybh/hUNlPLdpFSzSbaLTB07mLNaOVotGKPleCPkqFVGUloZAYjUfOhDubR5c3tcG4tdPHdWrTq0XQVCVUMPLUsUOrcqFO5kEGxWRuRgzxvlvtGQNWmoBdaT3JFmZZ2PaOa9hbfEoZJJ2/I8oqjOauXFdTLFRANB7kJpkFmn8DgFmkGAF/dJC6pwsrXbUJc0qKsm4U+VSD6yNgKgK73jtfFm4Pw9Hq+San3qIGdYJ5ZpCzEjqJi4AYWE4beIyaWbFILI8pTq2J0sUiJ02CCNvia98Osj5UK0qK5ShGoFCKnmFZeIOkVEYBRuqy5sOg23xBwqmwqIQCCtRwd+WBWAkTcBoBHrj6gNNHLORdSVPYTqkdviprifKGoK1XRBUszEbyCzHoQAb+vTAbvsyQJxqoVTTIJTOZhWMbnUxO8xNva18UwMSi9wQT021T/PFq8ZcQXVmk06Xo5hWI2nWrCbbnU1yf4cZ87Emfnh8apAltlufmXJ6bsGUG83DW9pIA+cdcXWukEMycitr0lVZTYyIIIuDEiD9MZXw3PvTqIzMdKurRvsZxdcv4uosNLSLRJtPTrieWEnVBg0uy/cF8V/aGXL0aAFQrUVAaoF6YvJALAQDzRJ7XsDR4m+Xq1MvIbMPqAokopd/LDl2q6RIVdQLk7yL2JW/s84C5zeXzRqKsu58shlchqZHeCJMyRBAtjVqeRRTVqNqceYTp3AMIsgeyz82xNYoVVFHJla8MeHGQ08xmWCulKqrpaFapmKlRoYkxpHIGHS/W1D8deGavD8uXVpjNsaVRDpIo1aWkppFl5gFIAuOkWGu+IxTejXpvc1aTIVkKYKsvxRaQTc49q5SjnKShkSpTANqihwHgQSpEMRJ3xRZKYriflxCPTDrg/HqtKlUob06kmOqtEKVPUEgSpsekGZ0RP2Wj7ZUDNSWm7VqlJRTJCS4KIwJ0svlmLQVK274r58M0xn6i00C0aRXYlpJi0szbg7zbYbkr1rImRlFg3g/ghBFVyIBAF/xSIE/L5mOg5rSzSDUbV5flZhXHYBkAO8bU3tf4u04+LhvgiFXL1KZG0GoxN9ihVVn0Y3MrHFXmtLeW1LNAn+LzERT7kCpp9PfEpytjJUS0c/TSq6VaqKdahQ7gEqVXaSJ5i/qYPbHngfMV6lGp5+ssKpVdawdOlSOgkEsbmZxn3FOKH7ZW1XlyCDdSPwqYAMAQOUjp2xNwrjaIQoJQyBKyrbiYIYz1uYFrmMJxQ3I1/wDZ/wCKzWGaSqqg0KzU0YTzgFomdja1+uK/+1Ky0GJ0gV60n0OaQNftBPyxVsj4kemtRqVQBjqc6kTnjYGxeYMT/wAQF8M83xujn8tSXOOaTRXaVICu3maioLHlMwAGse+4xq4uzdmZ5mhUzFdil/NqkqD11HlubCxG+2NQ/wBFcB/+pp/43/5cIs41JMiwoKVay1GZU1sjATzgX5ttrGw5oxUvtTdz9Tin8hbosGV4OtEllLMYYGYgb/CZgkfDO5NwLxjrzHVwUPlGG1MhKuZnUNY5gI3VdyTvee24gGKk0C6ALpQ2WzSNVttMzJAgtG2BszUVC1JdBcFizD4BE8um5Bm56Az3xzpOX+yTsT8Y4rWqKtFmY00YtDQYYkkgWlR2Wf0wuo5oopG8nqfrGLIfDnnr5iVu8KVAIMn4oJG8m2FWY8MZhZhQ3sf6jHSlxRTtAQrE9SPUTvjh+49ffEoyFe/3NSRJshNuuwtg7hvhqvWaChpr1Zv0G5OAYC4dknrVAtIGf3rgKOpJxpPCOEiko1EO8QXIGo97xMe5PvjvhnC0oLpUQOvr6nuf72wWa8dcZjILpZtqcaQoi45Bv7m5+uHXh3PNWeal4axAgbLIMG8237HFPzWZkGPqcNPDtNKmVrmszUwhLs6EhlGkGbX+FXP0F9jDKlVjwe6DPEzZjWzUaVdvJdlGgl20hiym8kiQR1iemG/Gc5UfhqPaGp01fzAQeU80gwZawAgEMROBf9I53LMgpeXXQqus1WIZzFmVgsgxpkHUOtpJwPxXP1quRqpVowV1VNavqWdUgHqLncg2xJ3SHe0VHhtXRxXodeXi9+o/l5YxY/G9ZA+UrmF1JXVjA6VQV2vaSR6E4q7ZWoay5inpTSgAaqGjc2CK0mdXW+wgG2LPxlDTy2XerUDEGtLQqi7U2tawi0b95xV/yRJP6lbq0D5VXUUNMCoyCNtWoqZPox6YBz3F1TM1BFgBcbXUHcT3wL4g4uHFanqhRohgJkhpImYNukTitPUrZhuUE+3pAuZjbFOKW2K2HeMeILWzuZekQadYpJsdlSYPfWOnrhZQyBaI67dSfYDf2w0ynATbzHB9F/qf6YvtXg6LQpNlqYiLkqQ7EQDM3IkHqR22wksyS0BPl0UJOBAf6w6IsZMkehAIA+Zmfphjwmrk8s4Io+ZUFw7uSAemkaNI9DBacH54hyTyo1wVIN7RYhZ779+1sKauXRFkESIAsxteSW6n0iO5viSyuXZ28cKScWv7ey++FOPirm6BfVTOrURUvy6TcMJg3G8H0xeuM8ZenkquYykVWWqp0hS0h3XVqUEEQjE7iIvMYzTK+HsxTyJzOWgtXpI4YlVYSwlQCYEIXYNJB0r2UAHhVPMZSgaio9ELHmsGZST92JJBOofeC5MRPY4rGCITlvRrWe4ig4emdq0rmnTqMKdmGsCwkwSCwBk9PQYI4dXoDKjNA1EpPT16iRZGXVJjaJ3G0dsZe3jXMVqT0/NWtTMBg6Ky9WuRB+FSdz8OHHDvF4fJnJ1KK+UaZohqVQKVWCtgwa8RE226YDxC8zUeHVqdWmr021qLK+87SQ3XtPoRjLs3XUZzMKPw1dR7HzGqBfyWP7tZ+FeJcvlculMLVJltIYLLS5YmQSABq3MdO4xT83BzzspMMVJBgSs8oI3kM0zsJI3JIpDQstkKKRTNJYby0ypBFtSisQB1sFpEzNyx2jHrrAKAkGKzC+15J3tdxA6Bp/3eaCBKaAjm8ujSbqDpMAbbBnN7bkdThRx7i60bSDVK1kIFrVHWWPaBSgb7nGrZvBTM/mJzNZlBH3jR6abdPbp3x3lKdOJYXF1MTffsRE97YXZ2tD6u8y373czvPrjpOI2iekbmNu1x+WGaEdj/ACaLoqNILMGX15rFhFlPUDt8jif/AEX5tFFRghDVSTG81FT8gVv/AAxisjiFt43sB6fmMWrh2eqOqBRPYEAzqO8epvcE/poRTezcnVHoyLUclmFqOpYVKRWJgLzq5uB1Uki8QDuZNV89ex/LGsPwGrWy7UGgCpVovIBOjQSWmdIbUCRAUQQN5kT/APd1R/2lb/En/tYSeWMWUWOTXRRX42WUmkyy08jz1NiIIAgQDPaLzgDN5Gqj3AlrkLEK37u8GLbEzgHJ5U1ixBEKJJvadxt/K22GeY4gKVYLXDOy6AdMGCDLC5UEDtB94jAri/qSrwS8MzzodDMtMmCTBBsCRZRa9iD9MWx88BTLfFySDESSOUgSLk3g+s7Yo2Z4xTNbWEY32MQQRB9evaOmHCcQDppQEa2giBA0ogAHQXKGPScO5tQB0O+BZ3zKQDNJULI9DOn5iCveVnrOGQSTYDFL4NnQtcKxglivKCdZMAao30xIa/xnscXJG74pHaHPmU4Fq+tsNlKwtzqM202HaDJLfTBGU4aKr6ZNpmFkj3vYTbf6YDpBSsr1DIlrki/whjc+3T+7YZeHsg336FyjuukKWC02UqwYmQeYSAO2r1xZE8MAA6XM+u3z7fniT/s5S1K7GaixDgkEHuJJ/nfqCLY55Tiy0cckVfxdk6lDheWpvXNArCO6CoRyq2kQg16Tp0jpdewxD4KXMDIZ1cy1Y2Y0TX1To0E2DElRyAxt2J3xoGYDNEw2ltSyJIMRIjY3N/XEFbL1HRkLAalIJVYMEQd5AsT33xG9V+xuJlPDOIrUVgB5jVSjKo35YJAQ6i1xtGLN4k4XXzORoJpCutYsyvNk0gSdMkklRygE32HRzw7L5TJLopBQ0QdA1u3oWvPeGbedsTLnXcmKYAHcgmP4j8CfVvlisptu4onGKSpspGR8E0yqivTcvOpijKF9tLK09rMB6Y4znhCrqb7PWUDUxFJ1KBQTKqCoqC20ylhsNsXtOIoJLslvwrzE/wDm2J9jgTMcccz5dNVAvqMkx36AfngJ5JdjOOPplX4X4drCs5rqq0VdwhdgC4DEI0A7FQCQSk9Di3VOL0lhFl22AQW+pMdtpwLluDPW56zsR0kfWx/nEe+G2V4VTpAhAQepBuf0j0Awk+K7NjXHpCutkvMvVVEH7oAZ/mxED5CfbcVHxNn6FLkoUqTEEhi66gPQbEnuZ9L9Lvx3hVSpT0UqppsYk+gIMSI03AvfqIvjOsz4IzXM+kHSfgaqJcTMAiy9jOn0m2BGn5Bl5NVFf2af4FzJqcJpVyB5imvESBy1XAETtYWwR4Y4n9uyyVTSWnqZlemrTJVtM6oU39e8YG8Hr9k4RSXMFRpnXAYjmqMfwgkyDMgQb9MM+DvQ0qMoo0TqimoABLrzFYUqGILAxzCSJG9m0ZJizh1DJ5qg1bLgvTqQrlgQ0svqNROisQeaN4vJwtpeAsrDeXVYeYy6WSakFQx2LPEjeSu1ojDnw34bp8PptTp1HKM+oCoRKmFECyjZANpkmce+AvD9TKNW8woRVzBqKUJIgq+8qLiwMSPXATvpmkq7KFxKkEzD5YHWBWZCZmFIqadrFiKMMd7R0wX/AKO019a2Bp06Y7z5rEna9jvvfEPFUVc5X/eqVnCjtorVpYewqH32GzR2tcJXqs5haa0eY9pDEn5kD5AYsRYBxfiQo0mqNI1LQ0QAb+ZUaBMAwqKSJ7HrigcSzwqljF2JJZje5npsP6n3wd4gzX2plABFOmNKd+knbrA27bmLAZfw+WPxkD1An+cfnhkmBtEPByz1QoEqASbSI+frh8eB0yZKifb9Jg4Z8C4KfgoUy3c2/wCJjAX0k+2Lrwzwoohqx1n91ZC/M2Y+1vngOUYrYyi30Ufh3BPMYLSoaypuQoge7EQPmR74v3h/wsKTeZV0s8WAEqPWT1+VuhOLDRohQFVQANgoj6ACMfOxHQ/TEJ5m9IvHGltkm2IvtGK5xPxZQTWqsXdCQVWwkTPMRBgjcSN4JjFB1j96p/6v/wDOIpI0syXkqlCpWoXTUhdZBgTpB32sPXt6Ynp5OtmLlTAHRfoYA/PFjBmkFYiwGs6hqJ5pJMzBJNvXsMeNxFiBSpu6gLoJBImN7AAb7SJ+d8dkfbOa7K1WVaJ03JvJ23/WOmHGQnyabMBqUOVXZoLAL02Mt7wpwtzOXKg2JAmW+gAnb8zhyqeWKdNjDqCWBAMgCQTsohbAmepHfCZWZihqzGsoT7swLdCSCLGR++wtEbDbF58L+K1AJfLq7qwDNJBBInlF1gwYsNt8ULiAZW5zpIi0zZoBtMADT06afTHHCM95eYlp0vYk3sYhvWCJ9pwJJuNIO1tG4cL8U5MbL5TNckrfv8S6vzOHmUz1JxNJkK91gifcdcZDVqKlmME3jqe9h8r4X1eNIp1JOvpBgj/zDb2E45kpMePypLtG8KwOxxDnM3TpHncKegNz/hF8YZT8c51QQKxj5T/i+P8A4sT5Txcf/mJc3JBn+cfzOLxw+2Ul8j0jVcx4mG1JCZ/E0j6Ab/UYVZniFSp8bmOwsv0Fjir5XxHRb8UH1t/P9MNKWeRtjOOhQhHog8jkHJUjYxjliZuT7m+BhUEM2tAFEkswEWt6kmIAG+LBwetl1E60d7GWjUJEiFJJW3e+BKSSvsaOwHL8MqvcKR6tb+e4/sTh7kuGpTAJ53/ePT/dH4fffAnEPEtMWUy31j3jAVDNPV6aR1ZjBI9ug97e+Ityl3pFFxTLAcyCd/pjvCrLZwDlQFo67KP1P0x3meMIiktUFt9goi5km204jwKckNTHXAWdupAHvilcV/aTlqQmlNduunlUdpLCT8lI9cVb/vTzjOQPKQGwUIDp6gy0k9um/Q3wfxSB+RI1nxjlJ4TWpJLVXoqRTBLMSQBCrJN2YCB1OMy4TUreTnqdTWrLkaDRVBBDLpBYhr2P54W1/GmYquHqjVpCnSrOgfS2pSwVhBViLiB6Ri35/wDaSa2W0tTcnUhZSVdbHUJIALq0QUgSBvfFtrwRckd+CvETsWoyJ+z1qwIFpDBJCmQLBvqRBxZ/APi77S9KnUtVcM+nlldOpSJUAMIEz3nbYZVw/ji0qjVqaUhUNOpShfuhzzPJAUQTqhQMHeAs7SyucpVqzlUpU6qBWHRgT8Q5TcxED9MPwApjzxTXytHPZk1C/mo2pYU7sAzAxa2uLi4C3vep8S4j9qqkI3loyJrDsFnTt1loNwqyd7HHHjjjFLMZ2q9NrKzRqjfW9xfaNLSD1OK67Rzbw4I36XFpvff33wItiPbLRQyKrAU652JGkfIG/wAzHsMO+HeShBqI1S+wMDfr1b2sLbnCPh+YNQBtgb6RsPT/AK398WjhPAalSGdSlLcu9gR6Tv77fyNXSWwxVstXAswlSn93TFNFJAW3v02mcNVT54Eyj0lC00INrDcx3JH8zhN40435VPyaZ+8qCCQfgU2JncFrgdrnoMcM+zpclGNsUeKfEjOzUaTEU1szD8Z6if3B2FmubiMVmjXNNtSMyNPxKSp+ov649QHQR0DL0HZrTE/LY2tYYgtePa2AcDk5OzrOrLReY0wBPxQbgDYGPTcGJGOYP+1p/wCIY7uwABYERdRc36SQJ6XiBEbYn0n97/hT/wBvGcqDxBPI1nWSbzygRANoAAvA7fn1ENASVZrEjr6Xi3tEe+GFaoFTUxAj5TbtPvA98KBnwICqSx0kraL3MnqD0+sdMXhJs2yeuwXQByhXU3HUXWBaY7kkW9cd1blV+IlGB7d49NwQetjecKsxmXqQ/LtAFjIk797EX9Bh9lKkhXYbhWQXJF9TBSe5IPoIv301VMfpC3NrT84giX3Yza0gRI2gi4sIAAsSEWfYEgwAdiFEAAbW6e2+HXFFZWDNBK6T+Q7RPNcxYGf3sJs0iSdNtv5dvkcPBaGR6azEDUZ6D2Fh9I/nj7zCcE1KMUVI3O9ht0PtNr3nAtNtr4ZGOr/XEk98eBMT0cqX9B3O39T8sZgIP73wx4dVZELQZJhd7mQRsR1j+5xKtJKd1YO/S0we8Xj33wFVrENJYk9VER9b4S+QlpntakxBeSO0m5mIjrMAf06h14d1OWp05ZVNibGSA1T5K032iNsLuD5J65JVvLXVcgT0tpHW5/uMH1OOjLBsvlhpC2aoQGJO/wCR/PYDfDq4jljqcWoZYX5qkSd4E7RsCb7k9RgDO+Lm0kUk5QRzMbzvYTp2A6E7zimZ3MHmkks0iW3gQZneZ9TPXEtOo5CJtupk/vRM+hIHpa+2EezbGvEfGObYFFrQsSYVRJkX2+HpGwn5knNHMZ2lTNSrCwSFAm5aDYQBAMAno1rSMTZLhqIyuASSjBpAj4lbtp2KrY3GqJjE2YzglVm9Xl0zsL82x0gAGdo36Wm5+IhK6OC0gSNTGG2NhpEFpcABSVO5sJEwbYIzPDUY8qINAClQkdNJ1ObagRPqCST2Np6oLECoZAVVVfxSpBEgjmIUkkrtYEiBs1RKsj0mABIGnou4AMxvci1gY6E4a3YHYH9gQgb3tIJH6+30GFmdYKYRyx67ED0nDxyVcqzElPiN72/Kx23HUDCfOZZ2l20jcx3AME7Xv1w0Xb2JHvYK+cc6pvq33v73vjhc41gIAG9v54+BGPRtc4rSK6It5J74ko5XVMGAPr9JGOG9hgmlakxk9Rv/AHO35YD6D4Ll4fRPK5TMcpkReAeh9cOle0AwJmJMYpng/NH71SdyrfPmB/T6DDzi3E/JTlE1GnQDtYXYz0FvnHriyarYnWh+PEJytMtp1k/CuphqaLCFI1fOYgnFfr5x3mrWHOxk9b7WjoNoFhYYq2W4q7wGqMWBJXUTb0v3Onr0jrBNas4B8ssrPKtpYoGEXkDccvwm3LHvy5EpMD3pj5qwCaW0wSGvbYMI3FoY2PYdscK4IGm6274ptZqo7iO1/wCz64go1mB/UWOF/Cq7F/H+y9KJHUd/p7fliL7J7f4R/wAuEOV8RMIDgECL3npubz32w2/07R7j/E3/AC4m8c0ZxkgX7WZDDUzAFZNrEFT1OqzHp1FscPeJYapJA2HQHSS20KPpidBolj8MEQI6SOoi1zte0jCxMxI6gDoO/wDTHRQxBXqCXI2Ow/6bH0/sOclWASlqYsQJMAAcuoqBIB3JEyAIm9oTsBAtcmP8p/XBKV1I0IsEnUGN+gI9uneMCQWSZwF2LmIJ5QJ2M7SAIEelyD1wC2VJ1FSGg3I+n88T0KjVG8u0nlJ/sHtPuPfBtV1onQokjvttebz027xjL6m6FuWpE0iZPUC/z+QsfnHziyOVeo0KAfXoB3mLYeCiFQSq3PwgQJN99432j59Iaua0mCSABACAKBa43wOTByJqfCUEa6hiJMW+pvjjMCmCSXt+FSJMd46eg+sDEJz28Tbcn+7+/wCQ3wLm2kydrWH5f3AwqUr2xUmzmtnb8oEHofn/AHGCeCcEq5ppAK0h/rKpB0r6TEFj2GDPC/Amz1XyaZVAo1MzTMbmABcn1P8ATF58TZleHZenSUS1xSAQaVIgkksWk3mYud8O2o9FYw1Ys4hVy+TpBKcsQLA8s+4I1G+5I+RxU8sAxOkLLG2+kb+07bb+84gq5p3Ya2kmSx3Oxm9pNuuIqVY6/LAAALADpYd/ljNtoRnufBRyF0yojVG0zqI/K+98CFioLvGphAHadvb27e9pc5UlBIkxPYfER8/hPy/IRgzmWMywn3gXwyWho9F2y9TzqC1ChC/h1kX0Ay0wRpHMJCiTeARiKtmVVl1FrwdZsCC1xI+EbGSSRIB1EHEfhDP+YGosNQCNoBAsgiQW3PMUIWI5d7AYLZNddlhWKotjyqbrMmGJ/wBYLW2m0QeXqTTMBNWIqFbDUEuLltROrSCYVjMXIBAkzbEWZos4OgkTAqT8BDPYiZIAYaTEQRcybseKUWny2C6vLJW5KgalM3Es3LebSdheROJ5UqinWS6KSGiDJZfU9TO1jMbk4ZPoAmyPEGpkyA0zIJuDvNjftv8ATo0XKmqJDkyBIMafSdp+sYX5nLIQramOp3BsogjSxgC11cdoIO++AadYrzISPWYPcbdcXi0BoJzfh+qCdMNc/CP0MflOOvD3h6pmaxpfAQCTqBsdkBHTU+lZ6apO2D+GeIa9HnRlJsJdZO8jsRfsRh1lvGpdiKiMzuZD6lEETBjRIjsD6WAw9+hkxPkPBhqNSD1AnmIj6VXUU1Zr7OQZZRAaTIJNo/iwPV8M10p5j4GWiupoIDCbjUpIK8oDfMRJxfsvUaoFZH0M150Jb7zzDBj/AGsvt8Um0kYIy3D6lSo6PXc01UI6QsOACqj4ZHxG8zYdhCsZb0VPwb4QL0UqGVaoGZXF1C6tIUrILOWRiI+EEEzI09vwelXq19NWUpKIfSp1DzKdOQS6hRNQMN7Br3DHS6KqiQFARRAUCAABMDsIEYyP/SdRWchwGq/H91TYHm1gEMpEa1BgQDCzsMR/I5M2RKNH2c8GVVqOsoy011FySOSaoDEaZECjUOnedO84OznghkKKtYgNVoqpCiCH8vnANTdWqadPUgGQJgGlx7MMx1VSwaQ2sIxIOux1KSwmq/KTEMw2MYKyniCq1dDUPm+W4qAPAugEQQNQAKqdIMHQs4eyfJAFTw1mlcfASBUgX1NopioUKgGKhokPpki8TIjDCv4SqLpujebo8vmC66hZh5dMk8xhRBbTJIsJGOa3F6xYNrgoZGm0csWPU6VCyZMACYGOk4rWVFXzDpVQFAC8oWdOm0qRJ5hzX3ONyNziV3ifDUpN5b6NUAyjWIIlT6WMQVBBBnAn+jh2b6j+mHmdpeazM6ozbk6R1noAAL9NuuBvsKfuL9D/AFxuYO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58" name="AutoShape 14" descr="data:image/jpeg;base64,/9j/4AAQSkZJRgABAQAAAQABAAD/2wCEAAkGBxQTEhUUExMWFhUXGBgaGBgYGR0dHRwfHxsfIBgfIB4gHSggGyAmGxwcITEhJSkrLi4uHh8zODMtNygtLisBCgoKDg0OGxAQGywkICQsLCwsLCwsLCwsLCwsLCwsLCwsLCwsLCwsLCwsLCwsLCwsLCwsLCwsLCwsLCwsLCwsLP/AABEIAL4BCQMBIgACEQEDEQH/xAAcAAACAwEBAQEAAAAAAAAAAAAEBQMGBwIBAAj/xABIEAACAQIEBAQDBQYCBwYHAAABAhEDIQAEEjEFIkFRBhNhcTKBkRQjQqHBB1JisdHwkuEVM1NyotLxFhckgpPTJUNUY7LC4v/EABkBAAMBAQEAAAAAAAAAAAAAAAECAwAEBf/EACcRAAICAgICAgICAwEAAAAAAAABAhEDIRIxQVEEIhNhMoFCcZEU/9oADAMBAAIRAxEAPwDPa9MFrbTtPrYTA9b/AM98d0wUJggmbxMRuL9bfLAeazE1tBWLjtAvEAYMqPpJQnSeWTHoJNh3xUhtHbVWJgkC31+X9cC13BCNMkG/6YkZyRq+HaSfb6/piEIDbSYmVMEjYxYEfng8A3fY88J8ZOVzIqG6Mjo9pOkqLj1DAH5EfixqL8Uo1ErqletUFdWQKTNJQKcBqZ0wA3mISJuQ0CVOMYoLV3cLAjoZA67AfQ37RhpkMpnNRq0srUNEDoppqVszEaonYdyYjpiWXCpO7opCbSoWcOAiBvJNvaI/M484hVE8vTfa8jv6EWnebYlyPC6l2VSAsFtKs7CIvOym0TPpBtgk8JYqSSST0IEHmQXCgEQWU7H2PRXKmaNtCDNZosewGwEAYaeHEasxkAosFpMD0E9Otxj0cHj4mA7HTH5k+n5YsXAuGzRdKZCwQxm03CgHSLglheJ3Owsssi6Ql06JaLIZ0adNOALWgG3ve8YT8U4uZgtBUCB6zf5+pxZX4ITSalli1W4LNApkGdIkNUF5Vja6xt0NRPDSSaek6iQAF52MD+EkTEm09bYWMKew8JeiSlxHMUZy4DU6iwGUi6gi1okWIEdfTpbW8XUuWjTQ1XOhajtyqp1qWIG7EEeg9TgThHGNXEEzFYEMHRmCBuVVgG1yBpuek37nFcrcLqUSpYhdYJUDcAWBMWvBMDpExOGeGEnyo7Vnmlwvsk49m6gzlZKrs4p1XRQdgFYgQBABjsBOOePZs5itXqINKVanmaT3APXrBZgPQ4AzNQ6yzEuxgsTMzAmZ3wWg1EabyBtYCB1mb2viySjpEW73JiqpkdLEKQ0b6ZI72nDLJ5VmHw6osQRb69e0YnKKANbbi4/zm/UzfpthZQzTExBAHbr0NpgSOvf64ElohavR5BBGwJO0Wv6z7Ylq5cQNVrnVt+vraOs4mqZRmIbZbFZIloPUdoEz9MR8QTVa3YH1sfQyT1xOzNgeTyYqNC31QBPUkwMW/K0V8oBlQsCFQqFi4G5HxWWx2uQcVhKIWqqBje+o9IH9Vv79cMvtjFSNRECxIkRO5DE/TqYtgtWFOgikuk9DqBEWgn8AEW6x7+2AalEMR0jbb6/P1wwoVV8sOW1zcnvBN4Nh1NjtGEuYrkBVkM3WAf3rem1ribYC7YmwfiNJBGkdb+vy6b4OyzAJ3ELPpIk+3UnfEAzeow6qwH7wM+uxE3vecctXE2UdrCPbra/bDVoYZZihyARyzG89Z673cA26xOAc88nmCwGgiB6iJF4/piWnmiYHQEwCCfQek3O/UY5qUZB1XJMBbAD1boZ/OTgJGOEUhRKwrXgi3rb+/bCoxJiMNa2dQppiJJF/yM7jCPzDff3j9cNEKOlWDibydWBxVPYn5Tg/I0maF0kn88FtGbogFDv0x95A/sYeUeBOTJKqPrgz/s6v+0/If1xN5ooXmifL8CRKTVszpEjRoZX8xDzc4Ebc3xCbr12PPD+A/aB5tFnqiTqKIJWAYGkF9F4udQjuZ0vftBB7emJU4iQZU6WP4hyt/iF/zxKPy35R6Mvgp9MqOQ8KVKtdyA9VQ7BTBiAeUuxhQYgxi+8L8GU1g1mLH91Db21RJ+QHvhR9mpRK+YhJJlKjAyTJMkm5NyYwNnMnXcQvEMwo/daGn5hlMfXDv5UWqWiP/imt9mgUOHZejBFOnTjZiFn/ABNzfniavUpOpU1Ug2MVFn/8vTGRvwLNA2qZeoO51Kx95Xf2JxEaWaUS+VYgf7Nle3+6pJxO1Lp2Tms0P8DRz4RuWpZmuk/uNYnuQIk+oMC9sK6ngd4EVkN5uGW8G9i19/qfXFJy/HaamCWRvUEH6C+LPwrxuq0mLF6tRXQIrMRqQhhUl4aACKbCZMgAAAscMot+CUZ8nTTQ6yPBc2tTU7qYUnUlRy2lFJCgMApBAiCOx6XD4Zn3y1TM5mo9LMVKYXzFpO+nWzN5ZD6LRBELMAgHAfjrjFVstl2BNNaoJZFJ3DONJP4hyCx6n2GK3kuLaaFajptWVRMxBVgyna/UX3k4qsfsqo2hv4W4wPtet38tHdiwFlurKuxPKCREzBvfCfhebNKtSc2COhPsCC3vyztgOlSOliYERN4NzFupvv2t3wbkal3XUAGRlvG8gj22mbbesFqW0vJRScds0DxBxGrTopmaYPxhVDAGzUlaY33IFybkCIuc8K1YZy7Euza2JksTJYfPc7TJwXmePM1KpTbmC6agMn8NJaVheeRBzEnvJJJwBlWHl6xEeYVvJiUn6iRhscOMVE5Mk+cuRLSUquuoVAI6RMdB3vJuP5WwLW4goUqvwgCLcx3P6afn7YWZvPGox1d9/wBcfUsm9TUUEgEAnUoEsYF2IF7/AJ9sa9g2+wupxEHv1kmJ2vf2wCKoAJvOx9Qdxtb/AK95EXE8jVoVTSqrocG41A9Y/CSMEpkwKQqFxJ6fPv3/AMt5sJS9jVQZw/OCodAHMZgegUntHQ/OMG0sjBE3MgDTta4jufy7RiPw9pUsbXUAme4M36bET6nAj6lrMqe8mAYbf0FjE37D1nq9AjVktfKOD8B2hiY/kT0MACL/ACv9RM03BI2WOXsZ7fK3+eCkrhXPP8IgesnvvJubfrOOqEhTqF2kwQDb/wDWT0kmd+2CnQ6SYqyWfKuAvzDGx6ifp+ZwcqXBMagCoP6/IcvtEyZOIM9kwG12kGYU39xCwNjtiA8SAiFiLXuT2/v8zjSV9AlGgqmyieQGZ3E+pv1gx6Wi0nEKVSx0ook9gJPXc44y+Yn4Z1lrAXBJ6zjxkg8zQRYgKZHpeB9TjL9gvRLUy7SJZVvIk3/K+OKuZW/Md7QDHytjrL5RntTUkf3PYYY0eAsfjYAb9z9LD88B5FHtipiBKDm6pKg2F4H8v54bZPg7uCWIWewB/MHDnLcNRPw6j3a8foMHKnf6f3fEcmf0ZyYpy3Aaa3ILe+30A/r7YaZehp+FQo9sSj2x8R64g5yfYu/J95Q6yce+WOxx4CPzx9PqPrhGYGNUDlNUMSTGoqGNyRIFpAtj24K2BBDbH4YaFBEXkSbHYdJGGGY8jM01qUC9KmftKMjVC0ugSrsdR0whOm26m2Ho8OI9HzFaoDBI1aGBGgsG5WBhlEx8V4IGLZFGOz1oZ+XeirVK/NpvtMxYX2J2DQQYMGCDsRPK1xMahMTEjaYmPcET6HD7N+GHCnRUSoqsyxLo0hiGEMoAvJmYI5hIwBn+DZpFXzKD2AUEDVCg2BKagBJIufTfCUi6yJ+QYVPpidc35dN6pDEICxAiYG8XH89gcCrlSzKYKlAwJneWBuvcaQP7GGuWVSChgrdWG5EjmB9dLfniU+Nl4cmm+it+IeK1auXoPOilXFWaYH7j6SGY3MwDACi95iTXwsdBbb/PHdR3DLQqGBSd1kzAJYB22JCkKpgT8MgScGGmFZl1AlWK6lMgkWsY27HHpxUYR+p5dubfLs5ou2Y0UXY6EMnaVEc7C1jGwNiSLScOKVBWL8ihijhYBJBYEKFAtvAEjabyQcd8Jr0tDGuCxPlUaJZtKyGZijEAkKCyGSLHSdlMS1eFVlQO1Kad21U3VgBpLXUyZCgkyRt0xSE1X2OfLyvQHXy9EqyIh5kQEmxVkEGwNiXUkyQb3F5wsq+Hij0mRpBTW2uRq+8cCAskQqg/O/bDbJUDmqz06TUxUBY1A5CCdQ1EXIIlo9la1xhlnuCVxRDVKLq3mo2tQDOpdLKdI3LODF40kbSSbhr2S+z2V2pkqhNSmApDUluDAHmKGWxgkhWBPqCPUr/JrU6JXynJnV8JK7aTzCxiOhxYs2HRT5yOpdFFMsvwrYoFJMgAWHYCIMkYGpV56z0t36XxSrEuioZvhr06jIw5lMHTcA9RbeDYx1BHTGp/sx4VVy9Cq1RS1LMrSZSsGIFWSTDXAiZEdiTbCduLutZnZdeh5kgor6oOxXl6mNPRtxJF88FjVkstNR1l2piCB8Ici3qEIifUReebNcY2Xx02UFVzarVoigPLdqhLVk5RJdQVmCttYkTJkxYnHNDK5ehfMqtQgWppy/MMDYRqWYHxNuRbVqlVl1EOCEYqQ6dYGkyJgc0Ex1m0RjHv2gAniFZVVR8AhAACfKpkR3kMvb2xsWRTfFo2SHHZ9UqjMOzKqpr0ghdgq8toiSF7RMbdCspk+a0/uhbnoDAiIXcj6e5xG3F1pSpF9NiIi4O4MbEx8zgjhlN83LUzCoaYcWm7AAAM6i3csOoG+NxdsjG+2fB1HNYHoe1vn69NzgLM8QgxB/CQO39/TE3GeE/Z6lM+ar6m2Fm5Z0mOxEEH1jphGlYQbT7/AJ/nfB4DJDuhUDCY5m/CLwLRMGZvYflNsC8R4eUeJUg9jsZOoR1gyJ2tgPh+ZiotgQSLQDPpt3/T3w5zMHVcBt5EEmb6SQfUW22+S7iwttAYyhEaSB87/wArfX/KejSJILOAZ36+8n1x6xIGI6VYBp39zhhW2WDLZ38C+ZUPVjYfIHp/c4YL6+nywgHGyLKiAddz7WtiZuNsbBRPvv8ALHLLFL0KOgI2/v8AriHM50IP3rxAIkfLrecKUzdZj8S0x3YBR+YJnEOdqzPOCep2H5gRO0kdLTgLG72YaHjNOJCsSYtBESJ+eJKGe1vpKMNz0gAd+oOwgTvhI9Ji4NLSr3vJUT0AuNz+GenbcrKB5Ip16bnoBBkzeBc7kbdO2GeNeAjy3UY68sdsU7iviCoWhOQCLLJ2vcxG/tt8sKvt1f8A2tX/ABNjLBJ+Q8WaN4c4bVFBEq0HT/xLtJvq8zLVlYxuhChLGLAHri88HQnLPqcFWClApkopoaArdQdWph79b4pOT8VGsyUjSJdmAKoxiDMkSYNuk9bkYd5ta4hqNd6JC6RT1DQPTRzLPqZ2thsi5rZ1Qar67LOfMKV/MBEVKhpGd6ZpNpM6idyV6QVsBuQswNaVyj08ulOvVRhoA1PJJfUGnmDqTbeSZ3wsyXHs4FCVTSrJEAFPLJB2gpyxpMCB2xXP2hccauVp1aaKqBSii5kg6jqKkmdgIHS3XEliVhlOlYBxnxJprCnSZDpILOSdJnfUSoIAJMmJM72IwxbPpSoCtoqaNRvoIJJLEkz8IJ5oN4YGLnGd+VqIK7EgGZgXsSQDA2JAB698WDOZ2muVp0qVJgFZvNrs4YPUdFnSVEgALGibDTqWSNNHgg6Q8PmZFbYwynBBm8ytWrUWjTrqGJn8QBSATKyNKMdRAOo3kYN8QeGKdDLUq1LMNVVmKEEQCdLHlI3uptvYyYnFcfMnykpM0UjWUqSgK6g4BMheaFIJG+3fFjzD1DkaeWdWSazVaSkJDLpqF2Vg3MGNQkWiFEkSCbqPWyEp22/ZV84wQAHc3G23mEWA6cp9MXnwjxtsyzUazBgqkpr3uQiQCNwGixEgtvfFaq5cBEFXQNWXreSHU6iwrzpaQOaTVIABm0ljBAHhvOvRrNmqagimFFQEgLBNhPxASs2DCQJ6YecOSf6Ei6Y+8EJ/8YP3ppjzK2pQxUuCXOgXEmYNp+HF045xF8pTyprEVqh8oMUYJrKkmowaFsVgwSFkjpjOvCVVRxFcw4IpJUer2uNTCAouBuQIBg3GHuZTzc3S0yMvRA8uZ5lYCoSQVBEh4iBG3fEnBOSsdSpaLRkuKjO+ZRalZkZgzAMp5YA5kB1CdpkXO4wNk6uTq0XetTVvJSiatTy5DFgq610OWIbR1WYJ7tij5mm8hIEQo1WvPwyxsJiR3He+CeBZuo5qJ5rCmKNU6C33c6YTUh5CfMZYJEzGHfx1VxYiy7poZcc4CWrFKK0gmomTVIJVKdHlv8B1VSRfmk7ACWnAeMVMsKWWZdENUptPNBcFwxHKNMgROkkf7wJrT8fzCMqPULTpJIA1Q6qWA06dRiwmZgdIwdxfPU69WrWRRLea/MoASpToItO4Y8wbR1N2baIxnCVVLoKkrtDs8U0tmDWzUMXYU6KwFbyzB5ALuWWdUydai4IASeN85Q1NmKgGuoTI0KxZRTCwjGGpwQDrDdbKTY0ehmpqank6i0k3Mkb95mDhlRYr/DO4Fo/qRiqwK7QjyvpgfiHgDeYaaqPOR0olQfjZpBIk7BtCyAo5tovi0fsx4L5dWrRzQRFqomksyk+YrlVQiRD85OgieUEdwnp5ialIu0xUQ6muRzbhjJX3BBxoXjHwbUzlQeTmdCLuDrqQC5kwXgQtwOt7A7pkqLpsaD5IpXiDw6teoPsJVzTUmqWYrzK5V41qosdI6SWHriq8Q8L5yiup6DhdIbUBICldUmNhpBN+x7HFubwFxKkrCQQAZCuwMHnIKgXEiNImSFHUHFr8GcOznktTzhemaVSktO6kQxZdMmQfvTaDaRACkYW9dhrwUjhvhAvw41qrOhpHMNoI0lWTSTqBEkFQBIuPlBRV8192zTM9JtciZi2wmP8ALFz4v40rZnKwwVUNJ9WgAM2tGW56crafUz0MDPaeWi6sROrdbbdPnA+fpg8H5EdMKy1UsIF7d/647TLkzcT2uf5W/PBnCfDDtRrVyR5VDRrgkFdSz2vFgR6jDDhlFnBahQeoqxqaLDVMTYtBg9L3wk5V0K16F1PhzEwAxPW0AYZ5fhlQRzBRFypM4PU6VGwkm3qN/WZxHWz6JZmk/ugkt+V8Qllm9IRnDZSggliNryYPuB39cKaddS3KJAMneYiBebdgdt574YvUpNzdTuL/AJqDf2jFdyoUhngFpIUbSbQAoNug7XF7DBx7uxo9BeazAR1IDqwkAgiRIWCI9AQZizDtdHmQdRIMkXmb7/5/P54fcJ4HUz1QUaBGrTrOsmAFKq2wM3YWgDfaMJeIcOajWek5BamzISLjUpI3IFiRvAnF410USpA9iATcne/XHXkj93+WOdZ/ELgb7EfPb/LHn2f1/v6YcJrnEs4crUqUsvQp0YszBAalQRYFjJIPQGf0wlr8crk3dyLT0Hy2H6beoxfP2gZNWy/nQNSFb9SGIEe2ogj1nucZ/TaYJtcT0gdTvHrjkcqJZXJSqzzL8RrXCVHMgCzMBM9ROgG4BgbdvwheIs22k82tlK/xalKjSbibSRMXCgWEAMOJVUpJoXTIYGCNyNmJAmDNojr2xWShUsSdbQbTEC19rncfIXM4MFbsK1omyA1sgYBF1gElQQNR3sL79uwtvg3OUajVMzl6z6jSFUUgFCAOKqKbIFECmHgnlUG0YOanT8qpAIZBRqKI+FRSArnUTKjz3USVP4WUtBjzP5ktWzS1WVnakGDEAaqh8qpcdH0FwCYAOqI1Y6owd7GukA5zyFqBqa6mCU1PRZCKKhA3JL6jO3wxI3L4GH8+hXZkKa01yWsjDS9oHwozQBIFo2wLwuoGp1UaiGBE+Zs1JgLEGQCpFih9CNjJfhnItWBRaqhtYCo0CdRFtU2iZuJPKovIxV8Y/UTbGWcqedRyqs7B0o1FqkxEqy6AWIKw1MuATJBAnbCbzl01aRSm4bSJQsoEMGIEQxWwEsdVhffVasx4WzVNJ8kl9TC3MNOkgkQRBG4Y2t16IuM0FNPnXy6yaAzOCYUFxBXSdLR5YFr223ITjXsZ35RNwCuFr5fLtAoOj8wBLLK1BUg3lg4aAQfw+mLxk/CQoUWR8w7uWnUw0HUQlNDzEj8IG4+JRNsZ3wPNVKtajToU2ZadVFq1AoJAcgEHSORZB5QTtzMbzsWfz7koAuqmAlVigJfV5i1AIsqgBYksZLdNJnlzyfJUVxrWzN6/DK1dK4yyeZSfySwDbzSRlgTpaPi+HobgWwRwHhX2ajVzOYqNQUoyTcMPvBACwGZi1O2k3F+shXmOIrk3SkwNSlTp0w1Mqqiu9NQiySGYUuUEj8QHW2KxxrjFXMuXqkbsVRRpprqJLaU2EsSTuSbkk3xaMZNV4EbinZY/HXDmpsMxTbzaVZKZNcIw1aaVNJ1TpCu14EGdSkmIwRlqXl5WjpUXVatxcErr1XBka1RfntEYT+EeOIn/AIXNANlqhgFhq8liysSLyFYquoDqFYXBnQ69D7NTy2VLeaVCgVVhVdXGY0EAbRoQ2a8jbfAk2qTGir2ZVxajT5npOSdZBUxMm40gXiZjfYeuGI4VmKgNc0m0EamKAmIF5gkoBM36N7wx4ZwRUYu41MbotwFBIILH8PYb6rkDcgngHierlqorB3KVqiIUBABV6YadMEAjp26k3lnmp6E4exHxtBSyxBUpWJYMHkHyyrAwhAi4ABm+piQYUjf6mTdmypphBSkmsGAurUzp08pIIqFTuLTileMshSzFfLipUBpZhWp6jSBqKYcwGFlIaDGkyeoth5WqVmqZSNJWgTrNOoAaiaSghNQ6+WxVpHzAxy55fkSKwjxGGRauc29JqBXLy/l1VJiEFLQCpJF2aoBYf6sW2OIErs1GtVAbkrVAyVVWCaROl0Kqp5uQgtIFjvcw5PiGYp5pzWaouWL1SutVhRyBBIBYDVrMyRB6CME0OL+dl8wKzoCtSsg/AdCtCtBYzaDqFjIsNsc1NDmF8WqrTosDGtwy2FoJGwOwCgWwn4dRZriQAJMdhv8ALucNTwLM5xi1OkzLTBZxYOIMGVJmd7X9tpdZjJ1MvlfKak9KoX1avLIJULBAadLLpOxEjVMib+rGSSOWnQBRzbKjU1Y6GEMpuGA6EGQRhl4W4pUy1RlyqqrVzTUiJ1EEhANTQt2IsBv7Qmy9NibKT7DvhmzLlMxqP3go1jBnSG0VOUyAd9INpj+IG1JKLQsW0xhxfhL1K6pmkfLhnrVIBFydVRwkiPjvqIaJ7BRisVeGoaTUqbBq1N3eozSo0DQiKLkSHLza5K3sRhv408YVM61BjC1KDVwHSVDK5TQwBJZW5DN7zNvhxXlqV0pkQ/lsJGtW0/EGZl6fhMm/XYycJxVXQ7YHR+0APoDhUGpzFgDYEmLSfXB+a4RUpZOlmkZCtaQRTU6gFBLFjqtpYFSYHeThxwvyVy+aplqitVp01SYaYqK7GNICwFBgm8xaxwLXpt5flpVIprHJUmL/ABadIcGYAuB74V4zWg79nlZ6DHNKi6yrU0Ui0HQdREi1rXEmegLB23D8iKj1KlKnUZg5ZnLFNRMkhdYE9AFHaYN8Jc35P2TLpTX79S/mkuIg/CAHYGdhOkfDvFyw8KqjHMK2or9ngs0KIeoiyJ6A2Fmb+GTGGUIJWK5SboD4twfKVCwSgicpCtTZhBiFOnVpaDc2lr7dK7/2P/8Avj/0z/zYtPGkGXeogKzTMWjcgHYdL9hIiYnFf+2H+L6rgqMQcpGn/tBzyrQWiCNTFbDoq/1YC3vjPNTvUp0aek1HMCdpiQOxJm30w1z9Wpmc7em5RqgXWASqITAJADFQF7xee+LX4K8DuhWvmtArACrSo/iQrBkmSZBhSQOsXnHE40/sO05zvwZZUo1601CCtJ9qpEA22FhJgTAk3Ei92lCsKWVqGkLNVRC5piZ0k8jGdAOkmBzXFxcFl+0DwtWygp1VZqmVKIqGSRRJHweiGeVrTMG/xVjJvUKsinlJDEWiYKg+8MVt0OOzFCNWjS1oMoVTS8w1FDCrRK/EDZijAhhMNKrIN/ikY4GX1nXUadgb39AWuSY/CJY2BABBx0tDTTgEky2kevJsN9j8MFiSeoGPuEuSrKxBPlgKN4DTPTsLx23MYDy3NipEymx5QqqrFTE/EsAgX0meaJMgGSLyNwvMlK5hygUqzHpCnmU3iCDHz74ISpYhSJ0gL1mJkj6C4vBMb4WPUVaoP8WlpgdrHpcCem02iMQTf5NhN18M8eTMu0MhJQlQsSCoWbpBIJJaJncdMUbxMxejWLDQdYJViTH3nMJvaDtPfptS+Eu9KsjqVbQwJAM8s81t9jvtYYuOaqpWpVtZLa1psFRoAmugDCxjmYLfpqw346eiinfZD+z5monWVXy/NST8NmVqpJPQAGmTMLBIuLln4h4vVTLE0ZStopg+YgFQA0gzwLwQqO0TO9pABioZijRy5qOulKbUz+KWCiklMbwbQDN4G43CnI+JK2ap1LlT57GAfhQ+TYGJBnWxaBLEd4w8MSctglPWik1nLMWYksxJYkkkk7yT19cFcK4ca7qoZVk7knYRriAZIUzeMOOMcMp0myytJpstTmUXI82oRYbQW0kH4dMb7AUcwxQMCVqUVaty9GJpKWkdCmnf198U5aoSiHNPTegiooDqzvUkHnC09QNz8JGoQANsa7wZMvVo0/s2h0paNLHzTpnWwXn0zHPYn8Si0AYzDK5MVGoVG+7U0WTSLamJqqYn332EifW0eG889LM00CBQWaAp5QpAJDWlpKfEOsQL4hkWrKxBeIUPKZCkExVlkEKzMVmRHKV07m+9iSQtTXN+UgqASJXlgCAVkbg3Ef54f8fqBGpFbKrZhSJnm+7ExueYNb32GKwGWNLRosIOo7e0i39cJHYZlwz2cCU0Nb7wKVdI1DS6glWN269l9/TXszkudSigKdQcAAEzt9JYyDImcYbng1SjDCREoUZCTYxpBADSDsJNx6TrPGON6Wy6pVCFqy02AZYKa1BIncaSbi4O+2OT5EG+NfspjkHU6L/aGpKGWjo1K66vi1CVmY0wTbfsRBxHk6zVUqldIdDWpHUA2oqdIJbQGAYKCRf8MMRcmUs4xzD05BAAYGL7IT1/iPTtfEHDOMeetbkC+U1WmYYNOglbdvhNukXxy88ij/wtSZRuFZp6Wbq14LxUWiyqzLpDKSrctoGjePxYufibii5NDzF6jAhKZ0tqt+ItcLIEmenWCBTeG8abLVcyQmvzawVRqiQpdG0xNw0Aj3IBIg/cBojMZDOZzMVEzFVS7LKsKfJRDKFR1RlOp2kpEgi++O7Fic2pSIznxtIBzvFsuwQ1aY85hSLsG+6p8qrUS1j8EAAgATBFzireLq05moFYuqsyki4BDEAatvgCD5R3wHxrNA1uUxHMIgqOoj2AAE9I6k484LxRaFSXVmpsLqraW6wVmQT7ggxB749JRUTkuz3hfC62Y1ChT8wqJYKyggd+Yib2tgnKcar06VXKbo4KaT+A6pJUj1BkCzT3IIj4lmy1em1J2LIqKrRBsLCI36Ed5GLP4a4N5YbM1fiAdgBFwFOo77biLdO/LpS1sKWzvw74KpwFq1mSu6kp+5JHKr8h0y0DUDvYahBw+p/s6rUK4q0XpZmmqsQrnQxJDKALOGgGZOndYvcFZW1WoGk6agAntoTr15tX5/Jp+zjiGYCPTzrsx8wimWvCgLAmAYnVcybdiMcjyTfTK8EZ7xDwHxGmYWj50gsTTqAxfqamiWvsJm+G+Z8Orlsllnam1OtV5aysCPh1M0wby4VhM7LEY0XwlxKtmDmBWpGn5VYoh0OmoCbjUea3UWOKh+1TPMaVJG6vm1mNtIZU6gSTp3jbcTgxyzk+MgOCSdGV8czP31WJWLAWsQAh9r/rvIwp8492+uCeP1yK+ZEXZmMztDttPXb6YV+WvYf4/wDPFmKkaRkv2iZVKDK2VPmaCOUKfMsRzEiVBG++5jGqZDjTqcpSqIrDMU7OpiOUlbRF1AAgzY/L8yhdUxb+Z/v09sbH+zzxsAMtk/I5jGprATqUagFWwi9x03xzZo6Hi/DNHqtlvMGTZSS1EKEYMyNThhB3Bsh3v9cYVxjKpRzdaiohEqVFUTsBFi0k7Edb2JN4xuPE85laNdGrQjhZFVoCgSRpLTYS53tfvjFPGmaVuIV6isrrUqBldSI06FEggegE3uPqfjXvsGVaA6b6UhhMlu5gHVo5dgbKAB0JI3woo1/LrOCIlYgR072EdfkMe5hgSrEyAWMXsAQQdwBJI27e5wnrtLG//XrfqScPFVJsSKsZ0H1VKKJfS6QReAP8vlAOOeM5leZR8RJkzsJPL9Se/wAsAZeqyjUimb8wE2P99u+I2ZqrAzqYmAq/kPpg1crGo4WpAs0RcR+XtjSv2c8JarQrk0380VMs6kkvKecGcaAAVkJ8UztGmLpuAeEyCHqLqcXCKJC+pjc++2NN8GZM02OsaWd6MXglVJ1m3SWW/c+sYE5UMo2ybh/hUNlPLdpFSzSbaLTB07mLNaOVotGKPleCPkqFVGUloZAYjUfOhDubR5c3tcG4tdPHdWrTq0XQVCVUMPLUsUOrcqFO5kEGxWRuRgzxvlvtGQNWmoBdaT3JFmZZ2PaOa9hbfEoZJJ2/I8oqjOauXFdTLFRANB7kJpkFmn8DgFmkGAF/dJC6pwsrXbUJc0qKsm4U+VSD6yNgKgK73jtfFm4Pw9Hq+San3qIGdYJ5ZpCzEjqJi4AYWE4beIyaWbFILI8pTq2J0sUiJ02CCNvia98Osj5UK0qK5ShGoFCKnmFZeIOkVEYBRuqy5sOg23xBwqmwqIQCCtRwd+WBWAkTcBoBHrj6gNNHLORdSVPYTqkdviprifKGoK1XRBUszEbyCzHoQAb+vTAbvsyQJxqoVTTIJTOZhWMbnUxO8xNva18UwMSi9wQT021T/PFq8ZcQXVmk06Xo5hWI2nWrCbbnU1yf4cZ87Emfnh8apAltlufmXJ6bsGUG83DW9pIA+cdcXWukEMycitr0lVZTYyIIIuDEiD9MZXw3PvTqIzMdKurRvsZxdcv4uosNLSLRJtPTrieWEnVBg0uy/cF8V/aGXL0aAFQrUVAaoF6YvJALAQDzRJ7XsDR4m+Xq1MvIbMPqAokopd/LDl2q6RIVdQLk7yL2JW/s84C5zeXzRqKsu58shlchqZHeCJMyRBAtjVqeRRTVqNqceYTp3AMIsgeyz82xNYoVVFHJla8MeHGQ08xmWCulKqrpaFapmKlRoYkxpHIGHS/W1D8deGavD8uXVpjNsaVRDpIo1aWkppFl5gFIAuOkWGu+IxTejXpvc1aTIVkKYKsvxRaQTc49q5SjnKShkSpTANqihwHgQSpEMRJ3xRZKYriflxCPTDrg/HqtKlUob06kmOqtEKVPUEgSpsekGZ0RP2Wj7ZUDNSWm7VqlJRTJCS4KIwJ0svlmLQVK274r58M0xn6i00C0aRXYlpJi0szbg7zbYbkr1rImRlFg3g/ghBFVyIBAF/xSIE/L5mOg5rSzSDUbV5flZhXHYBkAO8bU3tf4u04+LhvgiFXL1KZG0GoxN9ihVVn0Y3MrHFXmtLeW1LNAn+LzERT7kCpp9PfEpytjJUS0c/TSq6VaqKdahQ7gEqVXaSJ5i/qYPbHngfMV6lGp5+ssKpVdawdOlSOgkEsbmZxn3FOKH7ZW1XlyCDdSPwqYAMAQOUjp2xNwrjaIQoJQyBKyrbiYIYz1uYFrmMJxQ3I1/wDZ/wCKzWGaSqqg0KzU0YTzgFomdja1+uK/+1Ky0GJ0gV60n0OaQNftBPyxVsj4kemtRqVQBjqc6kTnjYGxeYMT/wAQF8M83xujn8tSXOOaTRXaVICu3maioLHlMwAGse+4xq4uzdmZ5mhUzFdil/NqkqD11HlubCxG+2NQ/wBFcB/+pp/43/5cIs41JMiwoKVay1GZU1sjATzgX5ttrGw5oxUvtTdz9Tin8hbosGV4OtEllLMYYGYgb/CZgkfDO5NwLxjrzHVwUPlGG1MhKuZnUNY5gI3VdyTvee24gGKk0C6ALpQ2WzSNVttMzJAgtG2BszUVC1JdBcFizD4BE8um5Bm56Az3xzpOX+yTsT8Y4rWqKtFmY00YtDQYYkkgWlR2Wf0wuo5oopG8nqfrGLIfDnnr5iVu8KVAIMn4oJG8m2FWY8MZhZhQ3sf6jHSlxRTtAQrE9SPUTvjh+49ffEoyFe/3NSRJshNuuwtg7hvhqvWaChpr1Zv0G5OAYC4dknrVAtIGf3rgKOpJxpPCOEiko1EO8QXIGo97xMe5PvjvhnC0oLpUQOvr6nuf72wWa8dcZjILpZtqcaQoi45Bv7m5+uHXh3PNWeal4axAgbLIMG8237HFPzWZkGPqcNPDtNKmVrmszUwhLs6EhlGkGbX+FXP0F9jDKlVjwe6DPEzZjWzUaVdvJdlGgl20hiym8kiQR1iemG/Gc5UfhqPaGp01fzAQeU80gwZawAgEMROBf9I53LMgpeXXQqus1WIZzFmVgsgxpkHUOtpJwPxXP1quRqpVowV1VNavqWdUgHqLncg2xJ3SHe0VHhtXRxXodeXi9+o/l5YxY/G9ZA+UrmF1JXVjA6VQV2vaSR6E4q7ZWoay5inpTSgAaqGjc2CK0mdXW+wgG2LPxlDTy2XerUDEGtLQqi7U2tawi0b95xV/yRJP6lbq0D5VXUUNMCoyCNtWoqZPox6YBz3F1TM1BFgBcbXUHcT3wL4g4uHFanqhRohgJkhpImYNukTitPUrZhuUE+3pAuZjbFOKW2K2HeMeILWzuZekQadYpJsdlSYPfWOnrhZQyBaI67dSfYDf2w0ynATbzHB9F/qf6YvtXg6LQpNlqYiLkqQ7EQDM3IkHqR22wksyS0BPl0UJOBAf6w6IsZMkehAIA+Zmfphjwmrk8s4Io+ZUFw7uSAemkaNI9DBacH54hyTyo1wVIN7RYhZ779+1sKauXRFkESIAsxteSW6n0iO5viSyuXZ28cKScWv7ey++FOPirm6BfVTOrURUvy6TcMJg3G8H0xeuM8ZenkquYykVWWqp0hS0h3XVqUEEQjE7iIvMYzTK+HsxTyJzOWgtXpI4YlVYSwlQCYEIXYNJB0r2UAHhVPMZSgaio9ELHmsGZST92JJBOofeC5MRPY4rGCITlvRrWe4ig4emdq0rmnTqMKdmGsCwkwSCwBk9PQYI4dXoDKjNA1EpPT16iRZGXVJjaJ3G0dsZe3jXMVqT0/NWtTMBg6Ky9WuRB+FSdz8OHHDvF4fJnJ1KK+UaZohqVQKVWCtgwa8RE226YDxC8zUeHVqdWmr021qLK+87SQ3XtPoRjLs3XUZzMKPw1dR7HzGqBfyWP7tZ+FeJcvlculMLVJltIYLLS5YmQSABq3MdO4xT83BzzspMMVJBgSs8oI3kM0zsJI3JIpDQstkKKRTNJYby0ypBFtSisQB1sFpEzNyx2jHrrAKAkGKzC+15J3tdxA6Bp/3eaCBKaAjm8ujSbqDpMAbbBnN7bkdThRx7i60bSDVK1kIFrVHWWPaBSgb7nGrZvBTM/mJzNZlBH3jR6abdPbp3x3lKdOJYXF1MTffsRE97YXZ2tD6u8y373czvPrjpOI2iekbmNu1x+WGaEdj/ACaLoqNILMGX15rFhFlPUDt8jif/AEX5tFFRghDVSTG81FT8gVv/AAxisjiFt43sB6fmMWrh2eqOqBRPYEAzqO8epvcE/poRTezcnVHoyLUclmFqOpYVKRWJgLzq5uB1Uki8QDuZNV89ex/LGsPwGrWy7UGgCpVovIBOjQSWmdIbUCRAUQQN5kT/APd1R/2lb/En/tYSeWMWUWOTXRRX42WUmkyy08jz1NiIIAgQDPaLzgDN5Gqj3AlrkLEK37u8GLbEzgHJ5U1ixBEKJJvadxt/K22GeY4gKVYLXDOy6AdMGCDLC5UEDtB94jAri/qSrwS8MzzodDMtMmCTBBsCRZRa9iD9MWx88BTLfFySDESSOUgSLk3g+s7Yo2Z4xTNbWEY32MQQRB9evaOmHCcQDppQEa2giBA0ogAHQXKGPScO5tQB0O+BZ3zKQDNJULI9DOn5iCveVnrOGQSTYDFL4NnQtcKxglivKCdZMAao30xIa/xnscXJG74pHaHPmU4Fq+tsNlKwtzqM202HaDJLfTBGU4aKr6ZNpmFkj3vYTbf6YDpBSsr1DIlrki/whjc+3T+7YZeHsg336FyjuukKWC02UqwYmQeYSAO2r1xZE8MAA6XM+u3z7fniT/s5S1K7GaixDgkEHuJJ/nfqCLY55Tiy0cckVfxdk6lDheWpvXNArCO6CoRyq2kQg16Tp0jpdewxD4KXMDIZ1cy1Y2Y0TX1To0E2DElRyAxt2J3xoGYDNEw2ltSyJIMRIjY3N/XEFbL1HRkLAalIJVYMEQd5AsT33xG9V+xuJlPDOIrUVgB5jVSjKo35YJAQ6i1xtGLN4k4XXzORoJpCutYsyvNk0gSdMkklRygE32HRzw7L5TJLopBQ0QdA1u3oWvPeGbedsTLnXcmKYAHcgmP4j8CfVvlisptu4onGKSpspGR8E0yqivTcvOpijKF9tLK09rMB6Y4znhCrqb7PWUDUxFJ1KBQTKqCoqC20ylhsNsXtOIoJLslvwrzE/wDm2J9jgTMcccz5dNVAvqMkx36AfngJ5JdjOOPplX4X4drCs5rqq0VdwhdgC4DEI0A7FQCQSk9Di3VOL0lhFl22AQW+pMdtpwLluDPW56zsR0kfWx/nEe+G2V4VTpAhAQepBuf0j0Awk+K7NjXHpCutkvMvVVEH7oAZ/mxED5CfbcVHxNn6FLkoUqTEEhi66gPQbEnuZ9L9Lvx3hVSpT0UqppsYk+gIMSI03AvfqIvjOsz4IzXM+kHSfgaqJcTMAiy9jOn0m2BGn5Bl5NVFf2af4FzJqcJpVyB5imvESBy1XAETtYWwR4Y4n9uyyVTSWnqZlemrTJVtM6oU39e8YG8Hr9k4RSXMFRpnXAYjmqMfwgkyDMgQb9MM+DvQ0qMoo0TqimoABLrzFYUqGILAxzCSJG9m0ZJizh1DJ5qg1bLgvTqQrlgQ0svqNROisQeaN4vJwtpeAsrDeXVYeYy6WSakFQx2LPEjeSu1ojDnw34bp8PptTp1HKM+oCoRKmFECyjZANpkmce+AvD9TKNW8woRVzBqKUJIgq+8qLiwMSPXATvpmkq7KFxKkEzD5YHWBWZCZmFIqadrFiKMMd7R0wX/AKO019a2Bp06Y7z5rEna9jvvfEPFUVc5X/eqVnCjtorVpYewqH32GzR2tcJXqs5haa0eY9pDEn5kD5AYsRYBxfiQo0mqNI1LQ0QAb+ZUaBMAwqKSJ7HrigcSzwqljF2JJZje5npsP6n3wd4gzX2plABFOmNKd+knbrA27bmLAZfw+WPxkD1An+cfnhkmBtEPByz1QoEqASbSI+frh8eB0yZKifb9Jg4Z8C4KfgoUy3c2/wCJjAX0k+2Lrwzwoohqx1n91ZC/M2Y+1vngOUYrYyi30Ufh3BPMYLSoaypuQoge7EQPmR74v3h/wsKTeZV0s8WAEqPWT1+VuhOLDRohQFVQANgoj6ACMfOxHQ/TEJ5m9IvHGltkm2IvtGK5xPxZQTWqsXdCQVWwkTPMRBgjcSN4JjFB1j96p/6v/wDOIpI0syXkqlCpWoXTUhdZBgTpB32sPXt6Ynp5OtmLlTAHRfoYA/PFjBmkFYiwGs6hqJ5pJMzBJNvXsMeNxFiBSpu6gLoJBImN7AAb7SJ+d8dkfbOa7K1WVaJ03JvJ23/WOmHGQnyabMBqUOVXZoLAL02Mt7wpwtzOXKg2JAmW+gAnb8zhyqeWKdNjDqCWBAMgCQTsohbAmepHfCZWZihqzGsoT7swLdCSCLGR++wtEbDbF58L+K1AJfLq7qwDNJBBInlF1gwYsNt8ULiAZW5zpIi0zZoBtMADT06afTHHCM95eYlp0vYk3sYhvWCJ9pwJJuNIO1tG4cL8U5MbL5TNckrfv8S6vzOHmUz1JxNJkK91gifcdcZDVqKlmME3jqe9h8r4X1eNIp1JOvpBgj/zDb2E45kpMePypLtG8KwOxxDnM3TpHncKegNz/hF8YZT8c51QQKxj5T/i+P8A4sT5Txcf/mJc3JBn+cfzOLxw+2Ul8j0jVcx4mG1JCZ/E0j6Ab/UYVZniFSp8bmOwsv0Fjir5XxHRb8UH1t/P9MNKWeRtjOOhQhHog8jkHJUjYxjliZuT7m+BhUEM2tAFEkswEWt6kmIAG+LBwetl1E60d7GWjUJEiFJJW3e+BKSSvsaOwHL8MqvcKR6tb+e4/sTh7kuGpTAJ53/ePT/dH4fffAnEPEtMWUy31j3jAVDNPV6aR1ZjBI9ug97e+Ityl3pFFxTLAcyCd/pjvCrLZwDlQFo67KP1P0x3meMIiktUFt9goi5km204jwKckNTHXAWdupAHvilcV/aTlqQmlNduunlUdpLCT8lI9cVb/vTzjOQPKQGwUIDp6gy0k9um/Q3wfxSB+RI1nxjlJ4TWpJLVXoqRTBLMSQBCrJN2YCB1OMy4TUreTnqdTWrLkaDRVBBDLpBYhr2P54W1/GmYquHqjVpCnSrOgfS2pSwVhBViLiB6Ri35/wDaSa2W0tTcnUhZSVdbHUJIALq0QUgSBvfFtrwRckd+CvETsWoyJ+z1qwIFpDBJCmQLBvqRBxZ/APi77S9KnUtVcM+nlldOpSJUAMIEz3nbYZVw/ji0qjVqaUhUNOpShfuhzzPJAUQTqhQMHeAs7SyucpVqzlUpU6qBWHRgT8Q5TcxED9MPwApjzxTXytHPZk1C/mo2pYU7sAzAxa2uLi4C3vep8S4j9qqkI3loyJrDsFnTt1loNwqyd7HHHjjjFLMZ2q9NrKzRqjfW9xfaNLSD1OK67Rzbw4I36XFpvff33wItiPbLRQyKrAU652JGkfIG/wAzHsMO+HeShBqI1S+wMDfr1b2sLbnCPh+YNQBtgb6RsPT/AK398WjhPAalSGdSlLcu9gR6Tv77fyNXSWwxVstXAswlSn93TFNFJAW3v02mcNVT54Eyj0lC00INrDcx3JH8zhN40435VPyaZ+8qCCQfgU2JncFrgdrnoMcM+zpclGNsUeKfEjOzUaTEU1szD8Z6if3B2FmubiMVmjXNNtSMyNPxKSp+ov649QHQR0DL0HZrTE/LY2tYYgtePa2AcDk5OzrOrLReY0wBPxQbgDYGPTcGJGOYP+1p/wCIY7uwABYERdRc36SQJ6XiBEbYn0n97/hT/wBvGcqDxBPI1nWSbzygRANoAAvA7fn1ENASVZrEjr6Xi3tEe+GFaoFTUxAj5TbtPvA98KBnwICqSx0kraL3MnqD0+sdMXhJs2yeuwXQByhXU3HUXWBaY7kkW9cd1blV+IlGB7d49NwQetjecKsxmXqQ/LtAFjIk797EX9Bh9lKkhXYbhWQXJF9TBSe5IPoIv301VMfpC3NrT84giX3Yza0gRI2gi4sIAAsSEWfYEgwAdiFEAAbW6e2+HXFFZWDNBK6T+Q7RPNcxYGf3sJs0iSdNtv5dvkcPBaGR6azEDUZ6D2Fh9I/nj7zCcE1KMUVI3O9ht0PtNr3nAtNtr4ZGOr/XEk98eBMT0cqX9B3O39T8sZgIP73wx4dVZELQZJhd7mQRsR1j+5xKtJKd1YO/S0we8Xj33wFVrENJYk9VER9b4S+QlpntakxBeSO0m5mIjrMAf06h14d1OWp05ZVNibGSA1T5K032iNsLuD5J65JVvLXVcgT0tpHW5/uMH1OOjLBsvlhpC2aoQGJO/wCR/PYDfDq4jljqcWoZYX5qkSd4E7RsCb7k9RgDO+Lm0kUk5QRzMbzvYTp2A6E7zimZ3MHmkks0iW3gQZneZ9TPXEtOo5CJtupk/vRM+hIHpa+2EezbGvEfGObYFFrQsSYVRJkX2+HpGwn5knNHMZ2lTNSrCwSFAm5aDYQBAMAno1rSMTZLhqIyuASSjBpAj4lbtp2KrY3GqJjE2YzglVm9Xl0zsL82x0gAGdo36Wm5+IhK6OC0gSNTGG2NhpEFpcABSVO5sJEwbYIzPDUY8qINAClQkdNJ1ObagRPqCST2Np6oLECoZAVVVfxSpBEgjmIUkkrtYEiBs1RKsj0mABIGnou4AMxvci1gY6E4a3YHYH9gQgb3tIJH6+30GFmdYKYRyx67ED0nDxyVcqzElPiN72/Kx23HUDCfOZZ2l20jcx3AME7Xv1w0Xb2JHvYK+cc6pvq33v73vjhc41gIAG9v54+BGPRtc4rSK6It5J74ko5XVMGAPr9JGOG9hgmlakxk9Rv/AHO35YD6D4Ll4fRPK5TMcpkReAeh9cOle0AwJmJMYpng/NH71SdyrfPmB/T6DDzi3E/JTlE1GnQDtYXYz0FvnHriyarYnWh+PEJytMtp1k/CuphqaLCFI1fOYgnFfr5x3mrWHOxk9b7WjoNoFhYYq2W4q7wGqMWBJXUTb0v3Onr0jrBNas4B8ssrPKtpYoGEXkDccvwm3LHvy5EpMD3pj5qwCaW0wSGvbYMI3FoY2PYdscK4IGm6274ptZqo7iO1/wCz64go1mB/UWOF/Cq7F/H+y9KJHUd/p7fliL7J7f4R/wAuEOV8RMIDgECL3npubz32w2/07R7j/E3/AC4m8c0ZxkgX7WZDDUzAFZNrEFT1OqzHp1FscPeJYapJA2HQHSS20KPpidBolj8MEQI6SOoi1zte0jCxMxI6gDoO/wDTHRQxBXqCXI2Ow/6bH0/sOclWASlqYsQJMAAcuoqBIB3JEyAIm9oTsBAtcmP8p/XBKV1I0IsEnUGN+gI9uneMCQWSZwF2LmIJ5QJ2M7SAIEelyD1wC2VJ1FSGg3I+n88T0KjVG8u0nlJ/sHtPuPfBtV1onQokjvttebz027xjL6m6FuWpE0iZPUC/z+QsfnHziyOVeo0KAfXoB3mLYeCiFQSq3PwgQJN99432j59Iaua0mCSABACAKBa43wOTByJqfCUEa6hiJMW+pvjjMCmCSXt+FSJMd46eg+sDEJz28Tbcn+7+/wCQ3wLm2kydrWH5f3AwqUr2xUmzmtnb8oEHofn/AHGCeCcEq5ppAK0h/rKpB0r6TEFj2GDPC/Amz1XyaZVAo1MzTMbmABcn1P8ATF58TZleHZenSUS1xSAQaVIgkksWk3mYud8O2o9FYw1Ys4hVy+TpBKcsQLA8s+4I1G+5I+RxU8sAxOkLLG2+kb+07bb+84gq5p3Ya2kmSx3Oxm9pNuuIqVY6/LAAALADpYd/ljNtoRnufBRyF0yojVG0zqI/K+98CFioLvGphAHadvb27e9pc5UlBIkxPYfER8/hPy/IRgzmWMywn3gXwyWho9F2y9TzqC1ChC/h1kX0Ay0wRpHMJCiTeARiKtmVVl1FrwdZsCC1xI+EbGSSRIB1EHEfhDP+YGosNQCNoBAsgiQW3PMUIWI5d7AYLZNddlhWKotjyqbrMmGJ/wBYLW2m0QeXqTTMBNWIqFbDUEuLltROrSCYVjMXIBAkzbEWZos4OgkTAqT8BDPYiZIAYaTEQRcybseKUWny2C6vLJW5KgalM3Es3LebSdheROJ5UqinWS6KSGiDJZfU9TO1jMbk4ZPoAmyPEGpkyA0zIJuDvNjftv8ATo0XKmqJDkyBIMafSdp+sYX5nLIQramOp3BsogjSxgC11cdoIO++AadYrzISPWYPcbdcXi0BoJzfh+qCdMNc/CP0MflOOvD3h6pmaxpfAQCTqBsdkBHTU+lZ6apO2D+GeIa9HnRlJsJdZO8jsRfsRh1lvGpdiKiMzuZD6lEETBjRIjsD6WAw9+hkxPkPBhqNSD1AnmIj6VXUU1Zr7OQZZRAaTIJNo/iwPV8M10p5j4GWiupoIDCbjUpIK8oDfMRJxfsvUaoFZH0M150Jb7zzDBj/AGsvt8Um0kYIy3D6lSo6PXc01UI6QsOACqj4ZHxG8zYdhCsZb0VPwb4QL0UqGVaoGZXF1C6tIUrILOWRiI+EEEzI09vwelXq19NWUpKIfSp1DzKdOQS6hRNQMN7Br3DHS6KqiQFARRAUCAABMDsIEYyP/SdRWchwGq/H91TYHm1gEMpEa1BgQDCzsMR/I5M2RKNH2c8GVVqOsoy011FySOSaoDEaZECjUOnedO84OznghkKKtYgNVoqpCiCH8vnANTdWqadPUgGQJgGlx7MMx1VSwaQ2sIxIOux1KSwmq/KTEMw2MYKyniCq1dDUPm+W4qAPAugEQQNQAKqdIMHQs4eyfJAFTw1mlcfASBUgX1NopioUKgGKhokPpki8TIjDCv4SqLpujebo8vmC66hZh5dMk8xhRBbTJIsJGOa3F6xYNrgoZGm0csWPU6VCyZMACYGOk4rWVFXzDpVQFAC8oWdOm0qRJ5hzX3ONyNziV3ifDUpN5b6NUAyjWIIlT6WMQVBBBnAn+jh2b6j+mHmdpeazM6ozbk6R1noAAL9NuuBvsKfuL9D/AFxuYO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60" name="Picture 16" descr="http://www.jizni-morava.cz/doc/img/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100454" cy="2952328"/>
          </a:xfrm>
          <a:prstGeom prst="rect">
            <a:avLst/>
          </a:prstGeom>
          <a:noFill/>
        </p:spPr>
      </p:pic>
      <p:pic>
        <p:nvPicPr>
          <p:cNvPr id="31762" name="Picture 18" descr="http://www.topvylet.cz/img/M6T9M6OH2N4X6989L5HO4AIN4N0N0I1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067944" cy="310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2004864"/>
            <a:ext cx="4050032" cy="4853136"/>
          </a:xfrm>
        </p:spPr>
        <p:txBody>
          <a:bodyPr/>
          <a:lstStyle/>
          <a:p>
            <a:r>
              <a:rPr lang="cs-CZ" dirty="0" smtClean="0"/>
              <a:t>Centrem soudní moci </a:t>
            </a:r>
            <a:r>
              <a:rPr lang="cs-CZ" dirty="0" err="1" smtClean="0"/>
              <a:t>Čr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Významným střediskem vysokého školství</a:t>
            </a:r>
          </a:p>
          <a:p>
            <a:r>
              <a:rPr lang="cs-CZ" dirty="0" smtClean="0"/>
              <a:t>Na Brněnském výstavišti jsou </a:t>
            </a:r>
            <a:r>
              <a:rPr lang="cs-CZ" dirty="0" smtClean="0"/>
              <a:t>konány mezinárodní </a:t>
            </a:r>
            <a:r>
              <a:rPr lang="cs-CZ" dirty="0" smtClean="0"/>
              <a:t>výstavy a </a:t>
            </a:r>
            <a:r>
              <a:rPr lang="cs-CZ" dirty="0" smtClean="0"/>
              <a:t>veletrhy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2770" name="Picture 2" descr="http://i.iinfo.cz/urs/Brno-118043196568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Znojmo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64088" y="2148880"/>
            <a:ext cx="3545976" cy="4709120"/>
          </a:xfrm>
        </p:spPr>
        <p:txBody>
          <a:bodyPr/>
          <a:lstStyle/>
          <a:p>
            <a:r>
              <a:rPr lang="cs-CZ" dirty="0" smtClean="0"/>
              <a:t>U hranic s Rakouskem </a:t>
            </a:r>
          </a:p>
          <a:p>
            <a:r>
              <a:rPr lang="cs-CZ" dirty="0" smtClean="0"/>
              <a:t>34 000 obyvatel</a:t>
            </a:r>
          </a:p>
          <a:p>
            <a:r>
              <a:rPr lang="cs-CZ" dirty="0" smtClean="0"/>
              <a:t>2. největší město jihomoravského kraje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3794" name="AutoShape 2" descr="data:image/jpeg;base64,/9j/4AAQSkZJRgABAQAAAQABAAD/2wCEAAkGBxQTEhQUEhQWFBUWGBcXGBUXFxcYFxwWHBgXGB8cGBgZHCggGBwlHBYUITEhJSorLy4uGB8zODMsNygtLisBCgoKDg0OGxAQGy0mICYsLywsMCw0LCwwLCw0NCwsLCwtLCw0LCwsLCwsLywvLCwsLCwsLCwsLCwsLCwsLCwsLP/AABEIALUBFgMBIgACEQEDEQH/xAAbAAABBQEBAAAAAAAAAAAAAAAAAQMEBQYCB//EAEAQAAIBAwMCBAUCAgcHBAMAAAECEQADIQQSMQVBEyJRYQYycYGRQqEjsRRSYsHR8PEVFjNDU4LhB5KywjRjcv/EABkBAAMBAQEAAAAAAAAAAAAAAAACAwEEBf/EAC4RAAICAgIABAQGAgMAAAAAAAABAhEDIRIxBBMiQVFxgaEyYZGxwdEU8SPh8P/aAAwDAQACEQMRAD8AvaKKK6SItFFLWAFLSUtABS0lLQAUUUVgC0UUUAFFFFABRS0UGiUtFFYAUUUAelFgFFFFABRRRQAUUUUAFFFFaAUlLSVgBRRRQFBSUtJWhQUUUVlhQ3S0lLWgFLSUtABS0lFAULS0lFYbQtFFFAULRRRQAUUUVgBS0lLQYFFFFAAK4suCqkZwP5CmtbqAilj6N+ys3/1prpl1SsL+klTHqAp4/wC4UrewJtFFFMaFFFFABRRRQAUUlLQAUlLSUAFFFFABSUtJQaFFFFADdITXDn8xTWlYmSexgewgfvW2FEqimnvAEAkcH9q6RpEigKO6Wa4V5ri7JgAx6/SsAVdQsxuE+kifxT1NraHMSfU813QB1RSUUAdUUlFAC0UlFYAtFFFABRRRQBnvjS862kKBSBcG7dJAwYmD7/vUT4K6gbkjyD5pCo4AXy9zjkL3+nerHV6hbl1tO2SbiQvqPDk/gg/tUf4b6Y2lLJcIO5xbBAwdxUA+o5PPcfSlk0tMTVmjooophwooooAKKKKACiiigAopKKACiikoAWaKSigAopKKAIOqMQQDTdltzGCVBEn1mY78YipbLNQR5bwJ4aVnjtgE94jH1rHpjInWrce/ueacpg3hMTxz9fSu7lyKaxRq++xgR+rEepgkH9jTmntRljJP+QBUWwfFJfhQSqyM4ME59SI+g96lmBzg+p5pbGHgaWmbd5SMEfmu/EHqPzRaDizuiuPFX1H5FHir6j8ii0HFnc0tVvU9UAbIVxPiruAI+Ta8znjj8VY0WDjSFrizcDKGHBEimuoXAlq4z4ARiZHaPQ8zj8018P2f4NsCPkB59Fk8+wobSMonUUhooMFopKKAPPviDQ3xrot7ibhUptubfm8kSSIMg+0EU7a6P1HdG66GBEn+kyQJGTFwmKu+r/8A5mnI7G0R6T4jVrksxvY/MQRiYiPQ8ZmubNncZJUjoxYYyjZBtggAEyQACfU+tdUlFdJzi0UUUAFFFFABRSUUALSUUUAFFFJRYBRRSUGi0UlFaA3UPqdmUJ2lgpVmgEnaCCYFQ9NqCE8WRsYSZyP+agMnP6bh9IjmkGpItbbbFN6OpdfI7I5/rKeARg4rml4lV0dkfCNv8SGtLrnUxctncfl3GDsE8Yye5prX9QYgr5VDKwmfljJPaaZ0917ZaQXdl2+NzcI9dxMowOdw9BUG3cVrpS4GPlARnUYktIDkY5H2A9ql5rfxLeRFdpfqaRrBW2XKvatny23YAExEQpEkbQxmADiDmouq6pZi2IClVAd1mXaILEBcTk896sviTTsli0dTdi4B/wANmG4Wmna205xDKxyZj0rI/wANmBJbb24B+pB4HP8AOpKKl2UWSUUmmtFpb6raOdxAGODn7RVnpLwg7huM+VsjykcRMEzmarem9Dt3TO47FMuwyAMDmMnIx71X67cR4YYBFjzSwLcxBP04icis8tX6fuU/yHXr+xbX+qAk27Q33DzghVUclm7AVMtahCWtG4puzbYnIUKQ+6InuEwZOR71U9EtBLVwMzIXA2Bdsscg7mIJESMe9Q9DpfBvbizMGByIORxMDif762OOLuv9iyzz1ae39Ev5L/rHRDc2lblrAM/xFBIIEgboqz1Ct4e5WTbJEG4iv5S3YkTMLEEz6ZqmbWMdvlaD8vkiQCRgxnIMmrG9pDsVm2w5O1JbdC7gZMxnERMbTz2bFLIqSWhM8cTVuWx0dUCwyQ5BBEyqna4InEjKgxGI7RVV1X4k1OxUVQiqsHZLEsbYtsY/SsAxjE8zESLTWLZLXQIMDa7FROMhgc4B/I4iKmK2gZV3ptJ3wQ91gWABBTa09x++cUkLjKkmNm4uKlL7Nf7Mp0zWW1lmM3Pc5A9icfvV7ouso3ynd7SN375qsfQaQloBkKGnxGBJLqpABOY3M3/aeavW+EencrrCOCDmfXGatJKL5W0yCz848XFNEhNahjzAE9iQD+O9QeofEFq0YO5j/Ygx7GSM5X811qPh/SoGuDVNeuIAQvyB84Ag496pOoPY2A3FB7ZJDyDkfy9oinWZ6JLBFtvr5gepC/qbLKpUBrawYn557fWvQLrQGP6drGe/Hp3xNea6O9btI1yFD4a2hYsZERx3PJOAMemZOhu3tRLBQxDbrpAB8sABFY/rIBlsATjtUcqc3y+BbHBRXG+zTXNco2nJDkBTB9TJ9YEU5b1CldwMiFOMnzSRgT2E1Ta/rbKgKFg+WCshIAD7CuCNpyM5+9V+iF665uBVQE/8RvKinYVwTPABwPxVVmm1bVE5eGgunZqrF8PMT6ZETzwDk8ZIwMeoru28zEwGKzGNw5APciYPpVA19LJU2zc1FxfmaCE2jJVV7AgDMHjtWjtai9fS0CBatkoV2keKdxUYxtXDHn+tntWrO/cnLw/wOQDSGp9vpa2CERTddhK29RcJyZU/L5SIMZBwec1kviPrV5LsEpb8Iot22q2y7GF3NEENJ3xtGIzxNUjltk3ir3L5BIBxmByOTj19aUj/ADzVR0j4kvvYs2tPYuuVveI1y6diwl3cFO0RwAD3HYMc1xpDqdZet3A6ub0mVNy2FRDtPkdBsEqRnJMcyDWPLTNjiv3Ln/ODNFddK0V53klWRne3b2bQCbe8MbkiR8sQMSKzXUuui4AhRGR1DEiC2YISJ8rDuJwRHrWrKg8ltmgN0ASSB9TXRrEXuo6ayN+xdwbyoQC08yUaQV9zIkH0qRf+Nr1w7mWSfXYDHadqfX9qxZW98WO/DpOlJff+jX0lUHw91a/qrnhqiKoG65dYnalscs3A9gMT+SInWvicrdZdPta2MKXBk++CIE8DnifSn8xXRPyZGqmkrLdP6zfvsYezZUfqcGJx5RmSYM/j1FFDyxXZnlSLkJb1OnuIFOxti4EFdjO8DEf8wDviagabR6dAtvuAQNzeYhTyeM1odCh0mnu21cl5d0aATEIMrMmDyfesQWtBmN+4zXSZYlHRgc+24TOc5rmx5VvitHRLC3XJ/rRfHQ28eXJJEeaeJH57VSanw7h2m0TbyNwncSJEqYO3aVYyf6pipD9YtHJZj77H/wAPpXWi1guXVVCQpV5MQePLAPuADxgtWvLKtqh4+Gh2pW/giq63qrt7UM2oZ9qYF7bIABKqtzjiD5gACc4mkuIyFty79oDSgaIzMjsoxmYraW7X8NVOTBDcRkmIBHERzUD+jW7btZEi3chrJOdhAIZJnzCIIH+E1zRzo6p+GklpDeh6QDKoLiyls3flEuu4weSSGLDEAd+KXU9KVBhzBYYIG7d6SYgQSai63UnTsQvmdiWUlfKXIA3nzc8SefrTun0moYBtyNuG6SfMZ2xMIAsARA/0sskKuTOaWDLdRRK6Y2msrc/pJZzulQFaSNpwH45Prz2qn1HXE3ApZ2iCDuu7j7R5BGfWanXSUhWBnE5nHeD37/tU7QfCLai2LqYDFsDaDhiOII7c+9bcJbfQKU8endmb1XVCwV4UZIAkyCADPbkMPxXXTNab7+GAZGSw3HbJ2gmcAS0ferHqvQLOkRvGLMyBnVA6AliVwxUeVcRJAgCrzpekdwWCC2m1dm4NuJjJK42jMTEnaD9W0loTm5PZntdoryRMxPzLuYdxgDzA+5Ec118MfC3jm7cus9yHtqCu8EoxgQNvY+YnsBPrWks2XHlAUtlikqDnuJIkT3iKhXNVZv6e/wCEdpRFuMQNjb0MqwBXPmAz9c1OOV3VDZMaq7KbrfwdpbFwWjeuG6FVtiDeSC53EkwE8ogbiPmB8xMVK6V02ytva9xx80gmQFzAGMds+pPFSPgnpiXLd1rm4t4mW3HcTHLHknn96i/GotWSEUx5dzAtJgyBgn1Hb0NLPM5T8sIQhCHMk+DY2BheuAQTwJkfUHH/AIrB3uouWJMD8SPaQKYv6x2GwCRGT6iR37VwmlIUklYn9QgiPpPJMcV0Qx8V6mcuTJ5mkiXetM4DDLTzPIz+55n2q76Vc1FpkRfEQMwM7vL2WGH71T9P7GQOIJPfmOJ9DWk0nT2YPcuarzI1koijajIWO8EbfMYAgjiax5GvS6GwYXK3v6EfUapWvnapVchpYszcM07sA7hwAB+9WWoeyp3apztI2gS7HsQFVcjjsI/NSP6eSVQk7QFlgfmMZwT5frz9KpeqdR1DqRbQovBMqWI+xgfQSak25yVa+p3RxOEG5Xfysl/7TYWy1lHW03ba7CFXwgWJG0GFAwcQMzUbTfE7xDuy2xtCqgE47k4OAMCeeaOpa1bCNYgvaCx4gcLuLrvjHZWcj321mtBY8QqJ8kwSOY9vxVI4k02zneWSaN90jQNavLeu6p3ZXUi2HZ1G24rEM7cxBBA7yJrR9Y6sGt3DaebpGDBBn6kRxNZqywAAUAKAAAOAoGAPaKQuZJ7enp/nFcMskpM9WPhIJe5N1PULqaREsKvihAHJJDFyvmIYEDeCefaqz4btXdxDqEZl27mIJIlTtJBM5Ag+0d6krcnOQNpx3nGc+gnHuPSn9LpmunamWM4wOAJycDnv70/mNqqQn+NDH6uT+zX7Fj/se5mY/Df4Zqn6z0e3bG68yWZwGnbnJwCIY4JiCau7Ctp7Gpe+52KIIBHlAU4UhiS2RxHYfTy/4l65c1BtrcUo1tAsbi4JAAZjxk4/fJqmHEpO0c2XxMunv6HfUPCWQupN0bTEhiN2IB8kHhf/AG0xcv2REM5M5xiM8YHt+apBcGPNzxiu2AAkk4+ld/Gjj5Wab/egLp/6NaQqhYs7Y3XD23eoAGBULp7eNdCqIHJnOB2j3wPvTHw5prdy5/Eyu2YJjJiOD9a02n0ti0263tUwRO4nB+p9hXPkyRhaS2dGHDKaUm9Ei9aZgBIAEwABtE8wowJ9qKi6/rNu1EncT2WOPXmioxeZrReWPwydP+S411+/tZrisga3s3bgIWUJgsxyxVZ+9c2zZvaseIA3j+GHcwNjsFJKmPLBG2c4nNZbU9Uuu3mbcQOcmB9ScfQfintHqnQBUuid0SEE7omZmZ71WMJI5ZTg+zQ/05FtWrYt72TeI2rtkmQwMmCZiDmFH2tbNrT+NvRItqywTAYr+qdsDI4H9od6xjXXYKTd5BbhRhfSPtWr6FprjWUdyWVnOQsknAEgERAyT7VLJjktlsfiIdbr6D5dgflkSAPNbGTHZmB5I7VC6lpfFEFArqQUffaJVuxEPnOI71fa3pwtlFYiLjbfkJAIBPG+cx2qg1uhuWlZ3UBZOdwwPoT6VzrFVM6v8rla/dFdo1v6lbniptdf4fl8xDLEkQeC2fx6Vd9M05toi3GKXCWBBtn+soGWcHlx29axWo6ptF0qPn2sMjGCpP5VfzT/AEnrd3jcAo9z3jgbu45PoB7VdYdb6OaXiW2uL2bvU9LS4uboJhYPhkCT4UQd5/66Dj19KzPVOv6qzZt6W0pAgObisVJ3XLvlwRg4Ge61JP8A6hIkhnHEbdhYfo/Uoz/zP2qitak6oeJbLEoEQ4IBh3fAPJAcY/xFUxY+Pa0QyZJ5Pe2Xvwdp1a2buoJe4jkANBUGFcMBMMYcZ7R96vruuzy34/8ANY3pnWPC3IYiWc5jItWwF9sqRP8AjV1Z1Je0rgBtwEiYEEw3YzGcd/vRlnxe0NhwvKtNFtfKXl2uGMZDRDKfVT2NZrrVoabdbtuQbyruwZKq0/TMMPzg81ZazUuAPCVSxPyk7AF7wAMRjFU+ofxQburGxLZ2+VtxcjOy1EDMnceAOcxCRycuh8nh5QVNr7/0OfC/xClixeDE7yZEQPbHoRWN17SSXuRwRJBJOfeYx9q1XRdK2qvl/Cs6azbIuXLot7dqDMBm5YgET9SfQ2+u6npUYhLyOJEbZbmcCAd3H7it5OEm4q77Eh4dZEoynVfl/wBo87tXCzBQeDBHp9hVhe0UlFyZggKPqPMPaK2Wrt2VO++ogKRunaQdwjtxBY/9vvUHSdMwWlFLcFrk+UwQAQDAgz/pVVnTjdEsvhHCfGyi6doIuAXQVBJG4AEHE4WYGF4xxFaa7btkEK7j08gH77zFcXOmXGbaFLQu4EbtpgiIcLBPEgGfWrNugvuUNsXeCFSSDIG7E/MQATj+VTlON7Y+JOCfGyn8Nf8AqP8A+xZ/+VVmt093zMt1oAmODA9gOa0eo6eLU+Jct+UMSNyzIiee/GDP2moOk1di85VGl4LFcztXthQJj/GtUvdDPI20nJ/qYzXi5cggu64IO0kTAnj7ip/w7ZugJaFttzkx5Y58oJLQBkdzVr8P9R87gA7XJYKMlT6e+O/sKtRqBtDQ20kgSIkzERz2OYp555RbjxFjhhNKTl87LX/d+8qeZrQA5PiYE9iSOfpTF7ol23tVnQnJE3BLfhah+IQSNreUSwjgcz6TUbqUwrQ6b8r5SA3v78/uK5KuW/c7PMcY6l0WL6YorO721RSFf+ITBOBI24yRVG/xK1sNbtht9whfD4BImC3cjJ8uPf2pdbqt21ZIiMfn/P3qy+B+nJd1dsuZWXBAZwSPDciCDPME/SreVGMbkc78VNvimXlnQlrJTUN4peN8YUHkBQIgA9+T+AKD4l6OTea6RIc5I7YAgjtxXqB+GtMASEbHbxLh/wDtTHUPhvTrZuNtbcLbsPO/IUn17Yrnx5XGdlsnCUKo8ataAQIUHJ/GefSrHTaJZOPTtVVbchjOJMEeongit/0DS2onaCHgYPJ2gf3Gu/M6RwYpbKX4f6Wty4quMHecc/uDT3V9HYQ7bcsRyTtj6CBn61DOvAY7SVG5lJGcbiDx7dqOo22tkq5UNny/qwSMjtxUuEnKyvOPGiu1NtfQUUttd/6gPUmY/YH3/FLVbSJ030c2xAAHb0/vq60u9VW2wg2ycQO/mgt65wahdCi7cVFXLyAGKqGjzCZbE7Iiav7vR71lnK2bm4KXKIQxIUoDszkjxEwDOfalc2nVDrFFq3JFcbxUgMYMHmJ+1bHpGuKaJQrQzOQsgGZbg8gYnP1rAdY1zb1BS6jCQVuLtO45gqTuUxPIHap+jCtpSSt0XObd21cDIPWVJHuDAJHIM4pcjuK5aNji2+Dv5Gw6z19LHhhX8R1kMJBJxESfkz9O9UnSulavWIVkWrLuXLsuSW/qgQW7Z45yeKz3T9GLdy3cu3JVXUv/AMV58wMFdpkxMyIrW9Q+Lbd3cqOIghU8O6AcGC7MFnMeQYiZNKo69P6mypfiMPe6DesXiDDqSbauh3KXALbVxkjYeJjjmtDoej23VCVeSJKHEkTzifWu7FwjSX7gJdkvWbqtABG1hIgYVYLDGM4rY67r6BQyuMjsZg4j+fqPvWTyO6oWONex53r/AIe06xKvPGX9p4GYzz9a60mqRUVUWFEg+Z+5J7MBz6VO6h1a3cJXaRmJO2TgZI/TksIzwKoy4DMAd2BtEgmM4knGBGZOBTpykqkbKMYu4P8Ask32t3DldjkEgkljhzM7j9ftVj0nqSza0yIrncxa4yjIALgAcxIE5yJFQr+q0aCLh3MCY2kkkQDxuBmdwgwMD1gINfprXhvbOYP62YhWxIEmcFjmsltUk/yGhFKVya/MvdYinD2EkzLKoH7iDkEfmomrlghV1CqwlSu5QBBgdwBk7ZEnuDSaLr+nuAW5hmuGFG7JYIv9WB8i98T7VO02odAy27CNBczcCEs+IZgwGOccY96lTT39yynGrX2/9ZU9a6x4lxbCqy2Q6bwRBuEGS7geo4EQAF7AR6HZ6VpgJFmyPcInH1isNoLRUF2ULeYtDbQSSWK4jEQY2jtVjb6qxtQ1wZWMsOY/bjilnbpREXu2aZrFm3aYbE2opGQD5QPU84rL3L+nt31fxUNraWNpmWV/hllAjkE7Rkn5vxzr+sBrTIWwwAORnt6cf41mepae2ZZyYbYoE+YwVWfX5YEe1NhUle2LlSa2es9I1lu8ocEEwPIIJQEAgQPYiqz48F7wk/ozWluBixNy5btwm1gSpuH3Ax6msl0g+G1tbflVSzb9xVh5XI7/ACklcfQZqD1nQq5uXrz3GbBPmB7gADcpgebjtRCK5bCWJ1plT1OzdS4TedHY+aUuJc7xllY5kHHOKauaZwN6wpB27QYuCf1Bf6pmJ9WFO3enKFt3V3S7PsBKkDZtyRHm+aftTVy8zsCzFuAI+vb611JKzmcEutnVkOQLYT9e/IJEREEDgc5qy0mmVQSB+lGLGBhwWEeggfyqTdVrATeIkCDMwYB2k+v7VP0Vw3VYqjGANxVSwgTG6BgZPPvWOfHaVl8cIZfS5UytvsRGZB/n/nvVTquqAXEU7x+lpG2CCcncMiCO33qzsHaxhGI3L4SY2E/MyksRA2SQAD+K71enuapvLaQHfduwIPzLaXaIWP0A+8njvqnC7JzhLpMf6H1iL1mb0J4ieIAQF2bhMhe0TW6t2DrnDBTZ0Z8uPLcvASRPdLc/Qmfxil+D7uAQgMLJ2qZJMHBiNoz9xW16bqL2msCxa8LbbZjLBidpDNMAiCLhUd8A1LLkg+mZCEkUHx91a5p9QtvTE20W2sImACCwwBxioNy/qb2iu3H1qpcI8tnxFk2/1BhMhmAwPz83llfE3h3Jvapg9xbWyFkASxIIG7JBc88yKyNnqIb/AJFu2NxIZmUewheePYiZpYpSSpdFUndMkdV6JuU6hFCK7ALZ+YgTdX5ic/8ABH13VafD/UUshVuA+WMgT39pFVNzVoebi44lgPfAn1mmjrLWYdMc+ZcfcmKecuWqGhgUdti6+yp2+AIM3S5IOSz7lA7fKc8UxptOzXd98M0wWIYEnIBByDldwkegp9dfa7XLfph1/wAaa1OsBB8MJdgSw3rxnOZGO/1H21Tk3VGvBiStsgas+Gu6C3nZSo2yBAIn8N+R7gFMvr//ANKgcRg/sI9/zRVVfuiDhG9P9za/+nF9H1Wl8qrJu+TB/wCVeHBHfn71ffGOs06HUWltKp8Jtrq5877rM2yu0rkZz/0xNeRO8jORPv8Abk1sOj/H9zT2lTwLdwgQHZmBxGSYOf8AE1mWEm+SJY5JKmZcaa4GG03Myd3lMscnO3sd1WXTbF8eRbtyfZUMADsIzwBU0/Gmp8U3TtZCZNvYhEQfKpZSQJPPuavOrf8AqOXsJ4GnWxdJk3B4b7QDtaAU7kRke9LJTfaQ0WltNmB1iMt7zXrhcSTkBo5Ig44BwRVx0vQWEZSVLOwm1dUnZcBmZU/I4zKmku9RF22fHIFw3APERQC2PmfPAHp7U11G/Z8JbTB1uWzm6GJDGMQnAwAQeTOcCtmn0tFMc0tyV/MstYpaw4G8bQW8pxvXgMP1ZUQM96kdJ0z7TNwOr+cAgkgNECSeMcR6R70fjXkhS2fMqyzLLAwfLOJ9D3NTfhPXWrV222odxbRyjRv+Xa23FvzHG33xUeMq0y/mYrTcf4NC/SoHC7v6sCf9faqvU3VT5kx3O2Y+sZH1redSbQi2GQMIKt5muhduAxMt2Wce1Z/qHxNorYIt6ZbrBv8AiMWKEbiI37jmBEes+hpMbn7hllir06IPU/CRNOyjNyytxiFZgSScggEZA7VR6vT77L3QgADKNxAUgGMQfNU5+pm2DciVEeXdMKMKFJ52gx78nNQeo9cTUKF8NgxYQ0iO2PX0q7jOMkq0RjLHKDfLfwog/D/l1VhomLqGPowP91er22FxlIGGk84I/re4JiPXNeVdEsh9RbB8oDL9BkevbNesdDsfwQxgblAEcBQI9PWT96l4r8SMwdEa7bW3cbyybYkNIjcZ4B7kADg96zHVfia7btgXNrXAGETtCEljOV9CAMj5Rg5q1vdbs23JZwSu1EBGWIHIAycsYgdqpep6C5fJZLQUMd2+8TbZiTyLSfLyfmzjipQSu5IpKTUWl2V/+8111SSsrJBUQefU4OGj2j71D/p5uOhhYQ4PYuRAAg5wf3q76b8Maezu8Y7/ACiNrbUJMyYmTjtgZ4q10+m0qAFbVkqf04n8xkcZqnOMX6US4ye5Mqm1u3b5k3FUIADyNyIdpWIYTOQe/wCZGu0gu7kUneVEwP07gZM+hHseRQlxWbag8AZkAs4DAwNoWVgjdkj+VPPqhAK3SZIEBArQPUlY9O1Zy3aWyluuN6KjS9K1FxRbBQLa3wczLwSOMSAv0EetaDo/QhYO/wAr3DtHmB8qnDQBy0Ex9B6mo+o6gLIZjuVC0wTJJgT7njt+1Umi+Jd15lvCLbQI42jMFiOeDP2pm5yTaMXFNJvssddrNJpybYU3Q9xrl1VVWIkREsQBkDAiI7ZBe+GOpI51Gy0V27dqhdvkJbbIDkFx5847VQ/EFlUvMiABQFIAHCkD++rL4Ew10gzvgccbD695Lx9qyb/4+RaGFPJxOtN1DdcuNB2hpVThQNoGPSB+KetdSVF3WzN3Pt5Ygj28u36GtDqtIHUqRH9x9V9Kw9yzcsM3iKMnDZgj+z6TPBmkhNTMy4Xi32jX2PiH+FvEsWiATgcn6znNVfUeqOBuDEBufp6jHY5xWYudQMbVgd4A/af3/wBabuXi1vzsTHAMxPcgf55NasWyDzfA71WpuMskjmSS329OM/vUe1YUB9zbTuUFxLGQyiPvx966toWBk+WBJ4yfrz2p87GBBOCZ5zO4EfuBXVFqLIybaHVCradg+6GaWKmR5iCII7cfaqTqN5GWVckg5lSIBn1X1iru5t8O4q5kkmT3Jk57cmqbWWUCGDJJBPmUiGBIIjgGKsmmSWmRLdwNbBMCHAkA54MfeacsavYjIsEOQSfWCYGRwJ/YUlrTnbEQJ3fsKVNKSYJj3xzStxodNp2XvwP0y9qWvtZRWZNgJZwoCtvwBtPJQyfYUVL+Buv2+nNfFzPi+FtMNwniz8qn+uPxS1CcXJ3FaLwzOKqzOazT+GSIDkGMkBeYyOTTRZSpMSfafXtT2raACFWSYyTBnucRPtXenu+GrYQ7gRtA+k9p/wBKqpOk/clxTeuiIrnb6H80gMEEGZnA7ip9nS2gqln2BwCJ2gAlXGPUeY/gUnT+mi8w8O4Au8WwzkLJ454jzDv3pkxOJFugkDYMyRHJGJ+2S34pvS4kzJEfSZFPX9N4a3IZYgECRukHdkD2J/ajoKC7fsryGuIDPDeYCPWP50zl6WzVG5JHNxs743NMtHLTJnPec1Ms61GR1UbdoBJn6rjvUC/diRBKhvSPp9uRXPR0/ilWMeIu0x6nj9wak46se/Yd6hqCEknOIBZjn15g0uo6y1xQxhYIwoCiBHzR65P3NOajpawZwRxJHPp+1cdI0K7gHgK7KGIkwpYKTxHGRTxnGhOMm6RLu39ylQwYtGP7POP2+1QVugEGY9e59QY+tSG08iAcn+tj+VdN013KhPM22GgYBz/dH5rHkT7H8qS9h/RahC9uYFkupeTEgcyfaft9a2F/4quahRa0alV+VtQVJEDtbB+ZiB9BXnVuwWI8ThSIQYXnvPJnmtFqNf4dpfD+ZjtVRzuiJj9/v71DLG2h8bpEbpeqt2dVO9vDTxCXMlnYKUE+ssSQOPzVsvxMWHmtzI28mZEyZOe4FZcqlvyMC7SSc4mcTAyfX3pUvOxPA7QAAB7AU7xp7E5M3NrqaugKrOc+0eo9+1Vl7qu0ttKmZMcEZg47eY8VQpqHUEboHfAj8Ug7gxumTumY54H1pOCG5skN1K6W3AgJCjIB4yORnzEnPr6Vb6HVu4ksoPE+VY55jAzH71mnB2sIjI/aSYp7R3oTa0MpBwwBEffA9adxTQqk7F1mr8e8zFjAGwAmMDg4+5+9NPblZngleT6SO/vz9aiaW1awYLEHgD048xMZinWRmPnA9vQZmP5iqdaQr3sY1OpJfkwClsDcYO0BfXuQT962Hw1ZugoihyDbLBU8MHcd3llgZ7n7VlTowPJHbA9ZPH5NXGh09tYYqTzInaPTtn7z2pMiTjRXHNp3bPROnaRSCC10sruhm68yrESYIEwAfvULqvTg6vbVn3QSAzuRjIOTnOKf6P0nTvbXctxDtHNy4qyVBwN3GahXumI10213DynY3iXJMbe3BHm5B7D7ecoeptM9F+IjxUWjz+4HDMtxSGGI7z/dXR1MBAV3kb+YgE5E+oA/JFd6u83jXU+YpcdOST5WYZzJ45NQNVdYyM4ifp6HPtXoI8nomrd3AAyRzuIy3efQDFdNcAxMD37VE0zypMwPT3mpJtzBOffAgf8AiPrxWPugQHUgYGN0njkn78ZP5pq/bX5VbJCiI4Cgj+VO39SCpG0bFGJjcfSOD2ye1VJ1g3CQJgSfpTJP2BpImC5wSRIjua4e8d09p7cUqWV3eI6hkRZCExu5IEmRE+1QdHrGHDQY7GMcduKbjfRjXxLbVLx3x+OR39waWov+0t6qpjyyZ4YyZye+ST96WlSrRlF/0oKp83A9sfj8VIJtkksqxJ5C8n29PSqpbEZJMjtMDtH1wTNcWzyC3m5meR6entUqZZSpUiN8T6hPEUIhClYkjlpMiPSNvvWg+Eviu5o7NixbgW7t4veU5cKXVcEcSgAjJxPeqIWmLDdk9u3PMg/Sm/E23lbbu27G4kHvmBBHb7VVNOPER3dml+KetW9RqHt2hbOnt7NjIm1vOEVixIwN+8CexFYzXKQ7svkCkHaMEEQMEcRBzVp1HXW3goFEnc/lCyQRBiPqMcU/q9SDlRIbJEfSJPbJj8etPFqIPZ6qvwxpjptMx0ll4RfHJOxoCCcKP4hJk8jIBrIfGHRNLpmvnw/Myrc0pR7hYEgR4hZyCoYEwRkHmoI+NdQtnw2VSETYhAdSJEYj5vKYnt2rP2uo+JcU3MDyyvOGOQJ4AqEYS7ZSU10jTdNvpetKQtpTEszIGIH8pwRn0rP6y+gLFB5Z8o9feO2cxURiz27tvHzBwCBO3iB6Ac49qrbVriY7zjtmmxYVbdlZ+LfFRrr3NQdQr6a22xV2kK9wJBLAYE4kkHPuPcTc/DjXF8Tw0Ry6MwJOd4GEGR5SJk1k9Dp2dFZ48JWZhbkzwvmP2OJ/tVsOhai9ufaDBU7ciN3aSe3oD6VKaUXom8rnLf5EPqfSDs3XECXcEj9J3YI3SZZTH2+lUC2G826ZXcCDI52/giBXoGlFxrLDVbd3mGNsbYERGJrEWHTzXL1zaGgwFYnc2ZwfXt/rWwt2gnrZASyILCFaYWSOQeft/wCK48deBtY8SMT7nsMzVhp9Ha1N4JZuyxMKBaKjgn5iwA4+n8q56z0dLBCvcUuSTC+0HkEiDxn0qvXZNfkRGvdysEfKDkkxgj2qHa1JYmSfX3z/AJ707b1RcsSfQxEkgQSR7ZjHpXTqoJgDHmHbBEdqZISVsjtrMqoAJMw0nA+30oNmFLud0yAB/OOwp3o+mnIVGZjuC71TGfUjsO1S9V67FCjOTI/w+1HT0buip0pcgQMA89/rU22zsVxwDzgeuTMDtT3TXVm8McsQVghV4mJPuadsjyTtEZWCSM+mBnvWSnvoEtDCJtcbjkIGnt80fzBqfo74BAHmG3vER3/vqIbjMGOwZUr9APMAPTvXYdwoD2WO0eQREzzOeOax7GTo0viXEtNdFwAArjJHYDGcmrjRauVRywBVEMgMSN5CDM8RtwDWHDuQA4cISJSSZMzkcACP3FTbd9iCNzqxkRnA7SMegP2qLjopy2V2utbbl1mEsbt3zfKS28kxHNco0tx3CjIEmCQc/wD9Cl1UBp5OJYhiT7iDAj359qmLetbCGkqDAgCQAoOffJ4GJ9sUaJJkM6NpwsqMswgjmBwcAsK5F4EOqwduTwZGePQTU21fW2rbJG4eYE5I7KQCSf27+0daXaAd4MmAYkDg9lIx5R7D6nAaVN+3BORPDZkASPTNQUthXlT5gwjHcRHfGa0TaayZ/hyJgxESJOc5IJpm5asjzFB2gAQY5Ewf8x+KRkYZzq2pYswOIJUgE7cE57d/b0qFZIBk/n3rWX9Jp3bKPM8hx9pBBEe3+lQ9TodPiPEgeoQSJ7kcnj0+lUjJVVCNPsqUvQZnkD/P7UVNfTWwI83M4gRyI9//ABRWaYbJ9py0ZMbdwE/2d0fy7UxYubs5+mI7jiPaiislpMETzJiWJAAHv9Z/H4qHqkZfLuLAH9UHAzGKKKnEotpjaZVsCDiMn39fWplhALIJG4loBPaYn9v5UUUzNpHB1Z3cDsO5H4mKHRd4IUCRPtMnt9v3oorWqFQxrrhPnUlfDG2AeQQSc9uK6RhdCjaEld5I5wSIz2pKKx6Qy2WvV7apdOwFRgETgyqZ4/nNOaLXuu1gTHIUkxIP7zAooqM0id+pjfU+uX1kI4WST8oP2ziOcRVXpkZgHLTvVQVjAnMj3GKKKvFLijbdknomt/oOpkqLwA3bT5cyRPftI+/tVf1zqTXLjsVUSTAHaSW5OeSaKKIpOVmuTqhnp2rYOjfqXg/t+Kk6lFVHIURBMGSfTntz+1FFbJbMWyTotMhUlhKqm7ZJjA4nmKg9RBfvAngcQMCkopYdjS6GE00BCWJ3mI4iJ/wq7ssQggnggAxA74oorJvYiHrnUmQLAEkk7sgz/kChepblnaATOZ9Cfb2/l6UlFK0qGTdkjV6zy4EBRJzkx7/b96jafLoP0kjy57gHnnvFFFYujG2SdVbZmIDQOB5Qf9aqVsku67sJLccmI/ER68UlFYmxmPrp5IiBkgkAbjCg5J+34qaum2SCdwkgSOIj60UUSk7oEdXLADBYGAO0Z28/WmbyYJGIn6fiiinQNEXknLd4G4wMe9R7ogc/3/zoop0K+iJeYk9uAZiiiimF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6" name="AutoShape 4" descr="data:image/jpeg;base64,/9j/4AAQSkZJRgABAQAAAQABAAD/2wCEAAkGBxQTEhQUEhQWFBUWGBcXGBUXFxcYFxwWHBgXGB8cGBgZHCggGBwlHBYUITEhJSorLy4uGB8zODMsNygtLisBCgoKDg0OGxAQGy0mICYsLywsMCw0LCwwLCw0NCwsLCwtLCw0LCwsLCwsLywvLCwsLCwsLCwsLCwsLCwsLCwsLP/AABEIALUBFgMBIgACEQEDEQH/xAAbAAABBQEBAAAAAAAAAAAAAAAAAQMEBQYCB//EAEAQAAIBAwMCBAUCAgcHBAMAAAECEQADIQQSMQVBEyJRYQYycYGRQqEjsRRSYsHR8PEVFjNDU4LhB5KywjRjcv/EABkBAAMBAQEAAAAAAAAAAAAAAAACAwEEBf/EAC4RAAICAgIABAQGAgMAAAAAAAABAhEDIRIxBBMiQVFxgaEyYZGxwdEU8SPh8P/aAAwDAQACEQMRAD8AvaKKK6SItFFLWAFLSUtABS0lLQAUUUVgC0UUUAFFFFABRS0UGiUtFFYAUUUAelFgFFFFABRRRQAUUUUAFFFFaAUlLSVgBRRRQFBSUtJWhQUUUVlhQ3S0lLWgFLSUtABS0lFAULS0lFYbQtFFFAULRRRQAUUUVgBS0lLQYFFFFAAK4suCqkZwP5CmtbqAilj6N+ys3/1prpl1SsL+klTHqAp4/wC4UrewJtFFFMaFFFFABRRRQAUUlLQAUlLSUAFFFFABSUtJQaFFFFADdITXDn8xTWlYmSexgewgfvW2FEqimnvAEAkcH9q6RpEigKO6Wa4V5ri7JgAx6/SsAVdQsxuE+kifxT1NraHMSfU813QB1RSUUAdUUlFAC0UlFYAtFFFABRRRQBnvjS862kKBSBcG7dJAwYmD7/vUT4K6gbkjyD5pCo4AXy9zjkL3+nerHV6hbl1tO2SbiQvqPDk/gg/tUf4b6Y2lLJcIO5xbBAwdxUA+o5PPcfSlk0tMTVmjooophwooooAKKKKACiiigAopKKACiikoAWaKSigAopKKAIOqMQQDTdltzGCVBEn1mY78YipbLNQR5bwJ4aVnjtgE94jH1rHpjInWrce/ueacpg3hMTxz9fSu7lyKaxRq++xgR+rEepgkH9jTmntRljJP+QBUWwfFJfhQSqyM4ME59SI+g96lmBzg+p5pbGHgaWmbd5SMEfmu/EHqPzRaDizuiuPFX1H5FHir6j8ii0HFnc0tVvU9UAbIVxPiruAI+Ta8znjj8VY0WDjSFrizcDKGHBEimuoXAlq4z4ARiZHaPQ8zj8018P2f4NsCPkB59Fk8+wobSMonUUhooMFopKKAPPviDQ3xrot7ibhUptubfm8kSSIMg+0EU7a6P1HdG66GBEn+kyQJGTFwmKu+r/8A5mnI7G0R6T4jVrksxvY/MQRiYiPQ8ZmubNncZJUjoxYYyjZBtggAEyQACfU+tdUlFdJzi0UUUAFFFFABRSUUALSUUUAFFFJRYBRRSUGi0UlFaA3UPqdmUJ2lgpVmgEnaCCYFQ9NqCE8WRsYSZyP+agMnP6bh9IjmkGpItbbbFN6OpdfI7I5/rKeARg4rml4lV0dkfCNv8SGtLrnUxctncfl3GDsE8Yye5prX9QYgr5VDKwmfljJPaaZ0917ZaQXdl2+NzcI9dxMowOdw9BUG3cVrpS4GPlARnUYktIDkY5H2A9ql5rfxLeRFdpfqaRrBW2XKvatny23YAExEQpEkbQxmADiDmouq6pZi2IClVAd1mXaILEBcTk896sviTTsli0dTdi4B/wANmG4Wmna205xDKxyZj0rI/wANmBJbb24B+pB4HP8AOpKKl2UWSUUmmtFpb6raOdxAGODn7RVnpLwg7huM+VsjykcRMEzmarem9Dt3TO47FMuwyAMDmMnIx71X67cR4YYBFjzSwLcxBP04icis8tX6fuU/yHXr+xbX+qAk27Q33DzghVUclm7AVMtahCWtG4puzbYnIUKQ+6InuEwZOR71U9EtBLVwMzIXA2Bdsscg7mIJESMe9Q9DpfBvbizMGByIORxMDif762OOLuv9iyzz1ae39Ev5L/rHRDc2lblrAM/xFBIIEgboqz1Ct4e5WTbJEG4iv5S3YkTMLEEz6ZqmbWMdvlaD8vkiQCRgxnIMmrG9pDsVm2w5O1JbdC7gZMxnERMbTz2bFLIqSWhM8cTVuWx0dUCwyQ5BBEyqna4InEjKgxGI7RVV1X4k1OxUVQiqsHZLEsbYtsY/SsAxjE8zESLTWLZLXQIMDa7FROMhgc4B/I4iKmK2gZV3ptJ3wQ91gWABBTa09x++cUkLjKkmNm4uKlL7Nf7Mp0zWW1lmM3Pc5A9icfvV7ouso3ynd7SN375qsfQaQloBkKGnxGBJLqpABOY3M3/aeavW+EencrrCOCDmfXGatJKL5W0yCz848XFNEhNahjzAE9iQD+O9QeofEFq0YO5j/Ygx7GSM5X811qPh/SoGuDVNeuIAQvyB84Ag496pOoPY2A3FB7ZJDyDkfy9oinWZ6JLBFtvr5gepC/qbLKpUBrawYn557fWvQLrQGP6drGe/Hp3xNea6O9btI1yFD4a2hYsZERx3PJOAMemZOhu3tRLBQxDbrpAB8sABFY/rIBlsATjtUcqc3y+BbHBRXG+zTXNco2nJDkBTB9TJ9YEU5b1CldwMiFOMnzSRgT2E1Ta/rbKgKFg+WCshIAD7CuCNpyM5+9V+iF665uBVQE/8RvKinYVwTPABwPxVVmm1bVE5eGgunZqrF8PMT6ZETzwDk8ZIwMeoru28zEwGKzGNw5APciYPpVA19LJU2zc1FxfmaCE2jJVV7AgDMHjtWjtai9fS0CBatkoV2keKdxUYxtXDHn+tntWrO/cnLw/wOQDSGp9vpa2CERTddhK29RcJyZU/L5SIMZBwec1kviPrV5LsEpb8Iot22q2y7GF3NEENJ3xtGIzxNUjltk3ir3L5BIBxmByOTj19aUj/ADzVR0j4kvvYs2tPYuuVveI1y6diwl3cFO0RwAD3HYMc1xpDqdZet3A6ub0mVNy2FRDtPkdBsEqRnJMcyDWPLTNjiv3Ln/ODNFddK0V53klWRne3b2bQCbe8MbkiR8sQMSKzXUuui4AhRGR1DEiC2YISJ8rDuJwRHrWrKg8ltmgN0ASSB9TXRrEXuo6ayN+xdwbyoQC08yUaQV9zIkH0qRf+Nr1w7mWSfXYDHadqfX9qxZW98WO/DpOlJff+jX0lUHw91a/qrnhqiKoG65dYnalscs3A9gMT+SInWvicrdZdPta2MKXBk++CIE8DnifSn8xXRPyZGqmkrLdP6zfvsYezZUfqcGJx5RmSYM/j1FFDyxXZnlSLkJb1OnuIFOxti4EFdjO8DEf8wDviagabR6dAtvuAQNzeYhTyeM1odCh0mnu21cl5d0aATEIMrMmDyfesQWtBmN+4zXSZYlHRgc+24TOc5rmx5VvitHRLC3XJ/rRfHQ28eXJJEeaeJH57VSanw7h2m0TbyNwncSJEqYO3aVYyf6pipD9YtHJZj77H/wAPpXWi1guXVVCQpV5MQePLAPuADxgtWvLKtqh4+Gh2pW/giq63qrt7UM2oZ9qYF7bIABKqtzjiD5gACc4mkuIyFty79oDSgaIzMjsoxmYraW7X8NVOTBDcRkmIBHERzUD+jW7btZEi3chrJOdhAIZJnzCIIH+E1zRzo6p+GklpDeh6QDKoLiyls3flEuu4weSSGLDEAd+KXU9KVBhzBYYIG7d6SYgQSai63UnTsQvmdiWUlfKXIA3nzc8SefrTun0moYBtyNuG6SfMZ2xMIAsARA/0sskKuTOaWDLdRRK6Y2msrc/pJZzulQFaSNpwH45Prz2qn1HXE3ApZ2iCDuu7j7R5BGfWanXSUhWBnE5nHeD37/tU7QfCLai2LqYDFsDaDhiOII7c+9bcJbfQKU8endmb1XVCwV4UZIAkyCADPbkMPxXXTNab7+GAZGSw3HbJ2gmcAS0ferHqvQLOkRvGLMyBnVA6AliVwxUeVcRJAgCrzpekdwWCC2m1dm4NuJjJK42jMTEnaD9W0loTm5PZntdoryRMxPzLuYdxgDzA+5Ec118MfC3jm7cus9yHtqCu8EoxgQNvY+YnsBPrWks2XHlAUtlikqDnuJIkT3iKhXNVZv6e/wCEdpRFuMQNjb0MqwBXPmAz9c1OOV3VDZMaq7KbrfwdpbFwWjeuG6FVtiDeSC53EkwE8ogbiPmB8xMVK6V02ytva9xx80gmQFzAGMds+pPFSPgnpiXLd1rm4t4mW3HcTHLHknn96i/GotWSEUx5dzAtJgyBgn1Hb0NLPM5T8sIQhCHMk+DY2BheuAQTwJkfUHH/AIrB3uouWJMD8SPaQKYv6x2GwCRGT6iR37VwmlIUklYn9QgiPpPJMcV0Qx8V6mcuTJ5mkiXetM4DDLTzPIz+55n2q76Vc1FpkRfEQMwM7vL2WGH71T9P7GQOIJPfmOJ9DWk0nT2YPcuarzI1koijajIWO8EbfMYAgjiax5GvS6GwYXK3v6EfUapWvnapVchpYszcM07sA7hwAB+9WWoeyp3apztI2gS7HsQFVcjjsI/NSP6eSVQk7QFlgfmMZwT5frz9KpeqdR1DqRbQovBMqWI+xgfQSak25yVa+p3RxOEG5Xfysl/7TYWy1lHW03ba7CFXwgWJG0GFAwcQMzUbTfE7xDuy2xtCqgE47k4OAMCeeaOpa1bCNYgvaCx4gcLuLrvjHZWcj321mtBY8QqJ8kwSOY9vxVI4k02zneWSaN90jQNavLeu6p3ZXUi2HZ1G24rEM7cxBBA7yJrR9Y6sGt3DaebpGDBBn6kRxNZqywAAUAKAAAOAoGAPaKQuZJ7enp/nFcMskpM9WPhIJe5N1PULqaREsKvihAHJJDFyvmIYEDeCefaqz4btXdxDqEZl27mIJIlTtJBM5Ag+0d6krcnOQNpx3nGc+gnHuPSn9LpmunamWM4wOAJycDnv70/mNqqQn+NDH6uT+zX7Fj/se5mY/Df4Zqn6z0e3bG68yWZwGnbnJwCIY4JiCau7Ctp7Gpe+52KIIBHlAU4UhiS2RxHYfTy/4l65c1BtrcUo1tAsbi4JAAZjxk4/fJqmHEpO0c2XxMunv6HfUPCWQupN0bTEhiN2IB8kHhf/AG0xcv2REM5M5xiM8YHt+apBcGPNzxiu2AAkk4+ld/Gjj5Wab/egLp/6NaQqhYs7Y3XD23eoAGBULp7eNdCqIHJnOB2j3wPvTHw5prdy5/Eyu2YJjJiOD9a02n0ti0263tUwRO4nB+p9hXPkyRhaS2dGHDKaUm9Ei9aZgBIAEwABtE8wowJ9qKi6/rNu1EncT2WOPXmioxeZrReWPwydP+S411+/tZrisga3s3bgIWUJgsxyxVZ+9c2zZvaseIA3j+GHcwNjsFJKmPLBG2c4nNZbU9Uuu3mbcQOcmB9ScfQfintHqnQBUuid0SEE7omZmZ71WMJI5ZTg+zQ/05FtWrYt72TeI2rtkmQwMmCZiDmFH2tbNrT+NvRItqywTAYr+qdsDI4H9od6xjXXYKTd5BbhRhfSPtWr6FprjWUdyWVnOQsknAEgERAyT7VLJjktlsfiIdbr6D5dgflkSAPNbGTHZmB5I7VC6lpfFEFArqQUffaJVuxEPnOI71fa3pwtlFYiLjbfkJAIBPG+cx2qg1uhuWlZ3UBZOdwwPoT6VzrFVM6v8rla/dFdo1v6lbniptdf4fl8xDLEkQeC2fx6Vd9M05toi3GKXCWBBtn+soGWcHlx29axWo6ptF0qPn2sMjGCpP5VfzT/AEnrd3jcAo9z3jgbu45PoB7VdYdb6OaXiW2uL2bvU9LS4uboJhYPhkCT4UQd5/66Dj19KzPVOv6qzZt6W0pAgObisVJ3XLvlwRg4Ge61JP8A6hIkhnHEbdhYfo/Uoz/zP2qitak6oeJbLEoEQ4IBh3fAPJAcY/xFUxY+Pa0QyZJ5Pe2Xvwdp1a2buoJe4jkANBUGFcMBMMYcZ7R96vruuzy34/8ANY3pnWPC3IYiWc5jItWwF9sqRP8AjV1Z1Je0rgBtwEiYEEw3YzGcd/vRlnxe0NhwvKtNFtfKXl2uGMZDRDKfVT2NZrrVoabdbtuQbyruwZKq0/TMMPzg81ZazUuAPCVSxPyk7AF7wAMRjFU+ofxQburGxLZ2+VtxcjOy1EDMnceAOcxCRycuh8nh5QVNr7/0OfC/xClixeDE7yZEQPbHoRWN17SSXuRwRJBJOfeYx9q1XRdK2qvl/Cs6azbIuXLot7dqDMBm5YgET9SfQ2+u6npUYhLyOJEbZbmcCAd3H7it5OEm4q77Eh4dZEoynVfl/wBo87tXCzBQeDBHp9hVhe0UlFyZggKPqPMPaK2Wrt2VO++ogKRunaQdwjtxBY/9vvUHSdMwWlFLcFrk+UwQAQDAgz/pVVnTjdEsvhHCfGyi6doIuAXQVBJG4AEHE4WYGF4xxFaa7btkEK7j08gH77zFcXOmXGbaFLQu4EbtpgiIcLBPEgGfWrNugvuUNsXeCFSSDIG7E/MQATj+VTlON7Y+JOCfGyn8Nf8AqP8A+xZ/+VVmt093zMt1oAmODA9gOa0eo6eLU+Jct+UMSNyzIiee/GDP2moOk1di85VGl4LFcztXthQJj/GtUvdDPI20nJ/qYzXi5cggu64IO0kTAnj7ip/w7ZugJaFttzkx5Y58oJLQBkdzVr8P9R87gA7XJYKMlT6e+O/sKtRqBtDQ20kgSIkzERz2OYp555RbjxFjhhNKTl87LX/d+8qeZrQA5PiYE9iSOfpTF7ol23tVnQnJE3BLfhah+IQSNreUSwjgcz6TUbqUwrQ6b8r5SA3v78/uK5KuW/c7PMcY6l0WL6YorO721RSFf+ITBOBI24yRVG/xK1sNbtht9whfD4BImC3cjJ8uPf2pdbqt21ZIiMfn/P3qy+B+nJd1dsuZWXBAZwSPDciCDPME/SreVGMbkc78VNvimXlnQlrJTUN4peN8YUHkBQIgA9+T+AKD4l6OTea6RIc5I7YAgjtxXqB+GtMASEbHbxLh/wDtTHUPhvTrZuNtbcLbsPO/IUn17Yrnx5XGdlsnCUKo8ataAQIUHJ/GefSrHTaJZOPTtVVbchjOJMEeongit/0DS2onaCHgYPJ2gf3Gu/M6RwYpbKX4f6Wty4quMHecc/uDT3V9HYQ7bcsRyTtj6CBn61DOvAY7SVG5lJGcbiDx7dqOo22tkq5UNny/qwSMjtxUuEnKyvOPGiu1NtfQUUttd/6gPUmY/YH3/FLVbSJ030c2xAAHb0/vq60u9VW2wg2ycQO/mgt65wahdCi7cVFXLyAGKqGjzCZbE7Iiav7vR71lnK2bm4KXKIQxIUoDszkjxEwDOfalc2nVDrFFq3JFcbxUgMYMHmJ+1bHpGuKaJQrQzOQsgGZbg8gYnP1rAdY1zb1BS6jCQVuLtO45gqTuUxPIHap+jCtpSSt0XObd21cDIPWVJHuDAJHIM4pcjuK5aNji2+Dv5Gw6z19LHhhX8R1kMJBJxESfkz9O9UnSulavWIVkWrLuXLsuSW/qgQW7Z45yeKz3T9GLdy3cu3JVXUv/AMV58wMFdpkxMyIrW9Q+Lbd3cqOIghU8O6AcGC7MFnMeQYiZNKo69P6mypfiMPe6DesXiDDqSbauh3KXALbVxkjYeJjjmtDoej23VCVeSJKHEkTzifWu7FwjSX7gJdkvWbqtABG1hIgYVYLDGM4rY67r6BQyuMjsZg4j+fqPvWTyO6oWONex53r/AIe06xKvPGX9p4GYzz9a60mqRUVUWFEg+Z+5J7MBz6VO6h1a3cJXaRmJO2TgZI/TksIzwKoy4DMAd2BtEgmM4knGBGZOBTpykqkbKMYu4P8Ask32t3DldjkEgkljhzM7j9ftVj0nqSza0yIrncxa4yjIALgAcxIE5yJFQr+q0aCLh3MCY2kkkQDxuBmdwgwMD1gINfprXhvbOYP62YhWxIEmcFjmsltUk/yGhFKVya/MvdYinD2EkzLKoH7iDkEfmomrlghV1CqwlSu5QBBgdwBk7ZEnuDSaLr+nuAW5hmuGFG7JYIv9WB8i98T7VO02odAy27CNBczcCEs+IZgwGOccY96lTT39yynGrX2/9ZU9a6x4lxbCqy2Q6bwRBuEGS7geo4EQAF7AR6HZ6VpgJFmyPcInH1isNoLRUF2ULeYtDbQSSWK4jEQY2jtVjb6qxtQ1wZWMsOY/bjilnbpREXu2aZrFm3aYbE2opGQD5QPU84rL3L+nt31fxUNraWNpmWV/hllAjkE7Rkn5vxzr+sBrTIWwwAORnt6cf41mepae2ZZyYbYoE+YwVWfX5YEe1NhUle2LlSa2es9I1lu8ocEEwPIIJQEAgQPYiqz48F7wk/ozWluBixNy5btwm1gSpuH3Ax6msl0g+G1tbflVSzb9xVh5XI7/ACklcfQZqD1nQq5uXrz3GbBPmB7gADcpgebjtRCK5bCWJ1plT1OzdS4TedHY+aUuJc7xllY5kHHOKauaZwN6wpB27QYuCf1Bf6pmJ9WFO3enKFt3V3S7PsBKkDZtyRHm+aftTVy8zsCzFuAI+vb611JKzmcEutnVkOQLYT9e/IJEREEDgc5qy0mmVQSB+lGLGBhwWEeggfyqTdVrATeIkCDMwYB2k+v7VP0Vw3VYqjGANxVSwgTG6BgZPPvWOfHaVl8cIZfS5UytvsRGZB/n/nvVTquqAXEU7x+lpG2CCcncMiCO33qzsHaxhGI3L4SY2E/MyksRA2SQAD+K71enuapvLaQHfduwIPzLaXaIWP0A+8njvqnC7JzhLpMf6H1iL1mb0J4ieIAQF2bhMhe0TW6t2DrnDBTZ0Z8uPLcvASRPdLc/Qmfxil+D7uAQgMLJ2qZJMHBiNoz9xW16bqL2msCxa8LbbZjLBidpDNMAiCLhUd8A1LLkg+mZCEkUHx91a5p9QtvTE20W2sImACCwwBxioNy/qb2iu3H1qpcI8tnxFk2/1BhMhmAwPz83llfE3h3Jvapg9xbWyFkASxIIG7JBc88yKyNnqIb/AJFu2NxIZmUewheePYiZpYpSSpdFUndMkdV6JuU6hFCK7ALZ+YgTdX5ic/8ABH13VafD/UUshVuA+WMgT39pFVNzVoebi44lgPfAn1mmjrLWYdMc+ZcfcmKecuWqGhgUdti6+yp2+AIM3S5IOSz7lA7fKc8UxptOzXd98M0wWIYEnIBByDldwkegp9dfa7XLfph1/wAaa1OsBB8MJdgSw3rxnOZGO/1H21Tk3VGvBiStsgas+Gu6C3nZSo2yBAIn8N+R7gFMvr//ANKgcRg/sI9/zRVVfuiDhG9P9za/+nF9H1Wl8qrJu+TB/wCVeHBHfn71ffGOs06HUWltKp8Jtrq5877rM2yu0rkZz/0xNeRO8jORPv8Abk1sOj/H9zT2lTwLdwgQHZmBxGSYOf8AE1mWEm+SJY5JKmZcaa4GG03Myd3lMscnO3sd1WXTbF8eRbtyfZUMADsIzwBU0/Gmp8U3TtZCZNvYhEQfKpZSQJPPuavOrf8AqOXsJ4GnWxdJk3B4b7QDtaAU7kRke9LJTfaQ0WltNmB1iMt7zXrhcSTkBo5Ig44BwRVx0vQWEZSVLOwm1dUnZcBmZU/I4zKmku9RF22fHIFw3APERQC2PmfPAHp7U11G/Z8JbTB1uWzm6GJDGMQnAwAQeTOcCtmn0tFMc0tyV/MstYpaw4G8bQW8pxvXgMP1ZUQM96kdJ0z7TNwOr+cAgkgNECSeMcR6R70fjXkhS2fMqyzLLAwfLOJ9D3NTfhPXWrV222odxbRyjRv+Xa23FvzHG33xUeMq0y/mYrTcf4NC/SoHC7v6sCf9faqvU3VT5kx3O2Y+sZH1redSbQi2GQMIKt5muhduAxMt2Wce1Z/qHxNorYIt6ZbrBv8AiMWKEbiI37jmBEes+hpMbn7hllir06IPU/CRNOyjNyytxiFZgSScggEZA7VR6vT77L3QgADKNxAUgGMQfNU5+pm2DciVEeXdMKMKFJ52gx78nNQeo9cTUKF8NgxYQ0iO2PX0q7jOMkq0RjLHKDfLfwog/D/l1VhomLqGPowP91er22FxlIGGk84I/re4JiPXNeVdEsh9RbB8oDL9BkevbNesdDsfwQxgblAEcBQI9PWT96l4r8SMwdEa7bW3cbyybYkNIjcZ4B7kADg96zHVfia7btgXNrXAGETtCEljOV9CAMj5Rg5q1vdbs23JZwSu1EBGWIHIAycsYgdqpep6C5fJZLQUMd2+8TbZiTyLSfLyfmzjipQSu5IpKTUWl2V/+8111SSsrJBUQefU4OGj2j71D/p5uOhhYQ4PYuRAAg5wf3q76b8Maezu8Y7/ACiNrbUJMyYmTjtgZ4q10+m0qAFbVkqf04n8xkcZqnOMX6US4ye5Mqm1u3b5k3FUIADyNyIdpWIYTOQe/wCZGu0gu7kUneVEwP07gZM+hHseRQlxWbag8AZkAs4DAwNoWVgjdkj+VPPqhAK3SZIEBArQPUlY9O1Zy3aWyluuN6KjS9K1FxRbBQLa3wczLwSOMSAv0EetaDo/QhYO/wAr3DtHmB8qnDQBy0Ex9B6mo+o6gLIZjuVC0wTJJgT7njt+1Umi+Jd15lvCLbQI42jMFiOeDP2pm5yTaMXFNJvssddrNJpybYU3Q9xrl1VVWIkREsQBkDAiI7ZBe+GOpI51Gy0V27dqhdvkJbbIDkFx5847VQ/EFlUvMiABQFIAHCkD++rL4Ew10gzvgccbD695Lx9qyb/4+RaGFPJxOtN1DdcuNB2hpVThQNoGPSB+KetdSVF3WzN3Pt5Ygj28u36GtDqtIHUqRH9x9V9Kw9yzcsM3iKMnDZgj+z6TPBmkhNTMy4Xi32jX2PiH+FvEsWiATgcn6znNVfUeqOBuDEBufp6jHY5xWYudQMbVgd4A/af3/wBabuXi1vzsTHAMxPcgf55NasWyDzfA71WpuMskjmSS329OM/vUe1YUB9zbTuUFxLGQyiPvx966toWBk+WBJ4yfrz2p87GBBOCZ5zO4EfuBXVFqLIybaHVCradg+6GaWKmR5iCII7cfaqTqN5GWVckg5lSIBn1X1iru5t8O4q5kkmT3Jk57cmqbWWUCGDJJBPmUiGBIIjgGKsmmSWmRLdwNbBMCHAkA54MfeacsavYjIsEOQSfWCYGRwJ/YUlrTnbEQJ3fsKVNKSYJj3xzStxodNp2XvwP0y9qWvtZRWZNgJZwoCtvwBtPJQyfYUVL+Buv2+nNfFzPi+FtMNwniz8qn+uPxS1CcXJ3FaLwzOKqzOazT+GSIDkGMkBeYyOTTRZSpMSfafXtT2raACFWSYyTBnucRPtXenu+GrYQ7gRtA+k9p/wBKqpOk/clxTeuiIrnb6H80gMEEGZnA7ip9nS2gqln2BwCJ2gAlXGPUeY/gUnT+mi8w8O4Au8WwzkLJ454jzDv3pkxOJFugkDYMyRHJGJ+2S34pvS4kzJEfSZFPX9N4a3IZYgECRukHdkD2J/ajoKC7fsryGuIDPDeYCPWP50zl6WzVG5JHNxs743NMtHLTJnPec1Ms61GR1UbdoBJn6rjvUC/diRBKhvSPp9uRXPR0/ilWMeIu0x6nj9wak46se/Yd6hqCEknOIBZjn15g0uo6y1xQxhYIwoCiBHzR65P3NOajpawZwRxJHPp+1cdI0K7gHgK7KGIkwpYKTxHGRTxnGhOMm6RLu39ylQwYtGP7POP2+1QVugEGY9e59QY+tSG08iAcn+tj+VdN013KhPM22GgYBz/dH5rHkT7H8qS9h/RahC9uYFkupeTEgcyfaft9a2F/4quahRa0alV+VtQVJEDtbB+ZiB9BXnVuwWI8ThSIQYXnvPJnmtFqNf4dpfD+ZjtVRzuiJj9/v71DLG2h8bpEbpeqt2dVO9vDTxCXMlnYKUE+ssSQOPzVsvxMWHmtzI28mZEyZOe4FZcqlvyMC7SSc4mcTAyfX3pUvOxPA7QAAB7AU7xp7E5M3NrqaugKrOc+0eo9+1Vl7qu0ttKmZMcEZg47eY8VQpqHUEboHfAj8Ug7gxumTumY54H1pOCG5skN1K6W3AgJCjIB4yORnzEnPr6Vb6HVu4ksoPE+VY55jAzH71mnB2sIjI/aSYp7R3oTa0MpBwwBEffA9adxTQqk7F1mr8e8zFjAGwAmMDg4+5+9NPblZngleT6SO/vz9aiaW1awYLEHgD048xMZinWRmPnA9vQZmP5iqdaQr3sY1OpJfkwClsDcYO0BfXuQT962Hw1ZugoihyDbLBU8MHcd3llgZ7n7VlTowPJHbA9ZPH5NXGh09tYYqTzInaPTtn7z2pMiTjRXHNp3bPROnaRSCC10sruhm68yrESYIEwAfvULqvTg6vbVn3QSAzuRjIOTnOKf6P0nTvbXctxDtHNy4qyVBwN3GahXumI10213DynY3iXJMbe3BHm5B7D7ecoeptM9F+IjxUWjz+4HDMtxSGGI7z/dXR1MBAV3kb+YgE5E+oA/JFd6u83jXU+YpcdOST5WYZzJ45NQNVdYyM4ifp6HPtXoI8nomrd3AAyRzuIy3efQDFdNcAxMD37VE0zypMwPT3mpJtzBOffAgf8AiPrxWPugQHUgYGN0njkn78ZP5pq/bX5VbJCiI4Cgj+VO39SCpG0bFGJjcfSOD2ye1VJ1g3CQJgSfpTJP2BpImC5wSRIjua4e8d09p7cUqWV3eI6hkRZCExu5IEmRE+1QdHrGHDQY7GMcduKbjfRjXxLbVLx3x+OR39waWov+0t6qpjyyZ4YyZye+ST96WlSrRlF/0oKp83A9sfj8VIJtkksqxJ5C8n29PSqpbEZJMjtMDtH1wTNcWzyC3m5meR6entUqZZSpUiN8T6hPEUIhClYkjlpMiPSNvvWg+Eviu5o7NixbgW7t4veU5cKXVcEcSgAjJxPeqIWmLDdk9u3PMg/Sm/E23lbbu27G4kHvmBBHb7VVNOPER3dml+KetW9RqHt2hbOnt7NjIm1vOEVixIwN+8CexFYzXKQ7svkCkHaMEEQMEcRBzVp1HXW3goFEnc/lCyQRBiPqMcU/q9SDlRIbJEfSJPbJj8etPFqIPZ6qvwxpjptMx0ll4RfHJOxoCCcKP4hJk8jIBrIfGHRNLpmvnw/Myrc0pR7hYEgR4hZyCoYEwRkHmoI+NdQtnw2VSETYhAdSJEYj5vKYnt2rP2uo+JcU3MDyyvOGOQJ4AqEYS7ZSU10jTdNvpetKQtpTEszIGIH8pwRn0rP6y+gLFB5Z8o9feO2cxURiz27tvHzBwCBO3iB6Ac49qrbVriY7zjtmmxYVbdlZ+LfFRrr3NQdQr6a22xV2kK9wJBLAYE4kkHPuPcTc/DjXF8Tw0Ry6MwJOd4GEGR5SJk1k9Dp2dFZ48JWZhbkzwvmP2OJ/tVsOhai9ufaDBU7ciN3aSe3oD6VKaUXom8rnLf5EPqfSDs3XECXcEj9J3YI3SZZTH2+lUC2G826ZXcCDI52/giBXoGlFxrLDVbd3mGNsbYERGJrEWHTzXL1zaGgwFYnc2ZwfXt/rWwt2gnrZASyILCFaYWSOQeft/wCK48deBtY8SMT7nsMzVhp9Ha1N4JZuyxMKBaKjgn5iwA4+n8q56z0dLBCvcUuSTC+0HkEiDxn0qvXZNfkRGvdysEfKDkkxgj2qHa1JYmSfX3z/AJ707b1RcsSfQxEkgQSR7ZjHpXTqoJgDHmHbBEdqZISVsjtrMqoAJMw0nA+30oNmFLud0yAB/OOwp3o+mnIVGZjuC71TGfUjsO1S9V67FCjOTI/w+1HT0buip0pcgQMA89/rU22zsVxwDzgeuTMDtT3TXVm8McsQVghV4mJPuadsjyTtEZWCSM+mBnvWSnvoEtDCJtcbjkIGnt80fzBqfo74BAHmG3vER3/vqIbjMGOwZUr9APMAPTvXYdwoD2WO0eQREzzOeOax7GTo0viXEtNdFwAArjJHYDGcmrjRauVRywBVEMgMSN5CDM8RtwDWHDuQA4cISJSSZMzkcACP3FTbd9iCNzqxkRnA7SMegP2qLjopy2V2utbbl1mEsbt3zfKS28kxHNco0tx3CjIEmCQc/wD9Cl1UBp5OJYhiT7iDAj359qmLetbCGkqDAgCQAoOffJ4GJ9sUaJJkM6NpwsqMswgjmBwcAsK5F4EOqwduTwZGePQTU21fW2rbJG4eYE5I7KQCSf27+0daXaAd4MmAYkDg9lIx5R7D6nAaVN+3BORPDZkASPTNQUthXlT5gwjHcRHfGa0TaayZ/hyJgxESJOc5IJpm5asjzFB2gAQY5Ewf8x+KRkYZzq2pYswOIJUgE7cE57d/b0qFZIBk/n3rWX9Jp3bKPM8hx9pBBEe3+lQ9TodPiPEgeoQSJ7kcnj0+lUjJVVCNPsqUvQZnkD/P7UVNfTWwI83M4gRyI9//ABRWaYbJ9py0ZMbdwE/2d0fy7UxYubs5+mI7jiPaiislpMETzJiWJAAHv9Z/H4qHqkZfLuLAH9UHAzGKKKnEotpjaZVsCDiMn39fWplhALIJG4loBPaYn9v5UUUzNpHB1Z3cDsO5H4mKHRd4IUCRPtMnt9v3oorWqFQxrrhPnUlfDG2AeQQSc9uK6RhdCjaEld5I5wSIz2pKKx6Qy2WvV7apdOwFRgETgyqZ4/nNOaLXuu1gTHIUkxIP7zAooqM0id+pjfU+uX1kI4WST8oP2ziOcRVXpkZgHLTvVQVjAnMj3GKKKvFLijbdknomt/oOpkqLwA3bT5cyRPftI+/tVf1zqTXLjsVUSTAHaSW5OeSaKKIpOVmuTqhnp2rYOjfqXg/t+Kk6lFVHIURBMGSfTntz+1FFbJbMWyTotMhUlhKqm7ZJjA4nmKg9RBfvAngcQMCkopYdjS6GE00BCWJ3mI4iJ/wq7ssQggnggAxA74oorJvYiHrnUmQLAEkk7sgz/kChepblnaATOZ9Cfb2/l6UlFK0qGTdkjV6zy4EBRJzkx7/b96jafLoP0kjy57gHnnvFFFYujG2SdVbZmIDQOB5Qf9aqVsku67sJLccmI/ER68UlFYmxmPrp5IiBkgkAbjCg5J+34qaum2SCdwkgSOIj60UUSk7oEdXLADBYGAO0Z28/WmbyYJGIn6fiiinQNEXknLd4G4wMe9R7ogc/3/zoop0K+iJeYk9uAZiiiimF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8" name="AutoShape 6" descr="data:image/jpeg;base64,/9j/4AAQSkZJRgABAQAAAQABAAD/2wCEAAkGBxQTEhQUEhQWFBUWGBcXGBUXFxcYFxwWHBgXGB8cGBgZHCggGBwlHBYUITEhJSorLy4uGB8zODMsNygtLisBCgoKDg0OGxAQGy0mICYsLywsMCw0LCwwLCw0NCwsLCwtLCw0LCwsLCwsLywvLCwsLCwsLCwsLCwsLCwsLCwsLP/AABEIALUBFgMBIgACEQEDEQH/xAAbAAABBQEBAAAAAAAAAAAAAAAAAQMEBQYCB//EAEAQAAIBAwMCBAUCAgcHBAMAAAECEQADIQQSMQVBEyJRYQYycYGRQqEjsRRSYsHR8PEVFjNDU4LhB5KywjRjcv/EABkBAAMBAQEAAAAAAAAAAAAAAAACAwEEBf/EAC4RAAICAgIABAQGAgMAAAAAAAABAhEDIRIxBBMiQVFxgaEyYZGxwdEU8SPh8P/aAAwDAQACEQMRAD8AvaKKK6SItFFLWAFLSUtABS0lLQAUUUVgC0UUUAFFFFABRS0UGiUtFFYAUUUAelFgFFFFABRRRQAUUUUAFFFFaAUlLSVgBRRRQFBSUtJWhQUUUVlhQ3S0lLWgFLSUtABS0lFAULS0lFYbQtFFFAULRRRQAUUUVgBS0lLQYFFFFAAK4suCqkZwP5CmtbqAilj6N+ys3/1prpl1SsL+klTHqAp4/wC4UrewJtFFFMaFFFFABRRRQAUUlLQAUlLSUAFFFFABSUtJQaFFFFADdITXDn8xTWlYmSexgewgfvW2FEqimnvAEAkcH9q6RpEigKO6Wa4V5ri7JgAx6/SsAVdQsxuE+kifxT1NraHMSfU813QB1RSUUAdUUlFAC0UlFYAtFFFABRRRQBnvjS862kKBSBcG7dJAwYmD7/vUT4K6gbkjyD5pCo4AXy9zjkL3+nerHV6hbl1tO2SbiQvqPDk/gg/tUf4b6Y2lLJcIO5xbBAwdxUA+o5PPcfSlk0tMTVmjooophwooooAKKKKACiiigAopKKACiikoAWaKSigAopKKAIOqMQQDTdltzGCVBEn1mY78YipbLNQR5bwJ4aVnjtgE94jH1rHpjInWrce/ueacpg3hMTxz9fSu7lyKaxRq++xgR+rEepgkH9jTmntRljJP+QBUWwfFJfhQSqyM4ME59SI+g96lmBzg+p5pbGHgaWmbd5SMEfmu/EHqPzRaDizuiuPFX1H5FHir6j8ii0HFnc0tVvU9UAbIVxPiruAI+Ta8znjj8VY0WDjSFrizcDKGHBEimuoXAlq4z4ARiZHaPQ8zj8018P2f4NsCPkB59Fk8+wobSMonUUhooMFopKKAPPviDQ3xrot7ibhUptubfm8kSSIMg+0EU7a6P1HdG66GBEn+kyQJGTFwmKu+r/8A5mnI7G0R6T4jVrksxvY/MQRiYiPQ8ZmubNncZJUjoxYYyjZBtggAEyQACfU+tdUlFdJzi0UUUAFFFFABRSUUALSUUUAFFFJRYBRRSUGi0UlFaA3UPqdmUJ2lgpVmgEnaCCYFQ9NqCE8WRsYSZyP+agMnP6bh9IjmkGpItbbbFN6OpdfI7I5/rKeARg4rml4lV0dkfCNv8SGtLrnUxctncfl3GDsE8Yye5prX9QYgr5VDKwmfljJPaaZ0917ZaQXdl2+NzcI9dxMowOdw9BUG3cVrpS4GPlARnUYktIDkY5H2A9ql5rfxLeRFdpfqaRrBW2XKvatny23YAExEQpEkbQxmADiDmouq6pZi2IClVAd1mXaILEBcTk896sviTTsli0dTdi4B/wANmG4Wmna205xDKxyZj0rI/wANmBJbb24B+pB4HP8AOpKKl2UWSUUmmtFpb6raOdxAGODn7RVnpLwg7huM+VsjykcRMEzmarem9Dt3TO47FMuwyAMDmMnIx71X67cR4YYBFjzSwLcxBP04icis8tX6fuU/yHXr+xbX+qAk27Q33DzghVUclm7AVMtahCWtG4puzbYnIUKQ+6InuEwZOR71U9EtBLVwMzIXA2Bdsscg7mIJESMe9Q9DpfBvbizMGByIORxMDif762OOLuv9iyzz1ae39Ev5L/rHRDc2lblrAM/xFBIIEgboqz1Ct4e5WTbJEG4iv5S3YkTMLEEz6ZqmbWMdvlaD8vkiQCRgxnIMmrG9pDsVm2w5O1JbdC7gZMxnERMbTz2bFLIqSWhM8cTVuWx0dUCwyQ5BBEyqna4InEjKgxGI7RVV1X4k1OxUVQiqsHZLEsbYtsY/SsAxjE8zESLTWLZLXQIMDa7FROMhgc4B/I4iKmK2gZV3ptJ3wQ91gWABBTa09x++cUkLjKkmNm4uKlL7Nf7Mp0zWW1lmM3Pc5A9icfvV7ouso3ynd7SN375qsfQaQloBkKGnxGBJLqpABOY3M3/aeavW+EencrrCOCDmfXGatJKL5W0yCz848XFNEhNahjzAE9iQD+O9QeofEFq0YO5j/Ygx7GSM5X811qPh/SoGuDVNeuIAQvyB84Ag496pOoPY2A3FB7ZJDyDkfy9oinWZ6JLBFtvr5gepC/qbLKpUBrawYn557fWvQLrQGP6drGe/Hp3xNea6O9btI1yFD4a2hYsZERx3PJOAMemZOhu3tRLBQxDbrpAB8sABFY/rIBlsATjtUcqc3y+BbHBRXG+zTXNco2nJDkBTB9TJ9YEU5b1CldwMiFOMnzSRgT2E1Ta/rbKgKFg+WCshIAD7CuCNpyM5+9V+iF665uBVQE/8RvKinYVwTPABwPxVVmm1bVE5eGgunZqrF8PMT6ZETzwDk8ZIwMeoru28zEwGKzGNw5APciYPpVA19LJU2zc1FxfmaCE2jJVV7AgDMHjtWjtai9fS0CBatkoV2keKdxUYxtXDHn+tntWrO/cnLw/wOQDSGp9vpa2CERTddhK29RcJyZU/L5SIMZBwec1kviPrV5LsEpb8Iot22q2y7GF3NEENJ3xtGIzxNUjltk3ir3L5BIBxmByOTj19aUj/ADzVR0j4kvvYs2tPYuuVveI1y6diwl3cFO0RwAD3HYMc1xpDqdZet3A6ub0mVNy2FRDtPkdBsEqRnJMcyDWPLTNjiv3Ln/ODNFddK0V53klWRne3b2bQCbe8MbkiR8sQMSKzXUuui4AhRGR1DEiC2YISJ8rDuJwRHrWrKg8ltmgN0ASSB9TXRrEXuo6ayN+xdwbyoQC08yUaQV9zIkH0qRf+Nr1w7mWSfXYDHadqfX9qxZW98WO/DpOlJff+jX0lUHw91a/qrnhqiKoG65dYnalscs3A9gMT+SInWvicrdZdPta2MKXBk++CIE8DnifSn8xXRPyZGqmkrLdP6zfvsYezZUfqcGJx5RmSYM/j1FFDyxXZnlSLkJb1OnuIFOxti4EFdjO8DEf8wDviagabR6dAtvuAQNzeYhTyeM1odCh0mnu21cl5d0aATEIMrMmDyfesQWtBmN+4zXSZYlHRgc+24TOc5rmx5VvitHRLC3XJ/rRfHQ28eXJJEeaeJH57VSanw7h2m0TbyNwncSJEqYO3aVYyf6pipD9YtHJZj77H/wAPpXWi1guXVVCQpV5MQePLAPuADxgtWvLKtqh4+Gh2pW/giq63qrt7UM2oZ9qYF7bIABKqtzjiD5gACc4mkuIyFty79oDSgaIzMjsoxmYraW7X8NVOTBDcRkmIBHERzUD+jW7btZEi3chrJOdhAIZJnzCIIH+E1zRzo6p+GklpDeh6QDKoLiyls3flEuu4weSSGLDEAd+KXU9KVBhzBYYIG7d6SYgQSai63UnTsQvmdiWUlfKXIA3nzc8SefrTun0moYBtyNuG6SfMZ2xMIAsARA/0sskKuTOaWDLdRRK6Y2msrc/pJZzulQFaSNpwH45Prz2qn1HXE3ApZ2iCDuu7j7R5BGfWanXSUhWBnE5nHeD37/tU7QfCLai2LqYDFsDaDhiOII7c+9bcJbfQKU8endmb1XVCwV4UZIAkyCADPbkMPxXXTNab7+GAZGSw3HbJ2gmcAS0ferHqvQLOkRvGLMyBnVA6AliVwxUeVcRJAgCrzpekdwWCC2m1dm4NuJjJK42jMTEnaD9W0loTm5PZntdoryRMxPzLuYdxgDzA+5Ec118MfC3jm7cus9yHtqCu8EoxgQNvY+YnsBPrWks2XHlAUtlikqDnuJIkT3iKhXNVZv6e/wCEdpRFuMQNjb0MqwBXPmAz9c1OOV3VDZMaq7KbrfwdpbFwWjeuG6FVtiDeSC53EkwE8ogbiPmB8xMVK6V02ytva9xx80gmQFzAGMds+pPFSPgnpiXLd1rm4t4mW3HcTHLHknn96i/GotWSEUx5dzAtJgyBgn1Hb0NLPM5T8sIQhCHMk+DY2BheuAQTwJkfUHH/AIrB3uouWJMD8SPaQKYv6x2GwCRGT6iR37VwmlIUklYn9QgiPpPJMcV0Qx8V6mcuTJ5mkiXetM4DDLTzPIz+55n2q76Vc1FpkRfEQMwM7vL2WGH71T9P7GQOIJPfmOJ9DWk0nT2YPcuarzI1koijajIWO8EbfMYAgjiax5GvS6GwYXK3v6EfUapWvnapVchpYszcM07sA7hwAB+9WWoeyp3apztI2gS7HsQFVcjjsI/NSP6eSVQk7QFlgfmMZwT5frz9KpeqdR1DqRbQovBMqWI+xgfQSak25yVa+p3RxOEG5Xfysl/7TYWy1lHW03ba7CFXwgWJG0GFAwcQMzUbTfE7xDuy2xtCqgE47k4OAMCeeaOpa1bCNYgvaCx4gcLuLrvjHZWcj321mtBY8QqJ8kwSOY9vxVI4k02zneWSaN90jQNavLeu6p3ZXUi2HZ1G24rEM7cxBBA7yJrR9Y6sGt3DaebpGDBBn6kRxNZqywAAUAKAAAOAoGAPaKQuZJ7enp/nFcMskpM9WPhIJe5N1PULqaREsKvihAHJJDFyvmIYEDeCefaqz4btXdxDqEZl27mIJIlTtJBM5Ag+0d6krcnOQNpx3nGc+gnHuPSn9LpmunamWM4wOAJycDnv70/mNqqQn+NDH6uT+zX7Fj/se5mY/Df4Zqn6z0e3bG68yWZwGnbnJwCIY4JiCau7Ctp7Gpe+52KIIBHlAU4UhiS2RxHYfTy/4l65c1BtrcUo1tAsbi4JAAZjxk4/fJqmHEpO0c2XxMunv6HfUPCWQupN0bTEhiN2IB8kHhf/AG0xcv2REM5M5xiM8YHt+apBcGPNzxiu2AAkk4+ld/Gjj5Wab/egLp/6NaQqhYs7Y3XD23eoAGBULp7eNdCqIHJnOB2j3wPvTHw5prdy5/Eyu2YJjJiOD9a02n0ti0263tUwRO4nB+p9hXPkyRhaS2dGHDKaUm9Ei9aZgBIAEwABtE8wowJ9qKi6/rNu1EncT2WOPXmioxeZrReWPwydP+S411+/tZrisga3s3bgIWUJgsxyxVZ+9c2zZvaseIA3j+GHcwNjsFJKmPLBG2c4nNZbU9Uuu3mbcQOcmB9ScfQfintHqnQBUuid0SEE7omZmZ71WMJI5ZTg+zQ/05FtWrYt72TeI2rtkmQwMmCZiDmFH2tbNrT+NvRItqywTAYr+qdsDI4H9od6xjXXYKTd5BbhRhfSPtWr6FprjWUdyWVnOQsknAEgERAyT7VLJjktlsfiIdbr6D5dgflkSAPNbGTHZmB5I7VC6lpfFEFArqQUffaJVuxEPnOI71fa3pwtlFYiLjbfkJAIBPG+cx2qg1uhuWlZ3UBZOdwwPoT6VzrFVM6v8rla/dFdo1v6lbniptdf4fl8xDLEkQeC2fx6Vd9M05toi3GKXCWBBtn+soGWcHlx29axWo6ptF0qPn2sMjGCpP5VfzT/AEnrd3jcAo9z3jgbu45PoB7VdYdb6OaXiW2uL2bvU9LS4uboJhYPhkCT4UQd5/66Dj19KzPVOv6qzZt6W0pAgObisVJ3XLvlwRg4Ge61JP8A6hIkhnHEbdhYfo/Uoz/zP2qitak6oeJbLEoEQ4IBh3fAPJAcY/xFUxY+Pa0QyZJ5Pe2Xvwdp1a2buoJe4jkANBUGFcMBMMYcZ7R96vruuzy34/8ANY3pnWPC3IYiWc5jItWwF9sqRP8AjV1Z1Je0rgBtwEiYEEw3YzGcd/vRlnxe0NhwvKtNFtfKXl2uGMZDRDKfVT2NZrrVoabdbtuQbyruwZKq0/TMMPzg81ZazUuAPCVSxPyk7AF7wAMRjFU+ofxQburGxLZ2+VtxcjOy1EDMnceAOcxCRycuh8nh5QVNr7/0OfC/xClixeDE7yZEQPbHoRWN17SSXuRwRJBJOfeYx9q1XRdK2qvl/Cs6azbIuXLot7dqDMBm5YgET9SfQ2+u6npUYhLyOJEbZbmcCAd3H7it5OEm4q77Eh4dZEoynVfl/wBo87tXCzBQeDBHp9hVhe0UlFyZggKPqPMPaK2Wrt2VO++ogKRunaQdwjtxBY/9vvUHSdMwWlFLcFrk+UwQAQDAgz/pVVnTjdEsvhHCfGyi6doIuAXQVBJG4AEHE4WYGF4xxFaa7btkEK7j08gH77zFcXOmXGbaFLQu4EbtpgiIcLBPEgGfWrNugvuUNsXeCFSSDIG7E/MQATj+VTlON7Y+JOCfGyn8Nf8AqP8A+xZ/+VVmt093zMt1oAmODA9gOa0eo6eLU+Jct+UMSNyzIiee/GDP2moOk1di85VGl4LFcztXthQJj/GtUvdDPI20nJ/qYzXi5cggu64IO0kTAnj7ip/w7ZugJaFttzkx5Y58oJLQBkdzVr8P9R87gA7XJYKMlT6e+O/sKtRqBtDQ20kgSIkzERz2OYp555RbjxFjhhNKTl87LX/d+8qeZrQA5PiYE9iSOfpTF7ol23tVnQnJE3BLfhah+IQSNreUSwjgcz6TUbqUwrQ6b8r5SA3v78/uK5KuW/c7PMcY6l0WL6YorO721RSFf+ITBOBI24yRVG/xK1sNbtht9whfD4BImC3cjJ8uPf2pdbqt21ZIiMfn/P3qy+B+nJd1dsuZWXBAZwSPDciCDPME/SreVGMbkc78VNvimXlnQlrJTUN4peN8YUHkBQIgA9+T+AKD4l6OTea6RIc5I7YAgjtxXqB+GtMASEbHbxLh/wDtTHUPhvTrZuNtbcLbsPO/IUn17Yrnx5XGdlsnCUKo8ataAQIUHJ/GefSrHTaJZOPTtVVbchjOJMEeongit/0DS2onaCHgYPJ2gf3Gu/M6RwYpbKX4f6Wty4quMHecc/uDT3V9HYQ7bcsRyTtj6CBn61DOvAY7SVG5lJGcbiDx7dqOo22tkq5UNny/qwSMjtxUuEnKyvOPGiu1NtfQUUttd/6gPUmY/YH3/FLVbSJ030c2xAAHb0/vq60u9VW2wg2ycQO/mgt65wahdCi7cVFXLyAGKqGjzCZbE7Iiav7vR71lnK2bm4KXKIQxIUoDszkjxEwDOfalc2nVDrFFq3JFcbxUgMYMHmJ+1bHpGuKaJQrQzOQsgGZbg8gYnP1rAdY1zb1BS6jCQVuLtO45gqTuUxPIHap+jCtpSSt0XObd21cDIPWVJHuDAJHIM4pcjuK5aNji2+Dv5Gw6z19LHhhX8R1kMJBJxESfkz9O9UnSulavWIVkWrLuXLsuSW/qgQW7Z45yeKz3T9GLdy3cu3JVXUv/AMV58wMFdpkxMyIrW9Q+Lbd3cqOIghU8O6AcGC7MFnMeQYiZNKo69P6mypfiMPe6DesXiDDqSbauh3KXALbVxkjYeJjjmtDoej23VCVeSJKHEkTzifWu7FwjSX7gJdkvWbqtABG1hIgYVYLDGM4rY67r6BQyuMjsZg4j+fqPvWTyO6oWONex53r/AIe06xKvPGX9p4GYzz9a60mqRUVUWFEg+Z+5J7MBz6VO6h1a3cJXaRmJO2TgZI/TksIzwKoy4DMAd2BtEgmM4knGBGZOBTpykqkbKMYu4P8Ask32t3DldjkEgkljhzM7j9ftVj0nqSza0yIrncxa4yjIALgAcxIE5yJFQr+q0aCLh3MCY2kkkQDxuBmdwgwMD1gINfprXhvbOYP62YhWxIEmcFjmsltUk/yGhFKVya/MvdYinD2EkzLKoH7iDkEfmomrlghV1CqwlSu5QBBgdwBk7ZEnuDSaLr+nuAW5hmuGFG7JYIv9WB8i98T7VO02odAy27CNBczcCEs+IZgwGOccY96lTT39yynGrX2/9ZU9a6x4lxbCqy2Q6bwRBuEGS7geo4EQAF7AR6HZ6VpgJFmyPcInH1isNoLRUF2ULeYtDbQSSWK4jEQY2jtVjb6qxtQ1wZWMsOY/bjilnbpREXu2aZrFm3aYbE2opGQD5QPU84rL3L+nt31fxUNraWNpmWV/hllAjkE7Rkn5vxzr+sBrTIWwwAORnt6cf41mepae2ZZyYbYoE+YwVWfX5YEe1NhUle2LlSa2es9I1lu8ocEEwPIIJQEAgQPYiqz48F7wk/ozWluBixNy5btwm1gSpuH3Ax6msl0g+G1tbflVSzb9xVh5XI7/ACklcfQZqD1nQq5uXrz3GbBPmB7gADcpgebjtRCK5bCWJ1plT1OzdS4TedHY+aUuJc7xllY5kHHOKauaZwN6wpB27QYuCf1Bf6pmJ9WFO3enKFt3V3S7PsBKkDZtyRHm+aftTVy8zsCzFuAI+vb611JKzmcEutnVkOQLYT9e/IJEREEDgc5qy0mmVQSB+lGLGBhwWEeggfyqTdVrATeIkCDMwYB2k+v7VP0Vw3VYqjGANxVSwgTG6BgZPPvWOfHaVl8cIZfS5UytvsRGZB/n/nvVTquqAXEU7x+lpG2CCcncMiCO33qzsHaxhGI3L4SY2E/MyksRA2SQAD+K71enuapvLaQHfduwIPzLaXaIWP0A+8njvqnC7JzhLpMf6H1iL1mb0J4ieIAQF2bhMhe0TW6t2DrnDBTZ0Z8uPLcvASRPdLc/Qmfxil+D7uAQgMLJ2qZJMHBiNoz9xW16bqL2msCxa8LbbZjLBidpDNMAiCLhUd8A1LLkg+mZCEkUHx91a5p9QtvTE20W2sImACCwwBxioNy/qb2iu3H1qpcI8tnxFk2/1BhMhmAwPz83llfE3h3Jvapg9xbWyFkASxIIG7JBc88yKyNnqIb/AJFu2NxIZmUewheePYiZpYpSSpdFUndMkdV6JuU6hFCK7ALZ+YgTdX5ic/8ABH13VafD/UUshVuA+WMgT39pFVNzVoebi44lgPfAn1mmjrLWYdMc+ZcfcmKecuWqGhgUdti6+yp2+AIM3S5IOSz7lA7fKc8UxptOzXd98M0wWIYEnIBByDldwkegp9dfa7XLfph1/wAaa1OsBB8MJdgSw3rxnOZGO/1H21Tk3VGvBiStsgas+Gu6C3nZSo2yBAIn8N+R7gFMvr//ANKgcRg/sI9/zRVVfuiDhG9P9za/+nF9H1Wl8qrJu+TB/wCVeHBHfn71ffGOs06HUWltKp8Jtrq5877rM2yu0rkZz/0xNeRO8jORPv8Abk1sOj/H9zT2lTwLdwgQHZmBxGSYOf8AE1mWEm+SJY5JKmZcaa4GG03Myd3lMscnO3sd1WXTbF8eRbtyfZUMADsIzwBU0/Gmp8U3TtZCZNvYhEQfKpZSQJPPuavOrf8AqOXsJ4GnWxdJk3B4b7QDtaAU7kRke9LJTfaQ0WltNmB1iMt7zXrhcSTkBo5Ig44BwRVx0vQWEZSVLOwm1dUnZcBmZU/I4zKmku9RF22fHIFw3APERQC2PmfPAHp7U11G/Z8JbTB1uWzm6GJDGMQnAwAQeTOcCtmn0tFMc0tyV/MstYpaw4G8bQW8pxvXgMP1ZUQM96kdJ0z7TNwOr+cAgkgNECSeMcR6R70fjXkhS2fMqyzLLAwfLOJ9D3NTfhPXWrV222odxbRyjRv+Xa23FvzHG33xUeMq0y/mYrTcf4NC/SoHC7v6sCf9faqvU3VT5kx3O2Y+sZH1redSbQi2GQMIKt5muhduAxMt2Wce1Z/qHxNorYIt6ZbrBv8AiMWKEbiI37jmBEes+hpMbn7hllir06IPU/CRNOyjNyytxiFZgSScggEZA7VR6vT77L3QgADKNxAUgGMQfNU5+pm2DciVEeXdMKMKFJ52gx78nNQeo9cTUKF8NgxYQ0iO2PX0q7jOMkq0RjLHKDfLfwog/D/l1VhomLqGPowP91er22FxlIGGk84I/re4JiPXNeVdEsh9RbB8oDL9BkevbNesdDsfwQxgblAEcBQI9PWT96l4r8SMwdEa7bW3cbyybYkNIjcZ4B7kADg96zHVfia7btgXNrXAGETtCEljOV9CAMj5Rg5q1vdbs23JZwSu1EBGWIHIAycsYgdqpep6C5fJZLQUMd2+8TbZiTyLSfLyfmzjipQSu5IpKTUWl2V/+8111SSsrJBUQefU4OGj2j71D/p5uOhhYQ4PYuRAAg5wf3q76b8Maezu8Y7/ACiNrbUJMyYmTjtgZ4q10+m0qAFbVkqf04n8xkcZqnOMX6US4ye5Mqm1u3b5k3FUIADyNyIdpWIYTOQe/wCZGu0gu7kUneVEwP07gZM+hHseRQlxWbag8AZkAs4DAwNoWVgjdkj+VPPqhAK3SZIEBArQPUlY9O1Zy3aWyluuN6KjS9K1FxRbBQLa3wczLwSOMSAv0EetaDo/QhYO/wAr3DtHmB8qnDQBy0Ex9B6mo+o6gLIZjuVC0wTJJgT7njt+1Umi+Jd15lvCLbQI42jMFiOeDP2pm5yTaMXFNJvssddrNJpybYU3Q9xrl1VVWIkREsQBkDAiI7ZBe+GOpI51Gy0V27dqhdvkJbbIDkFx5847VQ/EFlUvMiABQFIAHCkD++rL4Ew10gzvgccbD695Lx9qyb/4+RaGFPJxOtN1DdcuNB2hpVThQNoGPSB+KetdSVF3WzN3Pt5Ygj28u36GtDqtIHUqRH9x9V9Kw9yzcsM3iKMnDZgj+z6TPBmkhNTMy4Xi32jX2PiH+FvEsWiATgcn6znNVfUeqOBuDEBufp6jHY5xWYudQMbVgd4A/af3/wBabuXi1vzsTHAMxPcgf55NasWyDzfA71WpuMskjmSS329OM/vUe1YUB9zbTuUFxLGQyiPvx966toWBk+WBJ4yfrz2p87GBBOCZ5zO4EfuBXVFqLIybaHVCradg+6GaWKmR5iCII7cfaqTqN5GWVckg5lSIBn1X1iru5t8O4q5kkmT3Jk57cmqbWWUCGDJJBPmUiGBIIjgGKsmmSWmRLdwNbBMCHAkA54MfeacsavYjIsEOQSfWCYGRwJ/YUlrTnbEQJ3fsKVNKSYJj3xzStxodNp2XvwP0y9qWvtZRWZNgJZwoCtvwBtPJQyfYUVL+Buv2+nNfFzPi+FtMNwniz8qn+uPxS1CcXJ3FaLwzOKqzOazT+GSIDkGMkBeYyOTTRZSpMSfafXtT2raACFWSYyTBnucRPtXenu+GrYQ7gRtA+k9p/wBKqpOk/clxTeuiIrnb6H80gMEEGZnA7ip9nS2gqln2BwCJ2gAlXGPUeY/gUnT+mi8w8O4Au8WwzkLJ454jzDv3pkxOJFugkDYMyRHJGJ+2S34pvS4kzJEfSZFPX9N4a3IZYgECRukHdkD2J/ajoKC7fsryGuIDPDeYCPWP50zl6WzVG5JHNxs743NMtHLTJnPec1Ms61GR1UbdoBJn6rjvUC/diRBKhvSPp9uRXPR0/ilWMeIu0x6nj9wak46se/Yd6hqCEknOIBZjn15g0uo6y1xQxhYIwoCiBHzR65P3NOajpawZwRxJHPp+1cdI0K7gHgK7KGIkwpYKTxHGRTxnGhOMm6RLu39ylQwYtGP7POP2+1QVugEGY9e59QY+tSG08iAcn+tj+VdN013KhPM22GgYBz/dH5rHkT7H8qS9h/RahC9uYFkupeTEgcyfaft9a2F/4quahRa0alV+VtQVJEDtbB+ZiB9BXnVuwWI8ThSIQYXnvPJnmtFqNf4dpfD+ZjtVRzuiJj9/v71DLG2h8bpEbpeqt2dVO9vDTxCXMlnYKUE+ssSQOPzVsvxMWHmtzI28mZEyZOe4FZcqlvyMC7SSc4mcTAyfX3pUvOxPA7QAAB7AU7xp7E5M3NrqaugKrOc+0eo9+1Vl7qu0ttKmZMcEZg47eY8VQpqHUEboHfAj8Ug7gxumTumY54H1pOCG5skN1K6W3AgJCjIB4yORnzEnPr6Vb6HVu4ksoPE+VY55jAzH71mnB2sIjI/aSYp7R3oTa0MpBwwBEffA9adxTQqk7F1mr8e8zFjAGwAmMDg4+5+9NPblZngleT6SO/vz9aiaW1awYLEHgD048xMZinWRmPnA9vQZmP5iqdaQr3sY1OpJfkwClsDcYO0BfXuQT962Hw1ZugoihyDbLBU8MHcd3llgZ7n7VlTowPJHbA9ZPH5NXGh09tYYqTzInaPTtn7z2pMiTjRXHNp3bPROnaRSCC10sruhm68yrESYIEwAfvULqvTg6vbVn3QSAzuRjIOTnOKf6P0nTvbXctxDtHNy4qyVBwN3GahXumI10213DynY3iXJMbe3BHm5B7D7ecoeptM9F+IjxUWjz+4HDMtxSGGI7z/dXR1MBAV3kb+YgE5E+oA/JFd6u83jXU+YpcdOST5WYZzJ45NQNVdYyM4ifp6HPtXoI8nomrd3AAyRzuIy3efQDFdNcAxMD37VE0zypMwPT3mpJtzBOffAgf8AiPrxWPugQHUgYGN0njkn78ZP5pq/bX5VbJCiI4Cgj+VO39SCpG0bFGJjcfSOD2ye1VJ1g3CQJgSfpTJP2BpImC5wSRIjua4e8d09p7cUqWV3eI6hkRZCExu5IEmRE+1QdHrGHDQY7GMcduKbjfRjXxLbVLx3x+OR39waWov+0t6qpjyyZ4YyZye+ST96WlSrRlF/0oKp83A9sfj8VIJtkksqxJ5C8n29PSqpbEZJMjtMDtH1wTNcWzyC3m5meR6entUqZZSpUiN8T6hPEUIhClYkjlpMiPSNvvWg+Eviu5o7NixbgW7t4veU5cKXVcEcSgAjJxPeqIWmLDdk9u3PMg/Sm/E23lbbu27G4kHvmBBHb7VVNOPER3dml+KetW9RqHt2hbOnt7NjIm1vOEVixIwN+8CexFYzXKQ7svkCkHaMEEQMEcRBzVp1HXW3goFEnc/lCyQRBiPqMcU/q9SDlRIbJEfSJPbJj8etPFqIPZ6qvwxpjptMx0ll4RfHJOxoCCcKP4hJk8jIBrIfGHRNLpmvnw/Myrc0pR7hYEgR4hZyCoYEwRkHmoI+NdQtnw2VSETYhAdSJEYj5vKYnt2rP2uo+JcU3MDyyvOGOQJ4AqEYS7ZSU10jTdNvpetKQtpTEszIGIH8pwRn0rP6y+gLFB5Z8o9feO2cxURiz27tvHzBwCBO3iB6Ac49qrbVriY7zjtmmxYVbdlZ+LfFRrr3NQdQr6a22xV2kK9wJBLAYE4kkHPuPcTc/DjXF8Tw0Ry6MwJOd4GEGR5SJk1k9Dp2dFZ48JWZhbkzwvmP2OJ/tVsOhai9ufaDBU7ciN3aSe3oD6VKaUXom8rnLf5EPqfSDs3XECXcEj9J3YI3SZZTH2+lUC2G826ZXcCDI52/giBXoGlFxrLDVbd3mGNsbYERGJrEWHTzXL1zaGgwFYnc2ZwfXt/rWwt2gnrZASyILCFaYWSOQeft/wCK48deBtY8SMT7nsMzVhp9Ha1N4JZuyxMKBaKjgn5iwA4+n8q56z0dLBCvcUuSTC+0HkEiDxn0qvXZNfkRGvdysEfKDkkxgj2qHa1JYmSfX3z/AJ707b1RcsSfQxEkgQSR7ZjHpXTqoJgDHmHbBEdqZISVsjtrMqoAJMw0nA+30oNmFLud0yAB/OOwp3o+mnIVGZjuC71TGfUjsO1S9V67FCjOTI/w+1HT0buip0pcgQMA89/rU22zsVxwDzgeuTMDtT3TXVm8McsQVghV4mJPuadsjyTtEZWCSM+mBnvWSnvoEtDCJtcbjkIGnt80fzBqfo74BAHmG3vER3/vqIbjMGOwZUr9APMAPTvXYdwoD2WO0eQREzzOeOax7GTo0viXEtNdFwAArjJHYDGcmrjRauVRywBVEMgMSN5CDM8RtwDWHDuQA4cISJSSZMzkcACP3FTbd9iCNzqxkRnA7SMegP2qLjopy2V2utbbl1mEsbt3zfKS28kxHNco0tx3CjIEmCQc/wD9Cl1UBp5OJYhiT7iDAj359qmLetbCGkqDAgCQAoOffJ4GJ9sUaJJkM6NpwsqMswgjmBwcAsK5F4EOqwduTwZGePQTU21fW2rbJG4eYE5I7KQCSf27+0daXaAd4MmAYkDg9lIx5R7D6nAaVN+3BORPDZkASPTNQUthXlT5gwjHcRHfGa0TaayZ/hyJgxESJOc5IJpm5asjzFB2gAQY5Ewf8x+KRkYZzq2pYswOIJUgE7cE57d/b0qFZIBk/n3rWX9Jp3bKPM8hx9pBBEe3+lQ9TodPiPEgeoQSJ7kcnj0+lUjJVVCNPsqUvQZnkD/P7UVNfTWwI83M4gRyI9//ABRWaYbJ9py0ZMbdwE/2d0fy7UxYubs5+mI7jiPaiislpMETzJiWJAAHv9Z/H4qHqkZfLuLAH9UHAzGKKKnEotpjaZVsCDiMn39fWplhALIJG4loBPaYn9v5UUUzNpHB1Z3cDsO5H4mKHRd4IUCRPtMnt9v3oorWqFQxrrhPnUlfDG2AeQQSc9uK6RhdCjaEld5I5wSIz2pKKx6Qy2WvV7apdOwFRgETgyqZ4/nNOaLXuu1gTHIUkxIP7zAooqM0id+pjfU+uX1kI4WST8oP2ziOcRVXpkZgHLTvVQVjAnMj3GKKKvFLijbdknomt/oOpkqLwA3bT5cyRPftI+/tVf1zqTXLjsVUSTAHaSW5OeSaKKIpOVmuTqhnp2rYOjfqXg/t+Kk6lFVHIURBMGSfTntz+1FFbJbMWyTotMhUlhKqm7ZJjA4nmKg9RBfvAngcQMCkopYdjS6GE00BCWJ3mI4iJ/wq7ssQggnggAxA74oorJvYiHrnUmQLAEkk7sgz/kChepblnaATOZ9Cfb2/l6UlFK0qGTdkjV6zy4EBRJzkx7/b96jafLoP0kjy57gHnnvFFFYujG2SdVbZmIDQOB5Qf9aqVsku67sJLccmI/ER68UlFYmxmPrp5IiBkgkAbjCg5J+34qaum2SCdwkgSOIj60UUSk7oEdXLADBYGAO0Z28/WmbyYJGIn6fiiinQNEXknLd4G4wMe9R7ogc/3/zoop0K+iJeYk9uAZiiiimF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0" name="AutoShape 8" descr="data:image/jpeg;base64,/9j/4AAQSkZJRgABAQAAAQABAAD/2wCEAAkGBhQSEBQUEhIWFRUVFxUXFRcYFBYVGBcVFxQYFhgXGhcXHyYeFxojGhUXIC8gIycqLCwsFh8xNTAqNSYrLCkBCQoKDgwOGg8PGi0kHyQsLCwpLCwsLCkpLCwsLCwsLCwsLCwsLCwsLCwsLCwsLCwsLCwsLCwsLCwsLCwsLCwsLP/AABEIAIoBbgMBIgACEQEDEQH/xAAbAAACAwEBAQAAAAAAAAAAAAADBAECBQYAB//EAEQQAAIBAgQDBQUEBwcCBwAAAAECEQADBBIhMQVBUQYTImFxMoGRobFCUsHwFBUjU2LR4QcWM0NygvGSsiREY4OTosL/xAAaAQADAQEBAQAAAAAAAAAAAAAAAQIDBAUG/8QALhEAAgIBAwMCBAYDAQAAAAAAAAECEQMSITEEQVETYRQiccFCgZGh4fAysdEj/9oADAMBAAIRAxEAPwDnilRkpk26ju6+js+boWyV7LTBt1Hd0BQvkqMlMG3UFKA3F8lRkpju693dBW4vkqMlMi1TeH4SWiWVQTEk/hzqXJLkuMW+DKNuoyV2LdlLJURcMxqZGvmByFYfEOGhGyqcx51lHLGTpGssUoq2ZBWq5K0rvDXVAxGh0H/FKm3WiafBm4tci2WoKUwbdWuWdFPWfkaTaBKxQrUZaYyVBSmTQDJXstGy17LSHQHJUhKLlqQKEAMLU5aIBVstMAYWpy0TLU5aAKZakLV4qwWgdlAKmKvlqwWgVlAtWC1YLVwKAsqFqwWrAVYCgZUCrAVIFTFICAKsBUhasFoAgLVgKsFq4WgCkVcVYCpy0hnhVhXgtXC0hkAUQLVkWmreXmPhUtlJGHkqMlMm3Xu7razChbJUFKZ7uo7uiwoWyVBt0z3dRkosdAkQDXf5RVHXWj5KqUqR2L5a9FHKVHd0wBSaPgMIblwKOe5mAF5kz+ZiqZK30w6WcLiUcHOcOLpbkIuqoUc5BieWvlXL1OVYo7cvg6enx+pL2XJTivCpuXLchRbdUtmd8ySM07lo1I2MdSa57FYNkMOIP19DXX8Qwqm84Ik3MbhVE66thjI9IWgWB39vxoREghgSSAcoYPpJB0J6kHnXkx62fT7vePfyvdHr/Bw6j5VtLs+z9n/3/ZySkjaimxOGR/8A1Lg9xCkfQ0zxbA91mI2UE+4CZ+gPuP2gKYwWHnAlftKUMc/ZUH8fhXTl6uMpYZQezf8AH3McPRyjDPGfKX8/YwslQUpkpVSleseKL5KjLTGSo7ugBfLU5aLkqclAAgtTlooSrBKBAstTlowt0VcOCPaAPSDr7xpRY9Ni2WpCUXu6kJRYUDCVbJRAlWC0WOgYSpyUQLVstFhQILVgtFCVOSlYUCCVYJRQlWCUWFAwlWCUUJVglFjoGEqwSiBauLdTY6BBasEoot1It0WOgYSiKlXCVYLSsdBcHdysDy503ib6MZhvcFAFJKlWyVDSbstNpUJm3Xu7pt7Q5GfdFUyValZDjQA2NJ8yPgAfxoZt1pFALcZlJzBgA6kwyKCIBkEFTI8xS2SphNSQONCpt1Bt04tqTvHmf6UY4ETpcU6ee/Sqc0uQWNvgy8lQUptrUVXu6eoWkV7uoKUybdWtWASASFHMnYDrSlNRVsFBt0gHeizbN5hr4haHW4B7Xosg+sV0l7DkYQk6zgZzEySzYiTM+QU++uH7UY5e9uJmEJmRQJ9kbH37z519C4iQMIqzqcEiqJAls6tHrFeH1GR5JKR7WHGoR0mV2k4h3RvFTDjEWXX/ANvD7+4svxonDrWXB4a4Wlu5uuY1kKRrlnUawfWuU7VcQzYq9MmXaIBIyx4dvICu24YFGBwpjVsJeX/5NQD0kjfyrGa2RtF72I4uyl5CsjxLMHcBgRDRyOoPkZHI1mYHCt3rLB2IgAkiVeZjplGvv51pjwt4gTbKWIOUSrKgzSdPZYc9x6Cm+FY9bd1b6sGT7RENoZ8f+0HUbkA8wK82WJY5ab2fHsexDO8kNVW1z7/3+9jjblmCR0JHwoZStLiHiu3D1dz8WJpc2dJ5EkfCJ+or7RS23PiHHd0KFKgpTJt1UpTsmhbJUhKLkqQlFioEEqQtGyVIt0WOgQWpy0YJUi3RYUCC1YLRclSEosKBBanJRglSEosdAQlWCUYW6sLVFhQELVglGFqrC3SsdAhbq3dUYJUhKWodAQlWC0YJVhbpWGkCEqwWjLZmjNhGXdSKTkilFiwSr91TCqVIMEcwf5Ua9iWf2jNS5MpRQmLdXCUfQ/8ANWt4cnYE+gmlqDSDtOV2MVZrpO5mjfoL/dPwqoseRqbRVMWKUO+QqsxMAAkk6AACZPlRWvgEggggwRH5mqYy6gQ5yMrSpGhnSCCu8e6s/iMbV6kavpsidaWJ4bEYa73V1cZbLMpm02IJIYnKIRmKgnyGxpvu6y+A8LwQt2VNoHEBSoAtsSbpeUOYGCYjqK3b9koxVhBBII6RWPTZlK/qXn6d46Fcley0Yx1qMtdeo5tLQArVSlMZa9kp6haRbJWlwLhPesznKVtCWBEmSDlgHTrr5edKi3O2pra4C3d2Max0Kom46K5Gnqaw6mf/AJujfBD59z532jxCjFXUjXMxjyB202r60bRFqyOYtoNo2WK+HcTzviy5BMqZMTLEH5619u45j1t2c+dRltZgSw5ISDXlz7HpRPkuM42MTcuuAV8Wg/hiFPrA2r6ZhcR3PC7VwgnJYL5QRsAWCj6TXyPDWbSBu7cGQJ8YO0x9a+qcSvj9TAAgkYOIkb5csfEUT7BEVt9pluPhgoJF5cxGkgtognb2/kK6DinCMLcuZsrYe40N3lqFLTB8S+y+5mRpG+or5lwu0bN+wm5RrUE9MykfWvq/EGAYSJGUfJkiomq2KxyfKOD41wQ4dwneLcUjMjhSvhkjKQSRII5ciByprDotzh9xchDWbiOG+93rMhA6iEE+grf4nw5WwjhVlla2RzifCcvPWNh5VgJddbS2joPaKkR4jmOvpmNdscz9ONdmcksV5JX3MVMOTzA9SB9ariMNl+2h9HBrXxJhSdJ5bbzXO8QugEFlJLdFJA9YHhHma0+Kl4I+Fj5CQOo+IryEHYgx0INBNuBt8hVbBi56gA/h86uPVNtJoiXSpJtMeW0J3+X8qJcsKBo0nplI+dSEq4tV06jl0+wAJU5KNkqwt09YaAHd1YW6aXDHy+IqoSjWGgCLdWFumVw5NEGEPT51PqIpY2KC3VglaCWYHiT3yauqKNQPnU+qWsQgRP8AwK8LdahuZhBAjrAmqfow8gOutL1CniEBbqy26eFlNiY86k4UcjR6gvTYsuHkaVZcKem9HGHolu869aWt9h6F3KWeHk7/ACinP0ZNmJMbS21Vt4lum/PWrXmJGsgH0j8azcpNmijFITxFiDAaRy1oYtUyEXnPxrzIByq1Mhw7lLeG8p94rSt3mAHhUemlK28URtp6UcY41nJtlxpcBF4gOmvrUjHLMnN8qoL87j8/CoewD5VOxW5hYC6wtuoK5XGV5RZIGu5ErrqIOhigYnhauxhldQSAwJGk6GNRtrVk4TcDC0rBw+UkjMhEz4SLgBBgazWhb4U2a4U/8sCt1RdAVfDn8SndgBII8+teHPHNOqPoMeXE1bf1EuE8JCLnSRdCsmYxCMXYM6xqJQqBO2YnmKCvAJcZ3GUzJAJI8LEGIMjMFGn3p5VqWy6d1pmTGvaS2wKsolSwaVM5SF5jn8MzD9mL+HOGuG9cdb7ZLdpgqtmZDlV80RAUmeo15VOnLz+32K9TCtvPcnBWP0UNdIV7gAW2MpZVzA53YHQwPCB/HPKsx+LuBuoEADwxAiBvtoOday8Fu4fE91cJLYjMbVp7lrkSzAENB3I16RXEcUvWgzjJbQL3axAgEE5iZn2ojziujp1l3Tdfc5uonh5Sv7BeI9t2Ei2C5+8FIX3Eat8qpg+3F7J+0tqWzLr7ByyM0g6TEgbddYqcPivCAAIAWOREMx2nSBEVyd7C4jOc1tjqdRrzmZ9TXdco8M86Wmf4Ud3a7f2wJe26iYJDK2X1Gh+Fdnw7HJe4TjLltw6l1hgTyWzp1EEnTzNfGLFtxmm2wEHTLz93xrueF8TFrg/dAftL2IbMI8QtplIkbiWiP91EpylGpeSYwUXaFOG4U3cSIEqrKz+SiD756V1WPvm7edBb8S2+8LG3mVbYWE2HjmAIXoTyrnOyN4C7dmB4BvA+0etdB2r46yWMW1kAOHsLba2Za4ps2pc5SSQpzrpG3LWeXLBTavsdWHI8addznuLdnrd5QbdvLc7xVZQNpcKykdRPLpXS8bTvMWlh/ZS3Y0mN/GdtvbPwrFsY3vbWCuXLdvvLstfcwHVkdQubXTMs7jlWzxLFW/1kGDJl7uwMwZY0RJGYaaVEIOG12XlyLI7qvI52k4FbtX8MQgVmVphnaQt0ZPbJ1ynXzJroO0+LZDbCZizMqgKhcxlk+EA9PnXPdsuJW89g96l4ol0kgod3DKvh20gecVoYPipaxac6Xu6DMToFuFCdSdIBNVNNmcHp3FbPG3w7AXS6hVuP+0tspJHsABoJ3j1r3EOG3QBde7aHeZDJVx4rhACgT95gB7q5TthxwXu6W/fNvEW7IVyls3bdwjd8wVeflprGlaHHP7RLD2hYBIKhBLWrjGbcEHfeQDPKtYR0xSJnLVJyNLCcLa+bqC7bm0FJIRiCSSCJzctPyDWLi+HCWBvrK3e6jI0l9JgZtR4t/Kl+yvbe3hkvljn7woFy27oAAzEyDz2+dY93jiNiu8DGHvC4w7twZLgsF16DSavuZ9jqeJdnO5vJbe+kuHZSUYDKgBM66aH5GmODdlbWJth/0hlJuG2B3WkiSDq8xEek1hdp+19nF3FcSrWw6r+zuEQ2hkddOVaPZjtMLOHVjZe6VvsysoZEnu1EeIEloO3prUvge9nsbZNrLPiDZsrbezAII5EE76g6ecUw7Tod/qP5/n0Q4n2gS8cMG7xbZa9oqyzDMgYDQxGXy3NbvDOBq+MeyC6Lba0M2kt3gnQkGCIgz6VKyZYTu7Xg1cMUoaWqflAFWpApfFcRtoxDOo1Ma8p39KqOKW+TqfTX6V6SmvJ5ugeC+dX7ofe+VZj8atDdx8Gn6VS32gtEatG+kHbrt76Wv3Hp9jVUUdWjY1iDtFZ+/wDI/wAqIe0NmPb+Ct/KjUvI1E1mcnepA86zLXG7TbOKJ+ubQGrijUg0mmT51K3PKsteO2j/AJg+dW/Xln96vxosKNGrpdIrJbtDZ/er8ar/AHhs/fpi4NosDUx51jDtJZ+/8qt/eO19/wCRpDNpHirZ6wf7z2P3lSO01nk/0/nSGb4vnrVC3kKxP702Pv8A0/nUHtVY/eUAbqmid5XOHtfhx/mV4dsMN+9FAjo81XD/AJmufXtThz/mivf3sw/7wUgC9ke0Vq4L+Ixd4C4tyVVXyZgcxLROZo6D313dntFgmYqt/Dk3DDAMkuTI1+9zGtcgOE2QzBbdvwqD7KHfN5fw0LiHDbfdPlRQCI0RZgnKYgdCa8xytnoLY6rtHxdbFibC237vIyojquiv9mAwEA66bSBE1wGK/tIfE3FR8OGZW8MMWKmQpYFVldNZrZHY+yPvz/qjn5CjcP4Kli+ndyCwuSSxOwVuflNClQVZwfG8Vcs4wsruptQwcO7lWKwsG5qokhSNt96Sx9zCA2xc7y+91Va4oK217wiVUsFDBZYnQ7DfWu67X4O1dzaN+0IzsqEEi2rEAOdBrAzdZrjj2Ka5es3e/L2tSuYHMttQAoMxqSTAAAhZ5xThLSm5ErG20ooz+IWAjEECdPiwkD5gVXEYDJlJGjCR6AkT9a7q/wAAs3GzNbkyDMkCQIBgGNqJe4BZcAMuirlEMRA16eprL4qPudnwU/KPnq4QlcygZRv8Y9+tVXCEmAJMHp5dfdXfJ2ashCiqwXw7MfsmQJPKfjUYHsFnuM9pbrRlzahgVBnKCSMrafT33HqIydIifSTgrdHF4WzkLA6HaPPXf4GlLuFytBABMnlsdJpx8apuOMumcrrvmBY7nyPz2qcevhVj7VsGBp0O/wDzVeq1KmcrjsZ9xBBMCJ/GvWMPIkQd9vT+X1oGAx6teOae7VTlWJE6CT7ia0eJ3AmMeLmUQkrBgnu1mtW6JC4TBwCfInpsNK+xYTDTbUMoIKKCIBBlQIIPLyr4gcUxvABvAJgQdCQF1j1JFfU+1XFWsIqgwGK29CQfZbbrJAHvqJcouIt2j4q73rdnDkQXVbhMbayEMTvHODr79fOuHwNu65aLlxRMKxAeApMgxoK4nEXhaK3HZgQZGRWMECZ8IJrevcfZ8J3Dgd37RaWDQHF0DpAKgRGwrGWeFnTHpcjOlOAMx3nOP8O31j7tY/B8aMVa7xLhAzOvsWj7LR93pFJ2u3T3F7xEXQgiVcazOxrmOH8fvYW33di2jLmZyGJzS0TB25c62hNS4MMmNwqzsLmOy4pMMbhLPbNwHJajRiIIy/wtr5V1vZywVF0hixhSAFtqT7WkxHxr5KOLt31u+SO8tWu6WQxzLLSTrq0sda3uD/2kXrNyXRGQiGUDKT5hidCOh0M+8UZ0fS+MqQqNmIIk/YPQ/d+lcnwZrhxjlkUWzctG2w0Lk+3mg8j5CuT7V9v2u3F7tjlzHKCNNUA2BjTkOonWmMFxq5bewLbAl1QnMCSGkKNAdOX1rKT3Kic3/aZw+5Yx7m4BkcZrZACgoYXSBAYRBkdDzrOxXC7lixbYOjB1LrD6kHQQrQeTQR05V02L4vdvL3d51dQzaNbttoTPTXXlsIHQUPEWFNuxdS/3a2wVVu670Ah2JV88wRmKwREChMdI5fhWLDlg2c6AggjTWNAfXl0mh4riyq7o1uSrMNSGIgZW1XnKz0rRudjw5lcaB0/YkCIgQV3MfGjcP7HC0Qy4m2xGozWmjXQjXTnsaq15BXxRmcEKXGcEMfCWUKYEqCcvXXYRWpisLZXKyd8BH7TOshNOWQkkTG42NVv8DFkhkua3JUwvhiC2wiB4fOtqzwy0mBulBlu3u7RfZUKrOkAGMuwYSdo5SKG5N2mNKKVMwe8sAMLrlWUyF7lgxWJB6QR1pL9Ps6RmJ0669eda2N4MXw9m4lwd74ifEQ4tgtrIWSvs6euhrGsdmnZ0NwgKZZrg0Pd5imbxCCMykT5GrUvJMoeOBvE4uyEBBYk6kAOuXQGDOh3O0jwnyqti7aKZu8ud5mhbYVmJETmzRHuBrGFpsiteU+IEqRGonKZ6aj5UbBcTNt1a22q6AnlKlZEbESdRtAqrMzV/XtkiDcuDYZoQoCdxAWSI5im8TYslUYYghSDrlTWDuBbJA/3a67VkYnh1lHBt3FZXQHKYJtmJyMQIkbSQNx51bjKWVvM2HByeHKvQZPEDJPizaRJ3Oo2paktw9hrBYew50xB0IGttjqQCCpC9ZGvSpxlhE0DtOk6Dn/t9/wBKwxcnwjcEkDSfjQjf1iD6bn1HSrUhGzbIEM5IUPEHdoILDwgR4WHPc/AGM4imaLeYDqwJ/wC0+nzpV2Y7TGnPSfTymlluFpMTrAG9P3Fq2o1MXxK3lt909zPlPe5lGXNpBWJMb70u2JJXMHzRvqwOuw9kD3Ui9s6HeQenTzpMYkZQCfX1ppg2aTY6eZ+P9K93xI39PF/Ss5CTy684+p1NGWR09xP5mhyomjQGOIWMo2iSqn5kTUrj/QaeVZTnXeTE/nlXrWFdmhVZiB9lSdJ6CaWpgfUkwN20CLVyUPhOUsrERADAggjfUaj31rjGLZ4dh8ytmvLiVY5jo6XcgOv+34VN4qFkljrtGnx1rM4haW6F8TLBOhkqAdyATpJ6b1yU1wdsHDbUaK9qoRAEZyFXmupAAJk6kyOce1Wa3aK+HZ+6YwCRmYHLIgxAmOcClrSZFbXMogiBJDR4j6aQR0I6UXBo3feMp3PdtlytJ737Gw9nrWdys6HDFV6n+RnNxPEYlHFvLlRGdtTEAGTL6kkA+e9Z3B+MXbVlfERmcTlW3rmMBj4eWlP43s1mN0WsQEDqs5c8FgwY6aQsE9Z8prDXs/iMM3K5b6prp0KnxD12863jp70/qcUlNO4t/kdLhO0F97ndqWYhgP8ACtndc2aQBC8p61uWji20AEwYm1vA28J1r51mLMwfwKQYJBkaeQ33rq+xWIsW7ozYkIMplpK6AA5SeYJUA+ppyhjb2S/Q0hmyJfM5X9f4OtHCMZO1k/8AUP8A9V2fDOGKcNZKXfYfvHZZAdlzKynX2QdNZ9n3188vYzDYZLTjF94MM1x8qtL3O+mVjNqonTfblRrP9pQvK9qzYKO1oJq65QqhyCD4QpJfXXYc6rTjhukZSy5J7SdnzvjQL37zMuhLuMswS+501In60pxa6SipbBZSihi243gCdvWtjGXFsMguuLmY6i2c0DfKWEAnUbE8/KkcaGxMFbYQeEKBOw8MnrIE9ZIrC/xMaj2W5gYe2LTuHmYHv13mi8U4sr3SwzAtGbTYxBEc4rruFcJsXLFzvTmuKAHgBQFkz49wAUOmm43nRW5wC0llLrWgiXAWUMxZygYQWnqekVpDJr3aFKFdzG4SQ9zT+EnSB4ttDvNbXFe1DYy/l8K9zic9tiQq92CV8eY+JvCCPU9KTXE2E1tjISVnKeepUkQQAOlaXZvgwWbysG7ySQ2hDKxMyJ5kHanSGtmH4jxO5akK6XYVDNsZgS2405jpSTdo3W6EJV95yjLsSNyTrpO3OuhXjtkWChm0+YkxbBLAqFyhl1Hsk+YPrSVjFpbv23a2HtlLjAeEliF0EHb2hqYqVhxtbo39fKns2M9l8UMXihauBraiWuMWAhVXMYkc43pqzwK1dud6iA4TvLwN5cQxPdIo7twszmL5gVjSBprWLxrtnbFlntW7a3Cl22VADSj5AZYAZfCX13086yrOB8CkBUXwuBmY6sitzGu4+BqliUP8TPJknkdyI4zi175P0dSLfiU57jMTvrIIy7aADfeZo/8AZ9wx8T3huoGtqrnM91rYDhTkggiQWAnoNdKysdfyO9tbaEFgxY5pY5TBOVh99thzq/DMalx/FlGUAjwnIIadi23i332p3sYnV8d4JZs4XD3PCLhfNeFu6bqLAg5ZJ01mTVbGGLLbvK3itHIVkCfFnXfceL4CudxTo2fu7KMpnvX1UEFs+VTzYkDadqninEmsm0JKggOqgnRYCiTGuikVElZadGhj7V03JS0yFjDPIgSRsBodeY9a3OzF26vfWLiKUQGG6E6kEHcGZB20PoOExHFLjADvGA2jU6zyra7HY25butHjDQWGYD7WWZPPx/OlXcE9zVv8QFt3tmyjAHwgeAxEj2dDuN6rw7FLctqJCsREExBZunSJ1+Qr3a3B5gXUxHhEnTUSPx261zN+8V7t5PhiQGkKRGnl/WlwO6O5/VAAOZwF5jKSI31kA/KsXH3xbQqmKuugyG3bIJyhPEDLLqcyjz+csdneNm6uSJbUgTrAEnXlpVeJ31OiqQ33evu/GKSlJFNJqzmMFjFIdu8K3FHgEgakhSCI2yztWhY4e9zMguqxcKwzEnVdlBjTT3EchyVxWCVyCAMwPLTWiYTFKl20DMaSZy+KTJJ8pzctqtvbYmLSfzcDacPZgBcsraBdUaHBCyQoJlswBknTrMVlYwAHMfEVYqGyghlRtDpucoG8mBWh2l402JZ+7TKiagKc8qshmJyiNlPTf3p8Kx1seC8ga25XNP2VnVhGuYAkyJp00Dkm67GY5GpGxM/PT4xTNx2dg2UkwIgbyANeugYx60Q4RGYi2CdfEDlXlMzoORGnl1obYgNlknTpCzuZIHPWfdVJkJHuJKGAKqQQACN5A56bGCPhWVdDq07SeenLT471vi9cUrmkofCWCqSV2y5xrB8iKV4zdbOuiBCFByNnXQ7mSYaSZBiNI0inHgUtwnD7gdQNj9esdaxbN/IxUzuYMRz0o1qQZDCdZHv/AJU3cQXJ0946/hWurUtLMqrcVu4g5WOniEfQGOhpTIIkATudRp8T+Yol9+7OXULOmvLmIqhUROw8iPdvSqtigLXVnX886gYmNBt5/wAuVUNsZdNS2xO4H06VUYdiNjpudT9KrYQ3+kaAaeR9fSiYXF3rRm3ca2Yykq7KSN91iRtS2GBE+Y1Feu4qNmn8PKp+gz7m+HbNoAR5z8qrjFXe4YBPJSRPSRTZ0Igiee/pQmVmkEqR0YaH06CsDUXtqoEqwHMGJ05n0pVrSkFg3PaCFnoJAj6UcYd9wwRd4CLGnmBP1oiKGB8TnrufqKGkxp0Zi2UtEjIEZvEf4j19dak4sTHlNM/q5WJDHw6nMQZVuURqOeo1pPFYGdbJzMJnxLBXSCoiZHmalx7l6zm+KcIcMz23AQnNllxqNYlZjX086RRr5WTZLrv7I+PXn0ro8NxBbeYNbUlpnMX8J2zROunlTKWgcM/cSW1bu5M5Z1YMIOUiBsIj3heoRsczgb1sg5rTjUSAJ5E/QUW1h18RQEsJMFtNI0Ec9eXTeuqwPALmSQoAuKCQ6ocu7QQwBMkkVnYvgCm6VyKoEH92SrKTMA5W1Ug5QdxRs+xVtdzmWs4hSWKwF8ebTYQdOR0nSKcxhvIAGJ8SI4iSRLtB/hMry8qe4rhLWHgMbmU5pAbcZRpr5zr/AM0bF8WK21cKjNdAKKQAUtldJic0FTrp7XUVMsae9ITbqrZm8J4pbR4vK2Ulu8A0NwiYtmdkzRPqfStntbxlMXcV7UZLaLkBhTsGZYnVgSRppA51zOL4gyhSyWgFXKoVSd2DEyG12gTy0qt2yHQG1GhJeWyETH2DpA8Wqk+1ygCrSdbELYPh8KCBILAtoukAbmem/vrV7+1h4tG4EcAmACQoY6L6/wBeorl7mOdb1uNApXPIJCkNroPKuywuLw14jvry5tWH/hwSR1E3ATU5HLY3xOG+rkPhMNmUMLpYMJHh5T5+lTihbs4e6bkQQvigaZTsBzJ0FOcWwi4Y2Fa9/jIXtKlghgoAJkZyJg7Dmayrt1Hsl3dTaif2lok6tl0UE8ydRWC9S+Toc8FVX9/UCvD0v22NtrZExORTqAJHzrn8e9602W4DAAVSJjQQIPlppv8AWuz4HwtrlxsPh7lgMqi4wKXgIbKJzHcywrH4tjUi6ly7abKWQqEuCbiMoiWHKZzRygVrH1NXsZTWGUdtn+xzGDe5flxkBzBfEQNgNdtdIomL4j3NyGC5tCQJIMjnyFXvW7GVRnKxmgAEyW1+7pSVzCWWUmWmfDmG416DT310bN7nM46eAP6xK5d9IyidN+Xw+lTieIveyZzOQZeU5Z016itHDcDstbuP42a2uYhF0C+ZYDYnl0rDEzpB5xtrvr1MmqVPdEcD/cZ1mYIggaiddQT8a7nsTYOXOANZzSJhbYBOvUsyf9Ncjwe8Ff8AaIChHiET5iOhnnvX0fgeGTLktSoCBm3ibgDESei5duc1jJ9i4mJ2mxRDBQYiTI/iheemy/OudxeLLE8sw8WXQN5n8867HGdmu+uZxcB1XvANQViDB1gwumn2uelKcR7NSVNsWhaW4F3drh9kPJJhognSANaToaTbMfszkR8zHK+ZcmpgkSTI5DRfWa3+M41M4RgS6IHzhYXVsuWdJ0M1yfGrK28RcVF2YhdWIiTB18lPUHUincHbv3cOQCzBZzZttACApnQ+XpToLrgYNoXASp1kg6ZTPM5fxpg4K3ak3gDmClFIMdcxy8hEddaxMNi2VM0QwOxkgjfWrX+JyCDmJncsdo+dSNPbcZ4gi3c5QZQUCwPCoUEkCB7OpGpk6VgYmy1t0BUaiQeWkyAeZ2otjHtbJXNM89YjeKtdxctDQQNYInUxMcthuKtWjNuwWfKZ0g6biZgHbp50RlWdM0nSDGum3XzqL3+GCgEhp28XmBzjb50SA5BLBGPrHWWB5cp5U+VaAm9fuZQDcJSB4Z3931pPE3muQhLFYAEz4W2Gm08utGt4diCNwB4pMc9wZg0Cxj+7fQkOpEZlBkEagncctuhqogK4fAstxg7FCs8iDPmGiP61rcPw0Fp2/HesrE4tnvM7HVjqBO4Ec6vgcSoO7T0nc/DppWm6dkPdDfE8ICphRv1FZOBbQgn410F2CD5bwDp61zeLtlGMTB8q1mlJWjON8MZQgjT4RPP89K1MF2wxNi0LaXSEWYAC6EmTuJiSa52023rTYKketRwaAcTi3uXGdjmdyWYmNSfLalmHUU21vUgkmPTT40FrUbz6inYH31rwU7p7pPyFCuYtGUqzDKdwFaD/APWaAuqidfC2/wDqr1tRppzrnpGts8l+zbkgxO5Ctr0HIVP61QkBczEdBpr5TUOgkaD4Va+IIjTbbTlRsM9eLn2EGnVCN+hPP0pa5giSSvhJHn9OdHvXT3QMmddZ13o1hpT4UAY2LGsXUUn7LBgGXlpPLy1qOEogu+IjKRqRoZzEgyDuN9dPUCrcQP7Ueh+orN4u2o9PwpOCkK6O2xd25ARTBdTkYGJOXzBIYSDFcv2msWjDi69m8gAZb2dlI1MrcGYjXmDz2FU4Xfb9HPiP2Dudww19a1e0Q9k88i6892qG3Fl8o4q/inCkXlDB28LZsysIIOW4DBE8t6Ws4qFVwM0AgDXYRpr51fjog240kwY5gawetABhdNPa2/1Ch01ZD2FP0oM5zCDpI6eWvrTuGQKfEV8R0MTsJ35an5Uy9lTlJUE5k5D94tFxIhyBsC0DpoanV4El3MnjTh7j3IUszT4QRMmRqdxtWYHu6Eg6aAcgJmIpywdxyjb41e45JkkkwdffWydbEt2et8afNbFxiWtqVSSTkzE5gpPsyGOg507a4muTumUlcsAK2XKZHqDMAnzFZWOXxJp1+goZP7RvT8KlxUlYWfVOzna3CW/2tvCXBd7tbbuGLyFiBqQB7AOw2rhePXLdxrrJZZGuOzkM4MlmUyc0HkxMdRA01a7PsRhMTB/zEHuI1+tcfirpJkkyRvOu/WqhjfkcmaPEMUgfw23gRGfcGBOsR1+Ipa1eGUeZ3/P0q3aHdPO3aJ8z3Y1rNDeCtdOxBtYPjj2FdbbRnGVtN1nUeU6j30ubogECJ8vhNZo50dG9j/V+NJoB4YkbwTt5U6vHLxJKPlzgh8v3YiI0+zpPSkiPE3560nPi9w+lQkmOze4bx17WaWY5gyzmIgkbg8iK1MHjTea2paAiqiCSBA6GdD9ffXHZzG5roOEN4o5FGnzhZE+8TUTjRcX2NXH4ctmdsp7vw5xsWP8Alkj2dBvESD1q/ZXiircNi4ILjQnYsFOnnIJj/SKxsBeYTDEarsT0J+oB91DxLH9IsGdcza+8VK3Y/cTTGFm6DWIEQPSnra5lI8hOnLQ/Gs3iKAOYAGrbCK0OHe0fVvxoyKt0SmK3WBMGSRpMaeXyG9UxFrMJU1qYlBlbT7DVlqN/Q/8AaKcHtYNBsFYdoUqddoHxg7GNa0uKcCW3btubiqZhgWJYk8wo9+tZ+FukXVIJEMIgkRqtD4zcPeuJMZxpOm1UrbGqoNdtGQub2gPEDodYg9eVMfrIHw31BQLHsLIbQoQYBEjz+NZWGO3oa3cLYUlgVBHdjcA7Fo+FNS0FRhrYjx7BOCmVRkYKVI5gjQyTzB2rMQ6A6knSY/nW9jxNu2TqQYHkNTA6CsvGCC5G/eN9TWkuNzN1doVTEsl0kEnUiToeehEmPSa9j8MLjZkHISukg8/UUpe/xDV58X58qf0JBHBMCBG+3OdOUUSxcyEowiJmVnUeUVLHwJ6N/wB1TxT7J55R+NPnZgeF4a6iYiSob4Tz6cxUKmYaZo6QB8KQRvx+lHw7GN6G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data:image/jpeg;base64,/9j/4AAQSkZJRgABAQAAAQABAAD/2wCEAAkGBhQSEBQUEhIWFRUVFxUXFRcYFBYVGBcVFxQYFhgXGhcXHyYeFxojGhUXIC8gIycqLCwsFh8xNTAqNSYrLCkBCQoKDgwOGg8PGi0kHyQsLCwpLCwsLCkpLCwsLCwsLCwsLCwsLCwsLCwsLCwsLCwsLCwsLCwsLCwsLCwsLCwsLP/AABEIAIoBbgMBIgACEQEDEQH/xAAbAAACAwEBAQAAAAAAAAAAAAADBAECBQYAB//EAEQQAAIBAgQDBQUEBwcCBwAAAAECEQADBBIhMQVBUQYTImFxMoGRobFCUsHwFBUjU2LR4QcWM0NygvGSsiREY4OTosL/xAAaAQADAQEBAQAAAAAAAAAAAAAAAQIDBAUG/8QALhEAAgIBAwMCBAYDAQAAAAAAAAECEQMSITEEQVETYRQiccFCgZGh4fAysdEj/9oADAMBAAIRAxEAPwDnilRkpk26ju6+js+boWyV7LTBt1Hd0BQvkqMlMG3UFKA3F8lRkpju693dBW4vkqMlMi1TeH4SWiWVQTEk/hzqXJLkuMW+DKNuoyV2LdlLJURcMxqZGvmByFYfEOGhGyqcx51lHLGTpGssUoq2ZBWq5K0rvDXVAxGh0H/FKm3WiafBm4tci2WoKUwbdWuWdFPWfkaTaBKxQrUZaYyVBSmTQDJXstGy17LSHQHJUhKLlqQKEAMLU5aIBVstMAYWpy0TLU5aAKZakLV4qwWgdlAKmKvlqwWgVlAtWC1YLVwKAsqFqwWrAVYCgZUCrAVIFTFICAKsBUhasFoAgLVgKsFq4WgCkVcVYCpy0hnhVhXgtXC0hkAUQLVkWmreXmPhUtlJGHkqMlMm3Xu7razChbJUFKZ7uo7uiwoWyVBt0z3dRkosdAkQDXf5RVHXWj5KqUqR2L5a9FHKVHd0wBSaPgMIblwKOe5mAF5kz+ZiqZK30w6WcLiUcHOcOLpbkIuqoUc5BieWvlXL1OVYo7cvg6enx+pL2XJTivCpuXLchRbdUtmd8ySM07lo1I2MdSa57FYNkMOIP19DXX8Qwqm84Ik3MbhVE66thjI9IWgWB39vxoREghgSSAcoYPpJB0J6kHnXkx62fT7vePfyvdHr/Bw6j5VtLs+z9n/3/ZySkjaimxOGR/8A1Lg9xCkfQ0zxbA91mI2UE+4CZ+gPuP2gKYwWHnAlftKUMc/ZUH8fhXTl6uMpYZQezf8AH3McPRyjDPGfKX8/YwslQUpkpVSleseKL5KjLTGSo7ugBfLU5aLkqclAAgtTlooSrBKBAstTlowt0VcOCPaAPSDr7xpRY9Ni2WpCUXu6kJRYUDCVbJRAlWC0WOgYSpyUQLVstFhQILVgtFCVOSlYUCCVYJRQlWCUWFAwlWCUUJVglFjoGEqwSiBauLdTY6BBasEoot1It0WOgYSiKlXCVYLSsdBcHdysDy503ib6MZhvcFAFJKlWyVDSbstNpUJm3Xu7pt7Q5GfdFUyValZDjQA2NJ8yPgAfxoZt1pFALcZlJzBgA6kwyKCIBkEFTI8xS2SphNSQONCpt1Bt04tqTvHmf6UY4ETpcU6ee/Sqc0uQWNvgy8lQUptrUVXu6eoWkV7uoKUybdWtWASASFHMnYDrSlNRVsFBt0gHeizbN5hr4haHW4B7Xosg+sV0l7DkYQk6zgZzEySzYiTM+QU++uH7UY5e9uJmEJmRQJ9kbH37z519C4iQMIqzqcEiqJAls6tHrFeH1GR5JKR7WHGoR0mV2k4h3RvFTDjEWXX/ANvD7+4svxonDrWXB4a4Wlu5uuY1kKRrlnUawfWuU7VcQzYq9MmXaIBIyx4dvICu24YFGBwpjVsJeX/5NQD0kjfyrGa2RtF72I4uyl5CsjxLMHcBgRDRyOoPkZHI1mYHCt3rLB2IgAkiVeZjplGvv51pjwt4gTbKWIOUSrKgzSdPZYc9x6Cm+FY9bd1b6sGT7RENoZ8f+0HUbkA8wK82WJY5ab2fHsexDO8kNVW1z7/3+9jjblmCR0JHwoZStLiHiu3D1dz8WJpc2dJ5EkfCJ+or7RS23PiHHd0KFKgpTJt1UpTsmhbJUhKLkqQlFioEEqQtGyVIt0WOgQWpy0YJUi3RYUCC1YLRclSEosKBBanJRglSEosdAQlWCUYW6sLVFhQELVglGFqrC3SsdAhbq3dUYJUhKWodAQlWC0YJVhbpWGkCEqwWjLZmjNhGXdSKTkilFiwSr91TCqVIMEcwf5Ua9iWf2jNS5MpRQmLdXCUfQ/8ANWt4cnYE+gmlqDSDtOV2MVZrpO5mjfoL/dPwqoseRqbRVMWKUO+QqsxMAAkk6AACZPlRWvgEggggwRH5mqYy6gQ5yMrSpGhnSCCu8e6s/iMbV6kavpsidaWJ4bEYa73V1cZbLMpm02IJIYnKIRmKgnyGxpvu6y+A8LwQt2VNoHEBSoAtsSbpeUOYGCYjqK3b9koxVhBBII6RWPTZlK/qXn6d46Fcley0Yx1qMtdeo5tLQArVSlMZa9kp6haRbJWlwLhPesznKVtCWBEmSDlgHTrr5edKi3O2pra4C3d2Max0Kom46K5Gnqaw6mf/AJujfBD59z532jxCjFXUjXMxjyB202r60bRFqyOYtoNo2WK+HcTzviy5BMqZMTLEH5619u45j1t2c+dRltZgSw5ISDXlz7HpRPkuM42MTcuuAV8Wg/hiFPrA2r6ZhcR3PC7VwgnJYL5QRsAWCj6TXyPDWbSBu7cGQJ8YO0x9a+qcSvj9TAAgkYOIkb5csfEUT7BEVt9pluPhgoJF5cxGkgtognb2/kK6DinCMLcuZsrYe40N3lqFLTB8S+y+5mRpG+or5lwu0bN+wm5RrUE9MykfWvq/EGAYSJGUfJkiomq2KxyfKOD41wQ4dwneLcUjMjhSvhkjKQSRII5ciByprDotzh9xchDWbiOG+93rMhA6iEE+grf4nw5WwjhVlla2RzifCcvPWNh5VgJddbS2joPaKkR4jmOvpmNdscz9ONdmcksV5JX3MVMOTzA9SB9ariMNl+2h9HBrXxJhSdJ5bbzXO8QugEFlJLdFJA9YHhHma0+Kl4I+Fj5CQOo+IryEHYgx0INBNuBt8hVbBi56gA/h86uPVNtJoiXSpJtMeW0J3+X8qJcsKBo0nplI+dSEq4tV06jl0+wAJU5KNkqwt09YaAHd1YW6aXDHy+IqoSjWGgCLdWFumVw5NEGEPT51PqIpY2KC3VglaCWYHiT3yauqKNQPnU+qWsQgRP8AwK8LdahuZhBAjrAmqfow8gOutL1CniEBbqy26eFlNiY86k4UcjR6gvTYsuHkaVZcKem9HGHolu869aWt9h6F3KWeHk7/ACinP0ZNmJMbS21Vt4lum/PWrXmJGsgH0j8azcpNmijFITxFiDAaRy1oYtUyEXnPxrzIByq1Mhw7lLeG8p94rSt3mAHhUemlK28URtp6UcY41nJtlxpcBF4gOmvrUjHLMnN8qoL87j8/CoewD5VOxW5hYC6wtuoK5XGV5RZIGu5ErrqIOhigYnhauxhldQSAwJGk6GNRtrVk4TcDC0rBw+UkjMhEz4SLgBBgazWhb4U2a4U/8sCt1RdAVfDn8SndgBII8+teHPHNOqPoMeXE1bf1EuE8JCLnSRdCsmYxCMXYM6xqJQqBO2YnmKCvAJcZ3GUzJAJI8LEGIMjMFGn3p5VqWy6d1pmTGvaS2wKsolSwaVM5SF5jn8MzD9mL+HOGuG9cdb7ZLdpgqtmZDlV80RAUmeo15VOnLz+32K9TCtvPcnBWP0UNdIV7gAW2MpZVzA53YHQwPCB/HPKsx+LuBuoEADwxAiBvtoOday8Fu4fE91cJLYjMbVp7lrkSzAENB3I16RXEcUvWgzjJbQL3axAgEE5iZn2ojziujp1l3Tdfc5uonh5Sv7BeI9t2Ei2C5+8FIX3Eat8qpg+3F7J+0tqWzLr7ByyM0g6TEgbddYqcPivCAAIAWOREMx2nSBEVyd7C4jOc1tjqdRrzmZ9TXdco8M86Wmf4Ud3a7f2wJe26iYJDK2X1Gh+Fdnw7HJe4TjLltw6l1hgTyWzp1EEnTzNfGLFtxmm2wEHTLz93xrueF8TFrg/dAftL2IbMI8QtplIkbiWiP91EpylGpeSYwUXaFOG4U3cSIEqrKz+SiD756V1WPvm7edBb8S2+8LG3mVbYWE2HjmAIXoTyrnOyN4C7dmB4BvA+0etdB2r46yWMW1kAOHsLba2Za4ps2pc5SSQpzrpG3LWeXLBTavsdWHI8addznuLdnrd5QbdvLc7xVZQNpcKykdRPLpXS8bTvMWlh/ZS3Y0mN/GdtvbPwrFsY3vbWCuXLdvvLstfcwHVkdQubXTMs7jlWzxLFW/1kGDJl7uwMwZY0RJGYaaVEIOG12XlyLI7qvI52k4FbtX8MQgVmVphnaQt0ZPbJ1ynXzJroO0+LZDbCZizMqgKhcxlk+EA9PnXPdsuJW89g96l4ol0kgod3DKvh20gecVoYPipaxac6Xu6DMToFuFCdSdIBNVNNmcHp3FbPG3w7AXS6hVuP+0tspJHsABoJ3j1r3EOG3QBde7aHeZDJVx4rhACgT95gB7q5TthxwXu6W/fNvEW7IVyls3bdwjd8wVeflprGlaHHP7RLD2hYBIKhBLWrjGbcEHfeQDPKtYR0xSJnLVJyNLCcLa+bqC7bm0FJIRiCSSCJzctPyDWLi+HCWBvrK3e6jI0l9JgZtR4t/Kl+yvbe3hkvljn7woFy27oAAzEyDz2+dY93jiNiu8DGHvC4w7twZLgsF16DSavuZ9jqeJdnO5vJbe+kuHZSUYDKgBM66aH5GmODdlbWJth/0hlJuG2B3WkiSDq8xEek1hdp+19nF3FcSrWw6r+zuEQ2hkddOVaPZjtMLOHVjZe6VvsysoZEnu1EeIEloO3prUvge9nsbZNrLPiDZsrbezAII5EE76g6ecUw7Tod/qP5/n0Q4n2gS8cMG7xbZa9oqyzDMgYDQxGXy3NbvDOBq+MeyC6Lba0M2kt3gnQkGCIgz6VKyZYTu7Xg1cMUoaWqflAFWpApfFcRtoxDOo1Ma8p39KqOKW+TqfTX6V6SmvJ5ugeC+dX7ofe+VZj8atDdx8Gn6VS32gtEatG+kHbrt76Wv3Hp9jVUUdWjY1iDtFZ+/wDI/wAqIe0NmPb+Ct/KjUvI1E1mcnepA86zLXG7TbOKJ+ubQGrijUg0mmT51K3PKsteO2j/AJg+dW/Xln96vxosKNGrpdIrJbtDZ/er8ar/AHhs/fpi4NosDUx51jDtJZ+/8qt/eO19/wCRpDNpHirZ6wf7z2P3lSO01nk/0/nSGb4vnrVC3kKxP702Pv8A0/nUHtVY/eUAbqmid5XOHtfhx/mV4dsMN+9FAjo81XD/AJmufXtThz/mivf3sw/7wUgC9ke0Vq4L+Ixd4C4tyVVXyZgcxLROZo6D313dntFgmYqt/Dk3DDAMkuTI1+9zGtcgOE2QzBbdvwqD7KHfN5fw0LiHDbfdPlRQCI0RZgnKYgdCa8xytnoLY6rtHxdbFibC237vIyojquiv9mAwEA66bSBE1wGK/tIfE3FR8OGZW8MMWKmQpYFVldNZrZHY+yPvz/qjn5CjcP4Kli+ndyCwuSSxOwVuflNClQVZwfG8Vcs4wsruptQwcO7lWKwsG5qokhSNt96Sx9zCA2xc7y+91Va4oK217wiVUsFDBZYnQ7DfWu67X4O1dzaN+0IzsqEEi2rEAOdBrAzdZrjj2Ka5es3e/L2tSuYHMttQAoMxqSTAAAhZ5xThLSm5ErG20ooz+IWAjEECdPiwkD5gVXEYDJlJGjCR6AkT9a7q/wAAs3GzNbkyDMkCQIBgGNqJe4BZcAMuirlEMRA16eprL4qPudnwU/KPnq4QlcygZRv8Y9+tVXCEmAJMHp5dfdXfJ2ashCiqwXw7MfsmQJPKfjUYHsFnuM9pbrRlzahgVBnKCSMrafT33HqIydIifSTgrdHF4WzkLA6HaPPXf4GlLuFytBABMnlsdJpx8apuOMumcrrvmBY7nyPz2qcevhVj7VsGBp0O/wDzVeq1KmcrjsZ9xBBMCJ/GvWMPIkQd9vT+X1oGAx6teOae7VTlWJE6CT7ia0eJ3AmMeLmUQkrBgnu1mtW6JC4TBwCfInpsNK+xYTDTbUMoIKKCIBBlQIIPLyr4gcUxvABvAJgQdCQF1j1JFfU+1XFWsIqgwGK29CQfZbbrJAHvqJcouIt2j4q73rdnDkQXVbhMbayEMTvHODr79fOuHwNu65aLlxRMKxAeApMgxoK4nEXhaK3HZgQZGRWMECZ8IJrevcfZ8J3Dgd37RaWDQHF0DpAKgRGwrGWeFnTHpcjOlOAMx3nOP8O31j7tY/B8aMVa7xLhAzOvsWj7LR93pFJ2u3T3F7xEXQgiVcazOxrmOH8fvYW33di2jLmZyGJzS0TB25c62hNS4MMmNwqzsLmOy4pMMbhLPbNwHJajRiIIy/wtr5V1vZywVF0hixhSAFtqT7WkxHxr5KOLt31u+SO8tWu6WQxzLLSTrq0sda3uD/2kXrNyXRGQiGUDKT5hidCOh0M+8UZ0fS+MqQqNmIIk/YPQ/d+lcnwZrhxjlkUWzctG2w0Lk+3mg8j5CuT7V9v2u3F7tjlzHKCNNUA2BjTkOonWmMFxq5bewLbAl1QnMCSGkKNAdOX1rKT3Kic3/aZw+5Yx7m4BkcZrZACgoYXSBAYRBkdDzrOxXC7lixbYOjB1LrD6kHQQrQeTQR05V02L4vdvL3d51dQzaNbttoTPTXXlsIHQUPEWFNuxdS/3a2wVVu670Ah2JV88wRmKwREChMdI5fhWLDlg2c6AggjTWNAfXl0mh4riyq7o1uSrMNSGIgZW1XnKz0rRudjw5lcaB0/YkCIgQV3MfGjcP7HC0Qy4m2xGozWmjXQjXTnsaq15BXxRmcEKXGcEMfCWUKYEqCcvXXYRWpisLZXKyd8BH7TOshNOWQkkTG42NVv8DFkhkua3JUwvhiC2wiB4fOtqzwy0mBulBlu3u7RfZUKrOkAGMuwYSdo5SKG5N2mNKKVMwe8sAMLrlWUyF7lgxWJB6QR1pL9Ps6RmJ0669eda2N4MXw9m4lwd74ifEQ4tgtrIWSvs6euhrGsdmnZ0NwgKZZrg0Pd5imbxCCMykT5GrUvJMoeOBvE4uyEBBYk6kAOuXQGDOh3O0jwnyqti7aKZu8ud5mhbYVmJETmzRHuBrGFpsiteU+IEqRGonKZ6aj5UbBcTNt1a22q6AnlKlZEbESdRtAqrMzV/XtkiDcuDYZoQoCdxAWSI5im8TYslUYYghSDrlTWDuBbJA/3a67VkYnh1lHBt3FZXQHKYJtmJyMQIkbSQNx51bjKWVvM2HByeHKvQZPEDJPizaRJ3Oo2paktw9hrBYew50xB0IGttjqQCCpC9ZGvSpxlhE0DtOk6Dn/t9/wBKwxcnwjcEkDSfjQjf1iD6bn1HSrUhGzbIEM5IUPEHdoILDwgR4WHPc/AGM4imaLeYDqwJ/wC0+nzpV2Y7TGnPSfTymlluFpMTrAG9P3Fq2o1MXxK3lt909zPlPe5lGXNpBWJMb70u2JJXMHzRvqwOuw9kD3Ui9s6HeQenTzpMYkZQCfX1ppg2aTY6eZ+P9K93xI39PF/Ss5CTy684+p1NGWR09xP5mhyomjQGOIWMo2iSqn5kTUrj/QaeVZTnXeTE/nlXrWFdmhVZiB9lSdJ6CaWpgfUkwN20CLVyUPhOUsrERADAggjfUaj31rjGLZ4dh8ytmvLiVY5jo6XcgOv+34VN4qFkljrtGnx1rM4haW6F8TLBOhkqAdyATpJ6b1yU1wdsHDbUaK9qoRAEZyFXmupAAJk6kyOce1Wa3aK+HZ+6YwCRmYHLIgxAmOcClrSZFbXMogiBJDR4j6aQR0I6UXBo3feMp3PdtlytJ737Gw9nrWdys6HDFV6n+RnNxPEYlHFvLlRGdtTEAGTL6kkA+e9Z3B+MXbVlfERmcTlW3rmMBj4eWlP43s1mN0WsQEDqs5c8FgwY6aQsE9Z8prDXs/iMM3K5b6prp0KnxD12863jp70/qcUlNO4t/kdLhO0F97ndqWYhgP8ACtndc2aQBC8p61uWji20AEwYm1vA28J1r51mLMwfwKQYJBkaeQ33rq+xWIsW7ozYkIMplpK6AA5SeYJUA+ppyhjb2S/Q0hmyJfM5X9f4OtHCMZO1k/8AUP8A9V2fDOGKcNZKXfYfvHZZAdlzKynX2QdNZ9n3188vYzDYZLTjF94MM1x8qtL3O+mVjNqonTfblRrP9pQvK9qzYKO1oJq65QqhyCD4QpJfXXYc6rTjhukZSy5J7SdnzvjQL37zMuhLuMswS+501In60pxa6SipbBZSihi243gCdvWtjGXFsMguuLmY6i2c0DfKWEAnUbE8/KkcaGxMFbYQeEKBOw8MnrIE9ZIrC/xMaj2W5gYe2LTuHmYHv13mi8U4sr3SwzAtGbTYxBEc4rruFcJsXLFzvTmuKAHgBQFkz49wAUOmm43nRW5wC0llLrWgiXAWUMxZygYQWnqekVpDJr3aFKFdzG4SQ9zT+EnSB4ttDvNbXFe1DYy/l8K9zic9tiQq92CV8eY+JvCCPU9KTXE2E1tjISVnKeepUkQQAOlaXZvgwWbysG7ySQ2hDKxMyJ5kHanSGtmH4jxO5akK6XYVDNsZgS2405jpSTdo3W6EJV95yjLsSNyTrpO3OuhXjtkWChm0+YkxbBLAqFyhl1Hsk+YPrSVjFpbv23a2HtlLjAeEliF0EHb2hqYqVhxtbo39fKns2M9l8UMXihauBraiWuMWAhVXMYkc43pqzwK1dud6iA4TvLwN5cQxPdIo7twszmL5gVjSBprWLxrtnbFlntW7a3Cl22VADSj5AZYAZfCX13086yrOB8CkBUXwuBmY6sitzGu4+BqliUP8TPJknkdyI4zi175P0dSLfiU57jMTvrIIy7aADfeZo/8AZ9wx8T3huoGtqrnM91rYDhTkggiQWAnoNdKysdfyO9tbaEFgxY5pY5TBOVh99thzq/DMalx/FlGUAjwnIIadi23i332p3sYnV8d4JZs4XD3PCLhfNeFu6bqLAg5ZJ01mTVbGGLLbvK3itHIVkCfFnXfceL4CudxTo2fu7KMpnvX1UEFs+VTzYkDadqninEmsm0JKggOqgnRYCiTGuikVElZadGhj7V03JS0yFjDPIgSRsBodeY9a3OzF26vfWLiKUQGG6E6kEHcGZB20PoOExHFLjADvGA2jU6zyra7HY25butHjDQWGYD7WWZPPx/OlXcE9zVv8QFt3tmyjAHwgeAxEj2dDuN6rw7FLctqJCsREExBZunSJ1+Qr3a3B5gXUxHhEnTUSPx261zN+8V7t5PhiQGkKRGnl/WlwO6O5/VAAOZwF5jKSI31kA/KsXH3xbQqmKuugyG3bIJyhPEDLLqcyjz+csdneNm6uSJbUgTrAEnXlpVeJ31OiqQ33evu/GKSlJFNJqzmMFjFIdu8K3FHgEgakhSCI2yztWhY4e9zMguqxcKwzEnVdlBjTT3EchyVxWCVyCAMwPLTWiYTFKl20DMaSZy+KTJJ8pzctqtvbYmLSfzcDacPZgBcsraBdUaHBCyQoJlswBknTrMVlYwAHMfEVYqGyghlRtDpucoG8mBWh2l402JZ+7TKiagKc8qshmJyiNlPTf3p8Kx1seC8ga25XNP2VnVhGuYAkyJp00Dkm67GY5GpGxM/PT4xTNx2dg2UkwIgbyANeugYx60Q4RGYi2CdfEDlXlMzoORGnl1obYgNlknTpCzuZIHPWfdVJkJHuJKGAKqQQACN5A56bGCPhWVdDq07SeenLT471vi9cUrmkofCWCqSV2y5xrB8iKV4zdbOuiBCFByNnXQ7mSYaSZBiNI0inHgUtwnD7gdQNj9esdaxbN/IxUzuYMRz0o1qQZDCdZHv/AJU3cQXJ0946/hWurUtLMqrcVu4g5WOniEfQGOhpTIIkATudRp8T+Yol9+7OXULOmvLmIqhUROw8iPdvSqtigLXVnX886gYmNBt5/wAuVUNsZdNS2xO4H06VUYdiNjpudT9KrYQ3+kaAaeR9fSiYXF3rRm3ca2Yykq7KSN91iRtS2GBE+Y1Feu4qNmn8PKp+gz7m+HbNoAR5z8qrjFXe4YBPJSRPSRTZ0Igiee/pQmVmkEqR0YaH06CsDUXtqoEqwHMGJ05n0pVrSkFg3PaCFnoJAj6UcYd9wwRd4CLGnmBP1oiKGB8TnrufqKGkxp0Zi2UtEjIEZvEf4j19dak4sTHlNM/q5WJDHw6nMQZVuURqOeo1pPFYGdbJzMJnxLBXSCoiZHmalx7l6zm+KcIcMz23AQnNllxqNYlZjX086RRr5WTZLrv7I+PXn0ro8NxBbeYNbUlpnMX8J2zROunlTKWgcM/cSW1bu5M5Z1YMIOUiBsIj3heoRsczgb1sg5rTjUSAJ5E/QUW1h18RQEsJMFtNI0Ec9eXTeuqwPALmSQoAuKCQ6ocu7QQwBMkkVnYvgCm6VyKoEH92SrKTMA5W1Ug5QdxRs+xVtdzmWs4hSWKwF8ebTYQdOR0nSKcxhvIAGJ8SI4iSRLtB/hMry8qe4rhLWHgMbmU5pAbcZRpr5zr/AM0bF8WK21cKjNdAKKQAUtldJic0FTrp7XUVMsae9ITbqrZm8J4pbR4vK2Ulu8A0NwiYtmdkzRPqfStntbxlMXcV7UZLaLkBhTsGZYnVgSRppA51zOL4gyhSyWgFXKoVSd2DEyG12gTy0qt2yHQG1GhJeWyETH2DpA8Wqk+1ygCrSdbELYPh8KCBILAtoukAbmem/vrV7+1h4tG4EcAmACQoY6L6/wBeorl7mOdb1uNApXPIJCkNroPKuywuLw14jvry5tWH/hwSR1E3ATU5HLY3xOG+rkPhMNmUMLpYMJHh5T5+lTihbs4e6bkQQvigaZTsBzJ0FOcWwi4Y2Fa9/jIXtKlghgoAJkZyJg7Dmayrt1Hsl3dTaif2lok6tl0UE8ydRWC9S+Toc8FVX9/UCvD0v22NtrZExORTqAJHzrn8e9602W4DAAVSJjQQIPlppv8AWuz4HwtrlxsPh7lgMqi4wKXgIbKJzHcywrH4tjUi6ly7abKWQqEuCbiMoiWHKZzRygVrH1NXsZTWGUdtn+xzGDe5flxkBzBfEQNgNdtdIomL4j3NyGC5tCQJIMjnyFXvW7GVRnKxmgAEyW1+7pSVzCWWUmWmfDmG416DT310bN7nM46eAP6xK5d9IyidN+Xw+lTieIveyZzOQZeU5Z016itHDcDstbuP42a2uYhF0C+ZYDYnl0rDEzpB5xtrvr1MmqVPdEcD/cZ1mYIggaiddQT8a7nsTYOXOANZzSJhbYBOvUsyf9Ncjwe8Ff8AaIChHiET5iOhnnvX0fgeGTLktSoCBm3ibgDESei5duc1jJ9i4mJ2mxRDBQYiTI/iheemy/OudxeLLE8sw8WXQN5n8867HGdmu+uZxcB1XvANQViDB1gwumn2uelKcR7NSVNsWhaW4F3drh9kPJJhognSANaToaTbMfszkR8zHK+ZcmpgkSTI5DRfWa3+M41M4RgS6IHzhYXVsuWdJ0M1yfGrK28RcVF2YhdWIiTB18lPUHUincHbv3cOQCzBZzZttACApnQ+XpToLrgYNoXASp1kg6ZTPM5fxpg4K3ak3gDmClFIMdcxy8hEddaxMNi2VM0QwOxkgjfWrX+JyCDmJncsdo+dSNPbcZ4gi3c5QZQUCwPCoUEkCB7OpGpk6VgYmy1t0BUaiQeWkyAeZ2otjHtbJXNM89YjeKtdxctDQQNYInUxMcthuKtWjNuwWfKZ0g6biZgHbp50RlWdM0nSDGum3XzqL3+GCgEhp28XmBzjb50SA5BLBGPrHWWB5cp5U+VaAm9fuZQDcJSB4Z3931pPE3muQhLFYAEz4W2Gm08utGt4diCNwB4pMc9wZg0Cxj+7fQkOpEZlBkEagncctuhqogK4fAstxg7FCs8iDPmGiP61rcPw0Fp2/HesrE4tnvM7HVjqBO4Ec6vgcSoO7T0nc/DppWm6dkPdDfE8ICphRv1FZOBbQgn410F2CD5bwDp61zeLtlGMTB8q1mlJWjON8MZQgjT4RPP89K1MF2wxNi0LaXSEWYAC6EmTuJiSa52023rTYKketRwaAcTi3uXGdjmdyWYmNSfLalmHUU21vUgkmPTT40FrUbz6inYH31rwU7p7pPyFCuYtGUqzDKdwFaD/APWaAuqidfC2/wDqr1tRppzrnpGts8l+zbkgxO5Ctr0HIVP61QkBczEdBpr5TUOgkaD4Va+IIjTbbTlRsM9eLn2EGnVCN+hPP0pa5giSSvhJHn9OdHvXT3QMmddZ13o1hpT4UAY2LGsXUUn7LBgGXlpPLy1qOEogu+IjKRqRoZzEgyDuN9dPUCrcQP7Ueh+orN4u2o9PwpOCkK6O2xd25ARTBdTkYGJOXzBIYSDFcv2msWjDi69m8gAZb2dlI1MrcGYjXmDz2FU4Xfb9HPiP2Dudww19a1e0Q9k88i6892qG3Fl8o4q/inCkXlDB28LZsysIIOW4DBE8t6Ws4qFVwM0AgDXYRpr51fjog240kwY5gawetABhdNPa2/1Ch01ZD2FP0oM5zCDpI6eWvrTuGQKfEV8R0MTsJ35an5Uy9lTlJUE5k5D94tFxIhyBsC0DpoanV4El3MnjTh7j3IUszT4QRMmRqdxtWYHu6Eg6aAcgJmIpywdxyjb41e45JkkkwdffWydbEt2et8afNbFxiWtqVSSTkzE5gpPsyGOg507a4muTumUlcsAK2XKZHqDMAnzFZWOXxJp1+goZP7RvT8KlxUlYWfVOzna3CW/2tvCXBd7tbbuGLyFiBqQB7AOw2rhePXLdxrrJZZGuOzkM4MlmUyc0HkxMdRA01a7PsRhMTB/zEHuI1+tcfirpJkkyRvOu/WqhjfkcmaPEMUgfw23gRGfcGBOsR1+Ipa1eGUeZ3/P0q3aHdPO3aJ8z3Y1rNDeCtdOxBtYPjj2FdbbRnGVtN1nUeU6j30ubogECJ8vhNZo50dG9j/V+NJoB4YkbwTt5U6vHLxJKPlzgh8v3YiI0+zpPSkiPE3560nPi9w+lQkmOze4bx17WaWY5gyzmIgkbg8iK1MHjTea2paAiqiCSBA6GdD9ffXHZzG5roOEN4o5FGnzhZE+8TUTjRcX2NXH4ctmdsp7vw5xsWP8Alkj2dBvESD1q/ZXiircNi4ILjQnYsFOnnIJj/SKxsBeYTDEarsT0J+oB91DxLH9IsGdcza+8VK3Y/cTTGFm6DWIEQPSnra5lI8hOnLQ/Gs3iKAOYAGrbCK0OHe0fVvxoyKt0SmK3WBMGSRpMaeXyG9UxFrMJU1qYlBlbT7DVlqN/Q/8AaKcHtYNBsFYdoUqddoHxg7GNa0uKcCW3btubiqZhgWJYk8wo9+tZ+FukXVIJEMIgkRqtD4zcPeuJMZxpOm1UrbGqoNdtGQub2gPEDodYg9eVMfrIHw31BQLHsLIbQoQYBEjz+NZWGO3oa3cLYUlgVBHdjcA7Fo+FNS0FRhrYjx7BOCmVRkYKVI5gjQyTzB2rMQ6A6knSY/nW9jxNu2TqQYHkNTA6CsvGCC5G/eN9TWkuNzN1doVTEsl0kEnUiToeehEmPSa9j8MLjZkHISukg8/UUpe/xDV58X58qf0JBHBMCBG+3OdOUUSxcyEowiJmVnUeUVLHwJ6N/wB1TxT7J55R+NPnZgeF4a6iYiSob4Tz6cxUKmYaZo6QB8KQRvx+lHw7GN6G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data:image/jpeg;base64,/9j/4AAQSkZJRgABAQAAAQABAAD/2wCEAAkGBhQSEBQUEhIWFRUVFxUXFRcYFBYVGBcVFxQYFhgXGhcXHyYeFxojGhUXIC8gIycqLCwsFh8xNTAqNSYrLCkBCQoKDgwOGg8PGi0kHyQsLCwpLCwsLCkpLCwsLCwsLCwsLCwsLCwsLCwsLCwsLCwsLCwsLCwsLCwsLCwsLCwsLP/AABEIAIoBbgMBIgACEQEDEQH/xAAbAAACAwEBAQAAAAAAAAAAAAADBAECBQYAB//EAEQQAAIBAgQDBQUEBwcCBwAAAAECEQADBBIhMQVBUQYTImFxMoGRobFCUsHwFBUjU2LR4QcWM0NygvGSsiREY4OTosL/xAAaAQADAQEBAQAAAAAAAAAAAAAAAQIDBAUG/8QALhEAAgIBAwMCBAYDAQAAAAAAAAECEQMSITEEQVETYRQiccFCgZGh4fAysdEj/9oADAMBAAIRAxEAPwDnilRkpk26ju6+js+boWyV7LTBt1Hd0BQvkqMlMG3UFKA3F8lRkpju693dBW4vkqMlMi1TeH4SWiWVQTEk/hzqXJLkuMW+DKNuoyV2LdlLJURcMxqZGvmByFYfEOGhGyqcx51lHLGTpGssUoq2ZBWq5K0rvDXVAxGh0H/FKm3WiafBm4tci2WoKUwbdWuWdFPWfkaTaBKxQrUZaYyVBSmTQDJXstGy17LSHQHJUhKLlqQKEAMLU5aIBVstMAYWpy0TLU5aAKZakLV4qwWgdlAKmKvlqwWgVlAtWC1YLVwKAsqFqwWrAVYCgZUCrAVIFTFICAKsBUhasFoAgLVgKsFq4WgCkVcVYCpy0hnhVhXgtXC0hkAUQLVkWmreXmPhUtlJGHkqMlMm3Xu7razChbJUFKZ7uo7uiwoWyVBt0z3dRkosdAkQDXf5RVHXWj5KqUqR2L5a9FHKVHd0wBSaPgMIblwKOe5mAF5kz+ZiqZK30w6WcLiUcHOcOLpbkIuqoUc5BieWvlXL1OVYo7cvg6enx+pL2XJTivCpuXLchRbdUtmd8ySM07lo1I2MdSa57FYNkMOIP19DXX8Qwqm84Ik3MbhVE66thjI9IWgWB39vxoREghgSSAcoYPpJB0J6kHnXkx62fT7vePfyvdHr/Bw6j5VtLs+z9n/3/ZySkjaimxOGR/8A1Lg9xCkfQ0zxbA91mI2UE+4CZ+gPuP2gKYwWHnAlftKUMc/ZUH8fhXTl6uMpYZQezf8AH3McPRyjDPGfKX8/YwslQUpkpVSleseKL5KjLTGSo7ugBfLU5aLkqclAAgtTlooSrBKBAstTlowt0VcOCPaAPSDr7xpRY9Ni2WpCUXu6kJRYUDCVbJRAlWC0WOgYSpyUQLVstFhQILVgtFCVOSlYUCCVYJRQlWCUWFAwlWCUUJVglFjoGEqwSiBauLdTY6BBasEoot1It0WOgYSiKlXCVYLSsdBcHdysDy503ib6MZhvcFAFJKlWyVDSbstNpUJm3Xu7pt7Q5GfdFUyValZDjQA2NJ8yPgAfxoZt1pFALcZlJzBgA6kwyKCIBkEFTI8xS2SphNSQONCpt1Bt04tqTvHmf6UY4ETpcU6ee/Sqc0uQWNvgy8lQUptrUVXu6eoWkV7uoKUybdWtWASASFHMnYDrSlNRVsFBt0gHeizbN5hr4haHW4B7Xosg+sV0l7DkYQk6zgZzEySzYiTM+QU++uH7UY5e9uJmEJmRQJ9kbH37z519C4iQMIqzqcEiqJAls6tHrFeH1GR5JKR7WHGoR0mV2k4h3RvFTDjEWXX/ANvD7+4svxonDrWXB4a4Wlu5uuY1kKRrlnUawfWuU7VcQzYq9MmXaIBIyx4dvICu24YFGBwpjVsJeX/5NQD0kjfyrGa2RtF72I4uyl5CsjxLMHcBgRDRyOoPkZHI1mYHCt3rLB2IgAkiVeZjplGvv51pjwt4gTbKWIOUSrKgzSdPZYc9x6Cm+FY9bd1b6sGT7RENoZ8f+0HUbkA8wK82WJY5ab2fHsexDO8kNVW1z7/3+9jjblmCR0JHwoZStLiHiu3D1dz8WJpc2dJ5EkfCJ+or7RS23PiHHd0KFKgpTJt1UpTsmhbJUhKLkqQlFioEEqQtGyVIt0WOgQWpy0YJUi3RYUCC1YLRclSEosKBBanJRglSEosdAQlWCUYW6sLVFhQELVglGFqrC3SsdAhbq3dUYJUhKWodAQlWC0YJVhbpWGkCEqwWjLZmjNhGXdSKTkilFiwSr91TCqVIMEcwf5Ua9iWf2jNS5MpRQmLdXCUfQ/8ANWt4cnYE+gmlqDSDtOV2MVZrpO5mjfoL/dPwqoseRqbRVMWKUO+QqsxMAAkk6AACZPlRWvgEggggwRH5mqYy6gQ5yMrSpGhnSCCu8e6s/iMbV6kavpsidaWJ4bEYa73V1cZbLMpm02IJIYnKIRmKgnyGxpvu6y+A8LwQt2VNoHEBSoAtsSbpeUOYGCYjqK3b9koxVhBBII6RWPTZlK/qXn6d46Fcley0Yx1qMtdeo5tLQArVSlMZa9kp6haRbJWlwLhPesznKVtCWBEmSDlgHTrr5edKi3O2pra4C3d2Max0Kom46K5Gnqaw6mf/AJujfBD59z532jxCjFXUjXMxjyB202r60bRFqyOYtoNo2WK+HcTzviy5BMqZMTLEH5619u45j1t2c+dRltZgSw5ISDXlz7HpRPkuM42MTcuuAV8Wg/hiFPrA2r6ZhcR3PC7VwgnJYL5QRsAWCj6TXyPDWbSBu7cGQJ8YO0x9a+qcSvj9TAAgkYOIkb5csfEUT7BEVt9pluPhgoJF5cxGkgtognb2/kK6DinCMLcuZsrYe40N3lqFLTB8S+y+5mRpG+or5lwu0bN+wm5RrUE9MykfWvq/EGAYSJGUfJkiomq2KxyfKOD41wQ4dwneLcUjMjhSvhkjKQSRII5ciByprDotzh9xchDWbiOG+93rMhA6iEE+grf4nw5WwjhVlla2RzifCcvPWNh5VgJddbS2joPaKkR4jmOvpmNdscz9ONdmcksV5JX3MVMOTzA9SB9ariMNl+2h9HBrXxJhSdJ5bbzXO8QugEFlJLdFJA9YHhHma0+Kl4I+Fj5CQOo+IryEHYgx0INBNuBt8hVbBi56gA/h86uPVNtJoiXSpJtMeW0J3+X8qJcsKBo0nplI+dSEq4tV06jl0+wAJU5KNkqwt09YaAHd1YW6aXDHy+IqoSjWGgCLdWFumVw5NEGEPT51PqIpY2KC3VglaCWYHiT3yauqKNQPnU+qWsQgRP8AwK8LdahuZhBAjrAmqfow8gOutL1CniEBbqy26eFlNiY86k4UcjR6gvTYsuHkaVZcKem9HGHolu869aWt9h6F3KWeHk7/ACinP0ZNmJMbS21Vt4lum/PWrXmJGsgH0j8azcpNmijFITxFiDAaRy1oYtUyEXnPxrzIByq1Mhw7lLeG8p94rSt3mAHhUemlK28URtp6UcY41nJtlxpcBF4gOmvrUjHLMnN8qoL87j8/CoewD5VOxW5hYC6wtuoK5XGV5RZIGu5ErrqIOhigYnhauxhldQSAwJGk6GNRtrVk4TcDC0rBw+UkjMhEz4SLgBBgazWhb4U2a4U/8sCt1RdAVfDn8SndgBII8+teHPHNOqPoMeXE1bf1EuE8JCLnSRdCsmYxCMXYM6xqJQqBO2YnmKCvAJcZ3GUzJAJI8LEGIMjMFGn3p5VqWy6d1pmTGvaS2wKsolSwaVM5SF5jn8MzD9mL+HOGuG9cdb7ZLdpgqtmZDlV80RAUmeo15VOnLz+32K9TCtvPcnBWP0UNdIV7gAW2MpZVzA53YHQwPCB/HPKsx+LuBuoEADwxAiBvtoOday8Fu4fE91cJLYjMbVp7lrkSzAENB3I16RXEcUvWgzjJbQL3axAgEE5iZn2ojziujp1l3Tdfc5uonh5Sv7BeI9t2Ei2C5+8FIX3Eat8qpg+3F7J+0tqWzLr7ByyM0g6TEgbddYqcPivCAAIAWOREMx2nSBEVyd7C4jOc1tjqdRrzmZ9TXdco8M86Wmf4Ud3a7f2wJe26iYJDK2X1Gh+Fdnw7HJe4TjLltw6l1hgTyWzp1EEnTzNfGLFtxmm2wEHTLz93xrueF8TFrg/dAftL2IbMI8QtplIkbiWiP91EpylGpeSYwUXaFOG4U3cSIEqrKz+SiD756V1WPvm7edBb8S2+8LG3mVbYWE2HjmAIXoTyrnOyN4C7dmB4BvA+0etdB2r46yWMW1kAOHsLba2Za4ps2pc5SSQpzrpG3LWeXLBTavsdWHI8addznuLdnrd5QbdvLc7xVZQNpcKykdRPLpXS8bTvMWlh/ZS3Y0mN/GdtvbPwrFsY3vbWCuXLdvvLstfcwHVkdQubXTMs7jlWzxLFW/1kGDJl7uwMwZY0RJGYaaVEIOG12XlyLI7qvI52k4FbtX8MQgVmVphnaQt0ZPbJ1ynXzJroO0+LZDbCZizMqgKhcxlk+EA9PnXPdsuJW89g96l4ol0kgod3DKvh20gecVoYPipaxac6Xu6DMToFuFCdSdIBNVNNmcHp3FbPG3w7AXS6hVuP+0tspJHsABoJ3j1r3EOG3QBde7aHeZDJVx4rhACgT95gB7q5TthxwXu6W/fNvEW7IVyls3bdwjd8wVeflprGlaHHP7RLD2hYBIKhBLWrjGbcEHfeQDPKtYR0xSJnLVJyNLCcLa+bqC7bm0FJIRiCSSCJzctPyDWLi+HCWBvrK3e6jI0l9JgZtR4t/Kl+yvbe3hkvljn7woFy27oAAzEyDz2+dY93jiNiu8DGHvC4w7twZLgsF16DSavuZ9jqeJdnO5vJbe+kuHZSUYDKgBM66aH5GmODdlbWJth/0hlJuG2B3WkiSDq8xEek1hdp+19nF3FcSrWw6r+zuEQ2hkddOVaPZjtMLOHVjZe6VvsysoZEnu1EeIEloO3prUvge9nsbZNrLPiDZsrbezAII5EE76g6ecUw7Tod/qP5/n0Q4n2gS8cMG7xbZa9oqyzDMgYDQxGXy3NbvDOBq+MeyC6Lba0M2kt3gnQkGCIgz6VKyZYTu7Xg1cMUoaWqflAFWpApfFcRtoxDOo1Ma8p39KqOKW+TqfTX6V6SmvJ5ugeC+dX7ofe+VZj8atDdx8Gn6VS32gtEatG+kHbrt76Wv3Hp9jVUUdWjY1iDtFZ+/wDI/wAqIe0NmPb+Ct/KjUvI1E1mcnepA86zLXG7TbOKJ+ubQGrijUg0mmT51K3PKsteO2j/AJg+dW/Xln96vxosKNGrpdIrJbtDZ/er8ar/AHhs/fpi4NosDUx51jDtJZ+/8qt/eO19/wCRpDNpHirZ6wf7z2P3lSO01nk/0/nSGb4vnrVC3kKxP702Pv8A0/nUHtVY/eUAbqmid5XOHtfhx/mV4dsMN+9FAjo81XD/AJmufXtThz/mivf3sw/7wUgC9ke0Vq4L+Ixd4C4tyVVXyZgcxLROZo6D313dntFgmYqt/Dk3DDAMkuTI1+9zGtcgOE2QzBbdvwqD7KHfN5fw0LiHDbfdPlRQCI0RZgnKYgdCa8xytnoLY6rtHxdbFibC237vIyojquiv9mAwEA66bSBE1wGK/tIfE3FR8OGZW8MMWKmQpYFVldNZrZHY+yPvz/qjn5CjcP4Kli+ndyCwuSSxOwVuflNClQVZwfG8Vcs4wsruptQwcO7lWKwsG5qokhSNt96Sx9zCA2xc7y+91Va4oK217wiVUsFDBZYnQ7DfWu67X4O1dzaN+0IzsqEEi2rEAOdBrAzdZrjj2Ka5es3e/L2tSuYHMttQAoMxqSTAAAhZ5xThLSm5ErG20ooz+IWAjEECdPiwkD5gVXEYDJlJGjCR6AkT9a7q/wAAs3GzNbkyDMkCQIBgGNqJe4BZcAMuirlEMRA16eprL4qPudnwU/KPnq4QlcygZRv8Y9+tVXCEmAJMHp5dfdXfJ2ashCiqwXw7MfsmQJPKfjUYHsFnuM9pbrRlzahgVBnKCSMrafT33HqIydIifSTgrdHF4WzkLA6HaPPXf4GlLuFytBABMnlsdJpx8apuOMumcrrvmBY7nyPz2qcevhVj7VsGBp0O/wDzVeq1KmcrjsZ9xBBMCJ/GvWMPIkQd9vT+X1oGAx6teOae7VTlWJE6CT7ia0eJ3AmMeLmUQkrBgnu1mtW6JC4TBwCfInpsNK+xYTDTbUMoIKKCIBBlQIIPLyr4gcUxvABvAJgQdCQF1j1JFfU+1XFWsIqgwGK29CQfZbbrJAHvqJcouIt2j4q73rdnDkQXVbhMbayEMTvHODr79fOuHwNu65aLlxRMKxAeApMgxoK4nEXhaK3HZgQZGRWMECZ8IJrevcfZ8J3Dgd37RaWDQHF0DpAKgRGwrGWeFnTHpcjOlOAMx3nOP8O31j7tY/B8aMVa7xLhAzOvsWj7LR93pFJ2u3T3F7xEXQgiVcazOxrmOH8fvYW33di2jLmZyGJzS0TB25c62hNS4MMmNwqzsLmOy4pMMbhLPbNwHJajRiIIy/wtr5V1vZywVF0hixhSAFtqT7WkxHxr5KOLt31u+SO8tWu6WQxzLLSTrq0sda3uD/2kXrNyXRGQiGUDKT5hidCOh0M+8UZ0fS+MqQqNmIIk/YPQ/d+lcnwZrhxjlkUWzctG2w0Lk+3mg8j5CuT7V9v2u3F7tjlzHKCNNUA2BjTkOonWmMFxq5bewLbAl1QnMCSGkKNAdOX1rKT3Kic3/aZw+5Yx7m4BkcZrZACgoYXSBAYRBkdDzrOxXC7lixbYOjB1LrD6kHQQrQeTQR05V02L4vdvL3d51dQzaNbttoTPTXXlsIHQUPEWFNuxdS/3a2wVVu670Ah2JV88wRmKwREChMdI5fhWLDlg2c6AggjTWNAfXl0mh4riyq7o1uSrMNSGIgZW1XnKz0rRudjw5lcaB0/YkCIgQV3MfGjcP7HC0Qy4m2xGozWmjXQjXTnsaq15BXxRmcEKXGcEMfCWUKYEqCcvXXYRWpisLZXKyd8BH7TOshNOWQkkTG42NVv8DFkhkua3JUwvhiC2wiB4fOtqzwy0mBulBlu3u7RfZUKrOkAGMuwYSdo5SKG5N2mNKKVMwe8sAMLrlWUyF7lgxWJB6QR1pL9Ps6RmJ0669eda2N4MXw9m4lwd74ifEQ4tgtrIWSvs6euhrGsdmnZ0NwgKZZrg0Pd5imbxCCMykT5GrUvJMoeOBvE4uyEBBYk6kAOuXQGDOh3O0jwnyqti7aKZu8ud5mhbYVmJETmzRHuBrGFpsiteU+IEqRGonKZ6aj5UbBcTNt1a22q6AnlKlZEbESdRtAqrMzV/XtkiDcuDYZoQoCdxAWSI5im8TYslUYYghSDrlTWDuBbJA/3a67VkYnh1lHBt3FZXQHKYJtmJyMQIkbSQNx51bjKWVvM2HByeHKvQZPEDJPizaRJ3Oo2paktw9hrBYew50xB0IGttjqQCCpC9ZGvSpxlhE0DtOk6Dn/t9/wBKwxcnwjcEkDSfjQjf1iD6bn1HSrUhGzbIEM5IUPEHdoILDwgR4WHPc/AGM4imaLeYDqwJ/wC0+nzpV2Y7TGnPSfTymlluFpMTrAG9P3Fq2o1MXxK3lt909zPlPe5lGXNpBWJMb70u2JJXMHzRvqwOuw9kD3Ui9s6HeQenTzpMYkZQCfX1ppg2aTY6eZ+P9K93xI39PF/Ss5CTy684+p1NGWR09xP5mhyomjQGOIWMo2iSqn5kTUrj/QaeVZTnXeTE/nlXrWFdmhVZiB9lSdJ6CaWpgfUkwN20CLVyUPhOUsrERADAggjfUaj31rjGLZ4dh8ytmvLiVY5jo6XcgOv+34VN4qFkljrtGnx1rM4haW6F8TLBOhkqAdyATpJ6b1yU1wdsHDbUaK9qoRAEZyFXmupAAJk6kyOce1Wa3aK+HZ+6YwCRmYHLIgxAmOcClrSZFbXMogiBJDR4j6aQR0I6UXBo3feMp3PdtlytJ737Gw9nrWdys6HDFV6n+RnNxPEYlHFvLlRGdtTEAGTL6kkA+e9Z3B+MXbVlfERmcTlW3rmMBj4eWlP43s1mN0WsQEDqs5c8FgwY6aQsE9Z8prDXs/iMM3K5b6prp0KnxD12863jp70/qcUlNO4t/kdLhO0F97ndqWYhgP8ACtndc2aQBC8p61uWji20AEwYm1vA28J1r51mLMwfwKQYJBkaeQ33rq+xWIsW7ozYkIMplpK6AA5SeYJUA+ppyhjb2S/Q0hmyJfM5X9f4OtHCMZO1k/8AUP8A9V2fDOGKcNZKXfYfvHZZAdlzKynX2QdNZ9n3188vYzDYZLTjF94MM1x8qtL3O+mVjNqonTfblRrP9pQvK9qzYKO1oJq65QqhyCD4QpJfXXYc6rTjhukZSy5J7SdnzvjQL37zMuhLuMswS+501In60pxa6SipbBZSihi243gCdvWtjGXFsMguuLmY6i2c0DfKWEAnUbE8/KkcaGxMFbYQeEKBOw8MnrIE9ZIrC/xMaj2W5gYe2LTuHmYHv13mi8U4sr3SwzAtGbTYxBEc4rruFcJsXLFzvTmuKAHgBQFkz49wAUOmm43nRW5wC0llLrWgiXAWUMxZygYQWnqekVpDJr3aFKFdzG4SQ9zT+EnSB4ttDvNbXFe1DYy/l8K9zic9tiQq92CV8eY+JvCCPU9KTXE2E1tjISVnKeepUkQQAOlaXZvgwWbysG7ySQ2hDKxMyJ5kHanSGtmH4jxO5akK6XYVDNsZgS2405jpSTdo3W6EJV95yjLsSNyTrpO3OuhXjtkWChm0+YkxbBLAqFyhl1Hsk+YPrSVjFpbv23a2HtlLjAeEliF0EHb2hqYqVhxtbo39fKns2M9l8UMXihauBraiWuMWAhVXMYkc43pqzwK1dud6iA4TvLwN5cQxPdIo7twszmL5gVjSBprWLxrtnbFlntW7a3Cl22VADSj5AZYAZfCX13086yrOB8CkBUXwuBmY6sitzGu4+BqliUP8TPJknkdyI4zi175P0dSLfiU57jMTvrIIy7aADfeZo/8AZ9wx8T3huoGtqrnM91rYDhTkggiQWAnoNdKysdfyO9tbaEFgxY5pY5TBOVh99thzq/DMalx/FlGUAjwnIIadi23i332p3sYnV8d4JZs4XD3PCLhfNeFu6bqLAg5ZJ01mTVbGGLLbvK3itHIVkCfFnXfceL4CudxTo2fu7KMpnvX1UEFs+VTzYkDadqninEmsm0JKggOqgnRYCiTGuikVElZadGhj7V03JS0yFjDPIgSRsBodeY9a3OzF26vfWLiKUQGG6E6kEHcGZB20PoOExHFLjADvGA2jU6zyra7HY25butHjDQWGYD7WWZPPx/OlXcE9zVv8QFt3tmyjAHwgeAxEj2dDuN6rw7FLctqJCsREExBZunSJ1+Qr3a3B5gXUxHhEnTUSPx261zN+8V7t5PhiQGkKRGnl/WlwO6O5/VAAOZwF5jKSI31kA/KsXH3xbQqmKuugyG3bIJyhPEDLLqcyjz+csdneNm6uSJbUgTrAEnXlpVeJ31OiqQ33evu/GKSlJFNJqzmMFjFIdu8K3FHgEgakhSCI2yztWhY4e9zMguqxcKwzEnVdlBjTT3EchyVxWCVyCAMwPLTWiYTFKl20DMaSZy+KTJJ8pzctqtvbYmLSfzcDacPZgBcsraBdUaHBCyQoJlswBknTrMVlYwAHMfEVYqGyghlRtDpucoG8mBWh2l402JZ+7TKiagKc8qshmJyiNlPTf3p8Kx1seC8ga25XNP2VnVhGuYAkyJp00Dkm67GY5GpGxM/PT4xTNx2dg2UkwIgbyANeugYx60Q4RGYi2CdfEDlXlMzoORGnl1obYgNlknTpCzuZIHPWfdVJkJHuJKGAKqQQACN5A56bGCPhWVdDq07SeenLT471vi9cUrmkofCWCqSV2y5xrB8iKV4zdbOuiBCFByNnXQ7mSYaSZBiNI0inHgUtwnD7gdQNj9esdaxbN/IxUzuYMRz0o1qQZDCdZHv/AJU3cQXJ0946/hWurUtLMqrcVu4g5WOniEfQGOhpTIIkATudRp8T+Yol9+7OXULOmvLmIqhUROw8iPdvSqtigLXVnX886gYmNBt5/wAuVUNsZdNS2xO4H06VUYdiNjpudT9KrYQ3+kaAaeR9fSiYXF3rRm3ca2Yykq7KSN91iRtS2GBE+Y1Feu4qNmn8PKp+gz7m+HbNoAR5z8qrjFXe4YBPJSRPSRTZ0Igiee/pQmVmkEqR0YaH06CsDUXtqoEqwHMGJ05n0pVrSkFg3PaCFnoJAj6UcYd9wwRd4CLGnmBP1oiKGB8TnrufqKGkxp0Zi2UtEjIEZvEf4j19dak4sTHlNM/q5WJDHw6nMQZVuURqOeo1pPFYGdbJzMJnxLBXSCoiZHmalx7l6zm+KcIcMz23AQnNllxqNYlZjX086RRr5WTZLrv7I+PXn0ro8NxBbeYNbUlpnMX8J2zROunlTKWgcM/cSW1bu5M5Z1YMIOUiBsIj3heoRsczgb1sg5rTjUSAJ5E/QUW1h18RQEsJMFtNI0Ec9eXTeuqwPALmSQoAuKCQ6ocu7QQwBMkkVnYvgCm6VyKoEH92SrKTMA5W1Ug5QdxRs+xVtdzmWs4hSWKwF8ebTYQdOR0nSKcxhvIAGJ8SI4iSRLtB/hMry8qe4rhLWHgMbmU5pAbcZRpr5zr/AM0bF8WK21cKjNdAKKQAUtldJic0FTrp7XUVMsae9ITbqrZm8J4pbR4vK2Ulu8A0NwiYtmdkzRPqfStntbxlMXcV7UZLaLkBhTsGZYnVgSRppA51zOL4gyhSyWgFXKoVSd2DEyG12gTy0qt2yHQG1GhJeWyETH2DpA8Wqk+1ygCrSdbELYPh8KCBILAtoukAbmem/vrV7+1h4tG4EcAmACQoY6L6/wBeorl7mOdb1uNApXPIJCkNroPKuywuLw14jvry5tWH/hwSR1E3ATU5HLY3xOG+rkPhMNmUMLpYMJHh5T5+lTihbs4e6bkQQvigaZTsBzJ0FOcWwi4Y2Fa9/jIXtKlghgoAJkZyJg7Dmayrt1Hsl3dTaif2lok6tl0UE8ydRWC9S+Toc8FVX9/UCvD0v22NtrZExORTqAJHzrn8e9602W4DAAVSJjQQIPlppv8AWuz4HwtrlxsPh7lgMqi4wKXgIbKJzHcywrH4tjUi6ly7abKWQqEuCbiMoiWHKZzRygVrH1NXsZTWGUdtn+xzGDe5flxkBzBfEQNgNdtdIomL4j3NyGC5tCQJIMjnyFXvW7GVRnKxmgAEyW1+7pSVzCWWUmWmfDmG416DT310bN7nM46eAP6xK5d9IyidN+Xw+lTieIveyZzOQZeU5Z016itHDcDstbuP42a2uYhF0C+ZYDYnl0rDEzpB5xtrvr1MmqVPdEcD/cZ1mYIggaiddQT8a7nsTYOXOANZzSJhbYBOvUsyf9Ncjwe8Ff8AaIChHiET5iOhnnvX0fgeGTLktSoCBm3ibgDESei5duc1jJ9i4mJ2mxRDBQYiTI/iheemy/OudxeLLE8sw8WXQN5n8867HGdmu+uZxcB1XvANQViDB1gwumn2uelKcR7NSVNsWhaW4F3drh9kPJJhognSANaToaTbMfszkR8zHK+ZcmpgkSTI5DRfWa3+M41M4RgS6IHzhYXVsuWdJ0M1yfGrK28RcVF2YhdWIiTB18lPUHUincHbv3cOQCzBZzZttACApnQ+XpToLrgYNoXASp1kg6ZTPM5fxpg4K3ak3gDmClFIMdcxy8hEddaxMNi2VM0QwOxkgjfWrX+JyCDmJncsdo+dSNPbcZ4gi3c5QZQUCwPCoUEkCB7OpGpk6VgYmy1t0BUaiQeWkyAeZ2otjHtbJXNM89YjeKtdxctDQQNYInUxMcthuKtWjNuwWfKZ0g6biZgHbp50RlWdM0nSDGum3XzqL3+GCgEhp28XmBzjb50SA5BLBGPrHWWB5cp5U+VaAm9fuZQDcJSB4Z3931pPE3muQhLFYAEz4W2Gm08utGt4diCNwB4pMc9wZg0Cxj+7fQkOpEZlBkEagncctuhqogK4fAstxg7FCs8iDPmGiP61rcPw0Fp2/HesrE4tnvM7HVjqBO4Ec6vgcSoO7T0nc/DppWm6dkPdDfE8ICphRv1FZOBbQgn410F2CD5bwDp61zeLtlGMTB8q1mlJWjON8MZQgjT4RPP89K1MF2wxNi0LaXSEWYAC6EmTuJiSa52023rTYKketRwaAcTi3uXGdjmdyWYmNSfLalmHUU21vUgkmPTT40FrUbz6inYH31rwU7p7pPyFCuYtGUqzDKdwFaD/APWaAuqidfC2/wDqr1tRppzrnpGts8l+zbkgxO5Ctr0HIVP61QkBczEdBpr5TUOgkaD4Va+IIjTbbTlRsM9eLn2EGnVCN+hPP0pa5giSSvhJHn9OdHvXT3QMmddZ13o1hpT4UAY2LGsXUUn7LBgGXlpPLy1qOEogu+IjKRqRoZzEgyDuN9dPUCrcQP7Ueh+orN4u2o9PwpOCkK6O2xd25ARTBdTkYGJOXzBIYSDFcv2msWjDi69m8gAZb2dlI1MrcGYjXmDz2FU4Xfb9HPiP2Dudww19a1e0Q9k88i6892qG3Fl8o4q/inCkXlDB28LZsysIIOW4DBE8t6Ws4qFVwM0AgDXYRpr51fjog240kwY5gawetABhdNPa2/1Ch01ZD2FP0oM5zCDpI6eWvrTuGQKfEV8R0MTsJ35an5Uy9lTlJUE5k5D94tFxIhyBsC0DpoanV4El3MnjTh7j3IUszT4QRMmRqdxtWYHu6Eg6aAcgJmIpywdxyjb41e45JkkkwdffWydbEt2et8afNbFxiWtqVSSTkzE5gpPsyGOg507a4muTumUlcsAK2XKZHqDMAnzFZWOXxJp1+goZP7RvT8KlxUlYWfVOzna3CW/2tvCXBd7tbbuGLyFiBqQB7AOw2rhePXLdxrrJZZGuOzkM4MlmUyc0HkxMdRA01a7PsRhMTB/zEHuI1+tcfirpJkkyRvOu/WqhjfkcmaPEMUgfw23gRGfcGBOsR1+Ipa1eGUeZ3/P0q3aHdPO3aJ8z3Y1rNDeCtdOxBtYPjj2FdbbRnGVtN1nUeU6j30ubogECJ8vhNZo50dG9j/V+NJoB4YkbwTt5U6vHLxJKPlzgh8v3YiI0+zpPSkiPE3560nPi9w+lQkmOze4bx17WaWY5gyzmIgkbg8iK1MHjTea2paAiqiCSBA6GdD9ffXHZzG5roOEN4o5FGnzhZE+8TUTjRcX2NXH4ctmdsp7vw5xsWP8Alkj2dBvESD1q/ZXiircNi4ILjQnYsFOnnIJj/SKxsBeYTDEarsT0J+oB91DxLH9IsGdcza+8VK3Y/cTTGFm6DWIEQPSnra5lI8hOnLQ/Gs3iKAOYAGrbCK0OHe0fVvxoyKt0SmK3WBMGSRpMaeXyG9UxFrMJU1qYlBlbT7DVlqN/Q/8AaKcHtYNBsFYdoUqddoHxg7GNa0uKcCW3btubiqZhgWJYk8wo9+tZ+FukXVIJEMIgkRqtD4zcPeuJMZxpOm1UrbGqoNdtGQub2gPEDodYg9eVMfrIHw31BQLHsLIbQoQYBEjz+NZWGO3oa3cLYUlgVBHdjcA7Fo+FNS0FRhrYjx7BOCmVRkYKVI5gjQyTzB2rMQ6A6knSY/nW9jxNu2TqQYHkNTA6CsvGCC5G/eN9TWkuNzN1doVTEsl0kEnUiToeehEmPSa9j8MLjZkHISukg8/UUpe/xDV58X58qf0JBHBMCBG+3OdOUUSxcyEowiJmVnUeUVLHwJ6N/wB1TxT7J55R+NPnZgeF4a6iYiSob4Tz6cxUKmYaZo6QB8KQRvx+lHw7GN6G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fotogalerie.znojmo.biz/wp-content/uploads/2008/08/p912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2852936"/>
            <a:ext cx="500421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</TotalTime>
  <Words>103</Words>
  <Application>Microsoft Office PowerPoint</Application>
  <PresentationFormat>Předvádění na obrazovce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Medián</vt:lpstr>
      <vt:lpstr>Jihomoravský kraj</vt:lpstr>
      <vt:lpstr>Obecně</vt:lpstr>
      <vt:lpstr>Přírodní podmínky</vt:lpstr>
      <vt:lpstr>Historie</vt:lpstr>
      <vt:lpstr>Průmysl</vt:lpstr>
      <vt:lpstr>Hospodářství</vt:lpstr>
      <vt:lpstr>Památky</vt:lpstr>
      <vt:lpstr>Brno</vt:lpstr>
      <vt:lpstr>Znojmo</vt:lpstr>
      <vt:lpstr>Mikulov</vt:lpstr>
      <vt:lpstr>Vyškov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Jihomoravský kraj</dc:title>
  <dc:creator>User</dc:creator>
  <cp:lastModifiedBy>User</cp:lastModifiedBy>
  <cp:revision>20</cp:revision>
  <dcterms:created xsi:type="dcterms:W3CDTF">2014-05-18T16:29:25Z</dcterms:created>
  <dcterms:modified xsi:type="dcterms:W3CDTF">2014-05-18T18:24:37Z</dcterms:modified>
</cp:coreProperties>
</file>