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5" r:id="rId6"/>
    <p:sldId id="264" r:id="rId7"/>
    <p:sldId id="268" r:id="rId8"/>
    <p:sldId id="271" r:id="rId9"/>
    <p:sldId id="270" r:id="rId10"/>
    <p:sldId id="272" r:id="rId11"/>
    <p:sldId id="258" r:id="rId12"/>
    <p:sldId id="275" r:id="rId13"/>
    <p:sldId id="273" r:id="rId14"/>
    <p:sldId id="27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7" autoAdjust="0"/>
    <p:restoredTop sz="94660"/>
  </p:normalViewPr>
  <p:slideViewPr>
    <p:cSldViewPr>
      <p:cViewPr varScale="1">
        <p:scale>
          <a:sx n="68" d="100"/>
          <a:sy n="68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1118-9F08-496D-B383-76A68DFBA8C9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06F15-9762-4213-9A69-FA01E381B8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06F15-9762-4213-9A69-FA01E381B84A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1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gif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8800" dirty="0" smtClean="0"/>
              <a:t>Ústecký kraj</a:t>
            </a:r>
            <a:endParaRPr lang="cs-CZ" sz="8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Školství – vysoké školy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Univerzita Jana Evangelisty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Purkyně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 Ústí nad Labem, fakulta Českého vysokého učení technického v Děčíně, Vysoká škola finančně-správní v Mostě, Vysoká škola ekonomie a managementu v Ústí nad Labem</a:t>
            </a: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2" name="Picture 2" descr="http://upload.wikimedia.org/wikipedia/commons/6/6a/UJ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4992555" cy="374441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372200" y="56612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hlavní vchod do univerzity Jana E. </a:t>
            </a:r>
            <a:r>
              <a:rPr lang="cs-CZ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Purkyně</a:t>
            </a:r>
            <a:endParaRPr lang="cs-CZ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mages.atlasceska.cz/images/pamatky/velka/10807/v7986_usti_nl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332656"/>
            <a:ext cx="4152055" cy="3024336"/>
          </a:xfrm>
          <a:prstGeom prst="rect">
            <a:avLst/>
          </a:prstGeom>
          <a:noFill/>
        </p:spPr>
      </p:pic>
      <p:pic>
        <p:nvPicPr>
          <p:cNvPr id="15366" name="Picture 6" descr="http://www.images.atlasceska.cz/images/kalendarakci/velka/12094/v40522_cerveny-4.jp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2656"/>
            <a:ext cx="4008446" cy="3006334"/>
          </a:xfrm>
          <a:prstGeom prst="rect">
            <a:avLst/>
          </a:prstGeom>
          <a:noFill/>
        </p:spPr>
      </p:pic>
      <p:pic>
        <p:nvPicPr>
          <p:cNvPr id="15368" name="Picture 8" descr="http://www.images.atlasceska.cz/images/pamatky/velka/11837/v26213_zamek-duchcov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645024"/>
            <a:ext cx="4248472" cy="2832315"/>
          </a:xfrm>
          <a:prstGeom prst="rect">
            <a:avLst/>
          </a:prstGeom>
          <a:noFill/>
        </p:spPr>
      </p:pic>
      <p:pic>
        <p:nvPicPr>
          <p:cNvPr id="15370" name="Picture 10" descr="http://www.images.atlasceska.cz/images/pamatky/velka/11210/v30861_Zamek-Libochovice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645024"/>
            <a:ext cx="4153682" cy="276045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Hrady a zámky</a:t>
            </a:r>
            <a:endParaRPr lang="cs-CZ" dirty="0"/>
          </a:p>
        </p:txBody>
      </p:sp>
      <p:pic>
        <p:nvPicPr>
          <p:cNvPr id="3074" name="Picture 2" descr="http://www.zamky-hrady.cz/1/img/benesov_n_pl_poz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2132856"/>
            <a:ext cx="4762500" cy="2952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kulturní památky</a:t>
            </a:r>
            <a:endParaRPr lang="cs-CZ" dirty="0"/>
          </a:p>
        </p:txBody>
      </p:sp>
      <p:pic>
        <p:nvPicPr>
          <p:cNvPr id="28674" name="Picture 2" descr="http://www.vejtasa.cz/osek/uvo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5857875" cy="2781300"/>
          </a:xfrm>
          <a:prstGeom prst="rect">
            <a:avLst/>
          </a:prstGeom>
          <a:noFill/>
        </p:spPr>
      </p:pic>
      <p:pic>
        <p:nvPicPr>
          <p:cNvPr id="28676" name="Picture 4" descr="http://www.portalymest.cz/obrazky/rotunda-sv-jiri-na-hore-rip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44824"/>
            <a:ext cx="608647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Významní rodáci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Jan Evangelista </a:t>
            </a:r>
            <a:r>
              <a:rPr lang="cs-CZ" dirty="0" err="1" smtClean="0"/>
              <a:t>Purkyně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Miroslav </a:t>
            </a:r>
            <a:r>
              <a:rPr lang="cs-CZ" dirty="0" err="1" smtClean="0"/>
              <a:t>Tyrš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upload.wikimedia.org/wikipedia/commons/b/bc/Jan_Evangelista_Purky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600450" cy="4038601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b/bb/Miroslav_Tyr%C5%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252986" cy="4046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Ivan Hlinka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Vlastimil </a:t>
            </a:r>
            <a:r>
              <a:rPr lang="cs-CZ" dirty="0" err="1" smtClean="0"/>
              <a:t>Harapes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2" name="Picture 4" descr="http://img.ahaonline.cz/static/old_aha/big/08_08_31/hlinka_ivan_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115042" cy="3456384"/>
          </a:xfrm>
          <a:prstGeom prst="rect">
            <a:avLst/>
          </a:prstGeom>
          <a:noFill/>
        </p:spPr>
      </p:pic>
      <p:pic>
        <p:nvPicPr>
          <p:cNvPr id="27656" name="Picture 8" descr="http://www.ibestof.cz/images/articles/vlastimil-harapes-foto-robert-van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2618995" cy="39284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Sídlo: Ústí nad Labem</a:t>
            </a:r>
          </a:p>
          <a:p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Hejtman: Oldřich Bubeníček</a:t>
            </a:r>
          </a:p>
          <a:p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Rozloha: 5 335 km</a:t>
            </a:r>
            <a:r>
              <a:rPr lang="cs-CZ" sz="1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cs-CZ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Počet obyvatel: 828 026</a:t>
            </a:r>
          </a:p>
          <a:p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Hustota zalidnění: 155 obyvatel/km</a:t>
            </a:r>
            <a:r>
              <a:rPr lang="cs-CZ" sz="1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cs-CZ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Nejvyšší bod: svah hory Klínovec</a:t>
            </a:r>
          </a:p>
          <a:p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Počet okresů: 7</a:t>
            </a:r>
            <a:endParaRPr lang="cs-CZ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</p:txBody>
      </p:sp>
      <p:pic>
        <p:nvPicPr>
          <p:cNvPr id="13316" name="Picture 4" descr="File:2004 Ustecky kraj.PN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632582" cy="2664296"/>
          </a:xfrm>
          <a:prstGeom prst="rect">
            <a:avLst/>
          </a:prstGeom>
          <a:noFill/>
        </p:spPr>
      </p:pic>
      <p:pic>
        <p:nvPicPr>
          <p:cNvPr id="13318" name="Picture 6" descr="File:Usti nad Labem Region CoA CZ.sv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12976"/>
            <a:ext cx="2771800" cy="3339518"/>
          </a:xfrm>
          <a:prstGeom prst="rect">
            <a:avLst/>
          </a:prstGeom>
          <a:noFill/>
        </p:spPr>
      </p:pic>
      <p:pic>
        <p:nvPicPr>
          <p:cNvPr id="13320" name="Picture 8" descr="File:Flag of Usti nad Labem Region.sv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581128"/>
            <a:ext cx="2985126" cy="198884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6444208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Okresy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Největší obce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Děčín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Chomutov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Litoměřice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Louny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Most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Teplice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Ústí nad Labem</a:t>
            </a: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Ústí nad Labem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Most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Teplice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Děčín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Chomutov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Litvínov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Litoměřice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14400" y="273050"/>
            <a:ext cx="2289448" cy="1143000"/>
          </a:xfrm>
        </p:spPr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914400" y="1412776"/>
            <a:ext cx="3733800" cy="4721324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soustředěno do nížinných oblastí kolem řek Labe a Ohře, kde je kvalitní půda -&gt; obilniny, řepka, slunečnice, cukrová řepa, chmel, ovoce, zelenina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podhorské a horské oblasti – zemědělství extenzivního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chrakteru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chov drůbeže, prasat, skotu, ovcí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4"/>
          </p:nvPr>
        </p:nvSpPr>
        <p:spPr>
          <a:xfrm>
            <a:off x="4953000" y="1412776"/>
            <a:ext cx="3733800" cy="4721324"/>
          </a:xfrm>
        </p:spPr>
        <p:txBody>
          <a:bodyPr/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výrazná orientace na těžký průmysl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dále chemický, potravinářský, umělá hnojiva, papírenský (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Štětí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stavebních hmot, zpracovávání železných kovů, textilní, keramický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32040" y="54868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Průmysl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827584" y="404664"/>
            <a:ext cx="3733800" cy="762000"/>
          </a:xfrm>
        </p:spPr>
        <p:txBody>
          <a:bodyPr/>
          <a:lstStyle/>
          <a:p>
            <a:r>
              <a:rPr lang="cs-CZ" dirty="0" smtClean="0"/>
              <a:t>Těžký 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914400" y="1268760"/>
            <a:ext cx="3153544" cy="4865340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Chomutovsko-mostecká hnědouhelná pánev = významný energetický zdroj (rozvoj v dobývání a chemickém a energetickém zpracování uhlí)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blízkosti dolů se nacházejí uhelné elektrárny (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Prunéřov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Tušimice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Ledvice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Počerady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18434" name="Picture 2" descr="http://upload.wikimedia.org/wikipedia/commons/thumb/e/e1/EPRU_II.JPG/220px-EPRU_II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08720"/>
            <a:ext cx="4511230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899592" y="332656"/>
            <a:ext cx="3733800" cy="762000"/>
          </a:xfrm>
        </p:spPr>
        <p:txBody>
          <a:bodyPr/>
          <a:lstStyle/>
          <a:p>
            <a:r>
              <a:rPr lang="cs-CZ" dirty="0" smtClean="0"/>
              <a:t>Chemický 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914400" y="1268760"/>
            <a:ext cx="3153544" cy="4865340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Česká rafinérská a.s. je největší českou rafinérií ropy, sídlí v Litvínově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 její produkty navazuje zpracovatelský průmysl (výroba polymerů, amoniaku, vodíku, kyslíku, motorových paliv, topných olejů apod.)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výroba pracích a čisticích prostředků, zubních past, kosmetiky, motorové bionafty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Významná je výroba umělých hnojiv a viskózových vláken (Lovosice)</a:t>
            </a:r>
          </a:p>
          <a:p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60" name="Picture 4" descr="http://www.petroleum.cz/upload/fotogalerie/%C4%8Cesk%C3%A1%20rafin%C3%A9rsk%C3%A1,%20a.s.%20-%20rafin%C3%A9rie%20Litv%C3%ADnov/Hydrokrakov%C3%A1n%C3%AD%20a%20z%C3%A1sobn%C3%ADk%20suroviny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320480" cy="26300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27584" y="260648"/>
            <a:ext cx="3733800" cy="762000"/>
          </a:xfrm>
        </p:spPr>
        <p:txBody>
          <a:bodyPr/>
          <a:lstStyle/>
          <a:p>
            <a:r>
              <a:rPr lang="cs-CZ" dirty="0" smtClean="0"/>
              <a:t>Průmysl stavebních hmot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932040" y="260648"/>
            <a:ext cx="3733800" cy="762000"/>
          </a:xfrm>
        </p:spPr>
        <p:txBody>
          <a:bodyPr/>
          <a:lstStyle/>
          <a:p>
            <a:r>
              <a:rPr lang="cs-CZ" dirty="0" smtClean="0"/>
              <a:t>Zpracovatelský 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99592" y="1124744"/>
            <a:ext cx="3733800" cy="3886200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cementárna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Čížkovice</a:t>
            </a: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4"/>
          </p:nvPr>
        </p:nvSpPr>
        <p:spPr>
          <a:xfrm>
            <a:off x="4953000" y="1124744"/>
            <a:ext cx="3733800" cy="5009356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železné kovy – Chomutov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měď -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Povrly</a:t>
            </a: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2" name="Picture 2" descr="http://upload.wikimedia.org/wikipedia/commons/2/2b/%C4%8C%C3%AD%C5%BEkovice_cement%C3%A1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7"/>
            <a:ext cx="4512500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99592" y="332656"/>
            <a:ext cx="3733800" cy="762000"/>
          </a:xfrm>
        </p:spPr>
        <p:txBody>
          <a:bodyPr/>
          <a:lstStyle/>
          <a:p>
            <a:r>
              <a:rPr lang="cs-CZ" dirty="0" smtClean="0"/>
              <a:t>Textilní průmysl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32040" y="332656"/>
            <a:ext cx="3733800" cy="762000"/>
          </a:xfrm>
        </p:spPr>
        <p:txBody>
          <a:bodyPr/>
          <a:lstStyle/>
          <a:p>
            <a:r>
              <a:rPr lang="cs-CZ" dirty="0" smtClean="0"/>
              <a:t>Keramický průmysl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914400" y="1124744"/>
            <a:ext cx="3733800" cy="5009356"/>
          </a:xfrm>
        </p:spPr>
        <p:txBody>
          <a:bodyPr>
            <a:normAutofit/>
          </a:bodyPr>
          <a:lstStyle/>
          <a:p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Velveta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a.s. (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Vansdorf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"/>
          </p:nvPr>
        </p:nvSpPr>
        <p:spPr>
          <a:xfrm>
            <a:off x="4953000" y="1124744"/>
            <a:ext cx="3733800" cy="5009356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Teplice</a:t>
            </a: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4" name="Picture 2" descr="http://www.askpcr.cz/obrazek.php?id=4-29-8-2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1905000" cy="1057276"/>
          </a:xfrm>
          <a:prstGeom prst="rect">
            <a:avLst/>
          </a:prstGeom>
          <a:noFill/>
        </p:spPr>
      </p:pic>
      <p:pic>
        <p:nvPicPr>
          <p:cNvPr id="28678" name="Picture 6" descr="http://prdkcssmedia1.blob.core.windows.net/sys-master-root/h6b/h53/8803148202014/CZ01013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904875" cy="137160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516216" y="2852936"/>
            <a:ext cx="1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AGC </a:t>
            </a:r>
            <a:r>
              <a:rPr lang="cs-CZ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Glass</a:t>
            </a:r>
            <a:r>
              <a:rPr lang="cs-CZ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Europe</a:t>
            </a:r>
            <a:endParaRPr lang="cs-CZ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443711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TEPLOTECHNA - PRIMA</a:t>
            </a:r>
            <a:endParaRPr lang="cs-CZ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80" name="Picture 8" descr="http://www.pohadka.jirikov.info/pohadka2009/images/velvet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628800"/>
            <a:ext cx="2790825" cy="1047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3733800" cy="762000"/>
          </a:xfrm>
        </p:spPr>
        <p:txBody>
          <a:bodyPr/>
          <a:lstStyle/>
          <a:p>
            <a:r>
              <a:rPr lang="cs-CZ" dirty="0" smtClean="0"/>
              <a:t>Vinařství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3"/>
          </p:nvPr>
        </p:nvSpPr>
        <p:spPr>
          <a:xfrm>
            <a:off x="4932040" y="404664"/>
            <a:ext cx="3733800" cy="762000"/>
          </a:xfrm>
        </p:spPr>
        <p:txBody>
          <a:bodyPr/>
          <a:lstStyle/>
          <a:p>
            <a:r>
              <a:rPr lang="cs-CZ" dirty="0" smtClean="0"/>
              <a:t>Pivovarnictví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914400" y="1340768"/>
            <a:ext cx="3733800" cy="4793332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Roudnice nad Labem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Velké Žernoseky</a:t>
            </a: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4"/>
          </p:nvPr>
        </p:nvSpPr>
        <p:spPr>
          <a:xfrm>
            <a:off x="4953000" y="1340768"/>
            <a:ext cx="3733800" cy="4793332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Litoměřice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Žatec (pěstování chmelu)</a:t>
            </a:r>
          </a:p>
          <a:p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Velké Březno</a:t>
            </a:r>
          </a:p>
        </p:txBody>
      </p:sp>
      <p:pic>
        <p:nvPicPr>
          <p:cNvPr id="29698" name="Picture 2" descr="http://www.zateckypivovar.cz/web_files_zatec/zatecky-pivovar.pn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2381250" cy="22479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</TotalTime>
  <Words>339</Words>
  <Application>Microsoft Office PowerPoint</Application>
  <PresentationFormat>Předvádění na obrazovce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Jmění</vt:lpstr>
      <vt:lpstr>Ústecký kraj</vt:lpstr>
      <vt:lpstr>Základní informace</vt:lpstr>
      <vt:lpstr>Snímek 3</vt:lpstr>
      <vt:lpstr>Zemědělství</vt:lpstr>
      <vt:lpstr>Snímek 5</vt:lpstr>
      <vt:lpstr>Snímek 6</vt:lpstr>
      <vt:lpstr>Snímek 7</vt:lpstr>
      <vt:lpstr>Snímek 8</vt:lpstr>
      <vt:lpstr>Snímek 9</vt:lpstr>
      <vt:lpstr>Školství – vysoké školy</vt:lpstr>
      <vt:lpstr>Hrady a zámky</vt:lpstr>
      <vt:lpstr>Národní kulturní památky</vt:lpstr>
      <vt:lpstr>Významní rodáci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Ústecký kraj</dc:title>
  <dc:creator>Erika Hublová</dc:creator>
  <cp:lastModifiedBy>Erika</cp:lastModifiedBy>
  <cp:revision>29</cp:revision>
  <dcterms:created xsi:type="dcterms:W3CDTF">2014-05-25T17:05:44Z</dcterms:created>
  <dcterms:modified xsi:type="dcterms:W3CDTF">2014-05-28T18:16:35Z</dcterms:modified>
</cp:coreProperties>
</file>