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A843F3-E5AD-457A-912D-3DD216D1EA13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023E518-5D3A-4E3B-AC93-8091AC5B0C9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58200" cy="1470025"/>
          </a:xfrm>
        </p:spPr>
        <p:txBody>
          <a:bodyPr>
            <a:normAutofit/>
          </a:bodyPr>
          <a:lstStyle/>
          <a:p>
            <a:r>
              <a:rPr lang="cs-CZ" sz="6600" dirty="0" smtClean="0"/>
              <a:t>Jan Ámos Komenský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482" name="Picture 2" descr="http://www.literaturaspse.ic.cz/obrazky/autori/komen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996952"/>
            <a:ext cx="2935427" cy="3384376"/>
          </a:xfrm>
          <a:prstGeom prst="rect">
            <a:avLst/>
          </a:prstGeom>
          <a:noFill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068960"/>
            <a:ext cx="56197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 28.3.1592; zemřel 15.11.1670</a:t>
            </a:r>
          </a:p>
          <a:p>
            <a:r>
              <a:rPr lang="cs-CZ" dirty="0" smtClean="0"/>
              <a:t>Český myslitel, filozof, spisovatel</a:t>
            </a:r>
            <a:r>
              <a:rPr lang="cs-CZ" dirty="0" smtClean="0"/>
              <a:t> </a:t>
            </a:r>
            <a:r>
              <a:rPr lang="cs-CZ" dirty="0" smtClean="0"/>
              <a:t>a pedagog</a:t>
            </a:r>
          </a:p>
          <a:p>
            <a:r>
              <a:rPr lang="cs-CZ" dirty="0" smtClean="0"/>
              <a:t>Přízvisko Učitel národa</a:t>
            </a:r>
          </a:p>
          <a:p>
            <a:r>
              <a:rPr lang="cs-CZ" dirty="0" smtClean="0"/>
              <a:t>Poslední biskup Jednoty bratrské</a:t>
            </a:r>
          </a:p>
          <a:p>
            <a:r>
              <a:rPr lang="cs-CZ" dirty="0" smtClean="0"/>
              <a:t>Působil také v exilu</a:t>
            </a:r>
          </a:p>
          <a:p>
            <a:r>
              <a:rPr lang="cs-CZ" dirty="0" smtClean="0"/>
              <a:t>Texty latinsky a česky</a:t>
            </a:r>
          </a:p>
          <a:p>
            <a:r>
              <a:rPr lang="cs-CZ" dirty="0" smtClean="0"/>
              <a:t>Ideálem pansofie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797152"/>
          </a:xfrm>
        </p:spPr>
        <p:txBody>
          <a:bodyPr/>
          <a:lstStyle/>
          <a:p>
            <a:r>
              <a:rPr lang="cs-CZ" dirty="0" smtClean="0"/>
              <a:t>1604 se o něj začala starat teta </a:t>
            </a:r>
          </a:p>
          <a:p>
            <a:r>
              <a:rPr lang="cs-CZ" dirty="0" smtClean="0"/>
              <a:t>1608 začal studovat gymnázium v Přerově</a:t>
            </a:r>
          </a:p>
          <a:p>
            <a:r>
              <a:rPr lang="cs-CZ" dirty="0" smtClean="0"/>
              <a:t>1611 odešel na VŠ do </a:t>
            </a:r>
            <a:r>
              <a:rPr lang="cs-CZ" dirty="0" err="1" smtClean="0"/>
              <a:t>Herdbornu</a:t>
            </a:r>
            <a:endParaRPr lang="cs-CZ" dirty="0" smtClean="0"/>
          </a:p>
          <a:p>
            <a:r>
              <a:rPr lang="cs-CZ" dirty="0" smtClean="0"/>
              <a:t>1616 vysvěcen na kazatele</a:t>
            </a:r>
          </a:p>
          <a:p>
            <a:r>
              <a:rPr lang="cs-CZ" dirty="0" smtClean="0"/>
              <a:t>1. žena Magdaléna </a:t>
            </a:r>
            <a:r>
              <a:rPr lang="cs-CZ" dirty="0" err="1" smtClean="0"/>
              <a:t>Vizovská</a:t>
            </a:r>
            <a:endParaRPr lang="cs-CZ" dirty="0" smtClean="0"/>
          </a:p>
          <a:p>
            <a:r>
              <a:rPr lang="cs-CZ" dirty="0" smtClean="0"/>
              <a:t>Po roce 1621 se musel skrývat</a:t>
            </a:r>
          </a:p>
          <a:p>
            <a:r>
              <a:rPr lang="cs-CZ" dirty="0" smtClean="0"/>
              <a:t>2. žena Marie Dorota </a:t>
            </a:r>
            <a:r>
              <a:rPr lang="cs-CZ" dirty="0" err="1" smtClean="0"/>
              <a:t>Cyrillová</a:t>
            </a:r>
            <a:endParaRPr lang="cs-CZ" dirty="0" smtClean="0"/>
          </a:p>
          <a:p>
            <a:r>
              <a:rPr lang="cs-CZ" dirty="0" smtClean="0"/>
              <a:t>1628 spolu s </a:t>
            </a:r>
            <a:r>
              <a:rPr lang="cs-CZ" dirty="0" err="1" smtClean="0"/>
              <a:t>Poniatowkou</a:t>
            </a:r>
            <a:r>
              <a:rPr lang="cs-CZ" dirty="0" smtClean="0"/>
              <a:t> do exilu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r>
              <a:rPr lang="cs-CZ" dirty="0" smtClean="0"/>
              <a:t>3</a:t>
            </a:r>
            <a:r>
              <a:rPr lang="cs-CZ" dirty="0" smtClean="0"/>
              <a:t>. žena Jana </a:t>
            </a:r>
            <a:r>
              <a:rPr lang="cs-CZ" dirty="0" err="1" smtClean="0"/>
              <a:t>Gajusová</a:t>
            </a:r>
            <a:endParaRPr lang="cs-CZ" dirty="0" smtClean="0"/>
          </a:p>
          <a:p>
            <a:r>
              <a:rPr lang="cs-CZ" dirty="0" smtClean="0"/>
              <a:t>1648 skončila šance na návrat do vlasti</a:t>
            </a:r>
          </a:p>
          <a:p>
            <a:r>
              <a:rPr lang="cs-CZ" dirty="0" smtClean="0"/>
              <a:t>1654-1656 opět v </a:t>
            </a:r>
            <a:r>
              <a:rPr lang="cs-CZ" dirty="0" err="1" smtClean="0"/>
              <a:t>Lešně</a:t>
            </a:r>
            <a:endParaRPr lang="cs-CZ" dirty="0" smtClean="0"/>
          </a:p>
          <a:p>
            <a:r>
              <a:rPr lang="cs-CZ" dirty="0" smtClean="0"/>
              <a:t>1656 přišel o majetek</a:t>
            </a:r>
          </a:p>
          <a:p>
            <a:r>
              <a:rPr lang="cs-CZ" dirty="0" smtClean="0"/>
              <a:t>1656 se uchýlil do Amsterdamu</a:t>
            </a:r>
          </a:p>
          <a:p>
            <a:r>
              <a:rPr lang="cs-CZ" dirty="0" smtClean="0"/>
              <a:t>15.11.1670 zemřel</a:t>
            </a:r>
          </a:p>
          <a:p>
            <a:r>
              <a:rPr lang="cs-CZ" dirty="0" smtClean="0"/>
              <a:t>Pohřben v kostelíku v </a:t>
            </a:r>
            <a:r>
              <a:rPr lang="cs-CZ" dirty="0" err="1" smtClean="0"/>
              <a:t>Naardemu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Vysoké oceňování významu výchovy</a:t>
            </a:r>
          </a:p>
          <a:p>
            <a:r>
              <a:rPr lang="cs-CZ" dirty="0" smtClean="0"/>
              <a:t>Výchova má tři hlavní cíle</a:t>
            </a:r>
          </a:p>
          <a:p>
            <a:r>
              <a:rPr lang="cs-CZ" dirty="0" smtClean="0"/>
              <a:t>Navrhoval školskou organizaci</a:t>
            </a:r>
          </a:p>
          <a:p>
            <a:r>
              <a:rPr lang="cs-CZ" dirty="0" smtClean="0"/>
              <a:t>Vzdělávání je neustálé</a:t>
            </a:r>
          </a:p>
          <a:p>
            <a:r>
              <a:rPr lang="cs-CZ" dirty="0" smtClean="0"/>
              <a:t>Při výuce měl zásady</a:t>
            </a:r>
          </a:p>
          <a:p>
            <a:r>
              <a:rPr lang="cs-CZ" dirty="0" smtClean="0"/>
              <a:t>Dělil děti podle nadání</a:t>
            </a:r>
          </a:p>
          <a:p>
            <a:r>
              <a:rPr lang="cs-CZ" dirty="0" smtClean="0"/>
              <a:t>Děti potřebují vzor, vedení, spánek,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řada spisů z mnoha oborů</a:t>
            </a:r>
          </a:p>
          <a:p>
            <a:r>
              <a:rPr lang="cs-CZ" dirty="0" smtClean="0"/>
              <a:t>Nejvýznamnější díla pedagogická</a:t>
            </a:r>
          </a:p>
          <a:p>
            <a:r>
              <a:rPr lang="cs-CZ" dirty="0" smtClean="0"/>
              <a:t>Zabýval se také písňovou tvorbou</a:t>
            </a:r>
          </a:p>
          <a:p>
            <a:r>
              <a:rPr lang="cs-CZ" dirty="0" smtClean="0"/>
              <a:t>Díla významná po celém světě</a:t>
            </a:r>
          </a:p>
          <a:p>
            <a:r>
              <a:rPr lang="cs-CZ" dirty="0" smtClean="0"/>
              <a:t>Některá díla ovlivněna Jednotou </a:t>
            </a:r>
            <a:r>
              <a:rPr lang="cs-CZ" dirty="0" err="1" smtClean="0"/>
              <a:t>bratrkou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Komineologie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Vědní obor</a:t>
            </a:r>
          </a:p>
          <a:p>
            <a:r>
              <a:rPr lang="cs-CZ" dirty="0" smtClean="0"/>
              <a:t>Zakladatelem byl Ján </a:t>
            </a:r>
            <a:r>
              <a:rPr lang="cs-CZ" dirty="0" err="1" smtClean="0"/>
              <a:t>Kvačala</a:t>
            </a:r>
            <a:endParaRPr lang="cs-CZ" dirty="0" smtClean="0"/>
          </a:p>
          <a:p>
            <a:r>
              <a:rPr lang="cs-CZ" dirty="0" smtClean="0"/>
              <a:t>Vydání děl 1969-1992</a:t>
            </a:r>
          </a:p>
          <a:p>
            <a:r>
              <a:rPr lang="cs-CZ" dirty="0" smtClean="0"/>
              <a:t>Sbírka v Moravské zemské knihovně</a:t>
            </a:r>
          </a:p>
          <a:p>
            <a:r>
              <a:rPr lang="cs-CZ" dirty="0" smtClean="0"/>
              <a:t>Některé </a:t>
            </a:r>
            <a:r>
              <a:rPr lang="cs-CZ" dirty="0" err="1" smtClean="0"/>
              <a:t>komineany</a:t>
            </a:r>
            <a:r>
              <a:rPr lang="cs-CZ" dirty="0" smtClean="0"/>
              <a:t> </a:t>
            </a:r>
            <a:r>
              <a:rPr lang="cs-CZ" dirty="0" err="1" smtClean="0"/>
              <a:t>zdigitalizovány</a:t>
            </a:r>
            <a:r>
              <a:rPr lang="cs-CZ" dirty="0" smtClean="0"/>
              <a:t> a vystaveny v Moravské zemské knihovně v Brně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		      </a:t>
            </a:r>
            <a:r>
              <a:rPr lang="cs-CZ" sz="9800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Vypracoval: Zdeněk </a:t>
            </a:r>
            <a:r>
              <a:rPr lang="cs-CZ" dirty="0" err="1" smtClean="0"/>
              <a:t>Jůda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7633</TotalTime>
  <Words>203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Jan Ámos Komenský</vt:lpstr>
      <vt:lpstr>Základní informace</vt:lpstr>
      <vt:lpstr>Život</vt:lpstr>
      <vt:lpstr>Snímek 4</vt:lpstr>
      <vt:lpstr>Pedagogické názory</vt:lpstr>
      <vt:lpstr>Dílo</vt:lpstr>
      <vt:lpstr>Komineologie</vt:lpstr>
      <vt:lpstr>        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Ámos Komenský</dc:title>
  <dc:creator>Zdeněk</dc:creator>
  <cp:lastModifiedBy>Zdeněk</cp:lastModifiedBy>
  <cp:revision>84</cp:revision>
  <dcterms:created xsi:type="dcterms:W3CDTF">2013-11-15T13:39:14Z</dcterms:created>
  <dcterms:modified xsi:type="dcterms:W3CDTF">2013-11-20T20:52:20Z</dcterms:modified>
</cp:coreProperties>
</file>