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 id="2147483744" r:id="rId6"/>
  </p:sldMasterIdLst>
  <p:sldIdLst>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256" r:id="rId45"/>
    <p:sldId id="266" r:id="rId46"/>
    <p:sldId id="264" r:id="rId47"/>
    <p:sldId id="258" r:id="rId48"/>
    <p:sldId id="265" r:id="rId49"/>
    <p:sldId id="260" r:id="rId50"/>
    <p:sldId id="262" r:id="rId51"/>
    <p:sldId id="261" r:id="rId52"/>
    <p:sldId id="263" r:id="rId53"/>
    <p:sldId id="267" r:id="rId54"/>
    <p:sldId id="268" r:id="rId55"/>
    <p:sldId id="269" r:id="rId56"/>
    <p:sldId id="270"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 id="360" r:id="rId84"/>
    <p:sldId id="361" r:id="rId85"/>
    <p:sldId id="362" r:id="rId86"/>
    <p:sldId id="363" r:id="rId87"/>
    <p:sldId id="364" r:id="rId88"/>
    <p:sldId id="365" r:id="rId89"/>
    <p:sldId id="366" r:id="rId90"/>
    <p:sldId id="271" r:id="rId91"/>
    <p:sldId id="272" r:id="rId92"/>
    <p:sldId id="273" r:id="rId93"/>
    <p:sldId id="274" r:id="rId94"/>
    <p:sldId id="275" r:id="rId95"/>
    <p:sldId id="276" r:id="rId96"/>
    <p:sldId id="277" r:id="rId97"/>
    <p:sldId id="278" r:id="rId98"/>
    <p:sldId id="279" r:id="rId99"/>
    <p:sldId id="280" r:id="rId100"/>
    <p:sldId id="281" r:id="rId101"/>
    <p:sldId id="282" r:id="rId102"/>
    <p:sldId id="283" r:id="rId103"/>
    <p:sldId id="284" r:id="rId104"/>
    <p:sldId id="285" r:id="rId105"/>
    <p:sldId id="286" r:id="rId106"/>
    <p:sldId id="287" r:id="rId107"/>
    <p:sldId id="288" r:id="rId108"/>
    <p:sldId id="289" r:id="rId109"/>
    <p:sldId id="290" r:id="rId110"/>
    <p:sldId id="291" r:id="rId111"/>
    <p:sldId id="292" r:id="rId112"/>
    <p:sldId id="293" r:id="rId113"/>
    <p:sldId id="294" r:id="rId114"/>
    <p:sldId id="295"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viewProps" Target="view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Ref idx="1002">
        <a:schemeClr val="bg2"/>
      </p:bgRef>
    </p:bg>
    <p:spTree>
      <p:nvGrpSpPr>
        <p:cNvPr id="1" name=""/>
        <p:cNvGrpSpPr/>
        <p:nvPr/>
      </p:nvGrpSpPr>
      <p:grpSpPr>
        <a:xfrm>
          <a:off x="0" y="0"/>
          <a:ext cx="0" cy="0"/>
          <a:chOff x="0" y="0"/>
          <a:chExt cx="0" cy="0"/>
        </a:xfrm>
      </p:grpSpPr>
      <p:sp>
        <p:nvSpPr>
          <p:cNvPr id="9" name="Nadpis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Klepnutím lze upravit styl předlohy nadpisů.</a:t>
            </a:r>
            <a:endParaRPr kumimoji="0" lang="en-US"/>
          </a:p>
        </p:txBody>
      </p:sp>
      <p:sp>
        <p:nvSpPr>
          <p:cNvPr id="17" name="Podnadpis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30" name="Zástupný symbol pro datum 29"/>
          <p:cNvSpPr>
            <a:spLocks noGrp="1"/>
          </p:cNvSpPr>
          <p:nvPr>
            <p:ph type="dt" sz="half" idx="10"/>
          </p:nvPr>
        </p:nvSpPr>
        <p:spPr/>
        <p:txBody>
          <a:bodyPr/>
          <a:lstStyle/>
          <a:p>
            <a:fld id="{0239DE8D-21B8-4AD1-A25A-721BAB8B3154}" type="datetimeFigureOut">
              <a:rPr lang="cs-CZ" smtClean="0"/>
              <a:pPr/>
              <a:t>24.4.2014</a:t>
            </a:fld>
            <a:endParaRPr lang="cs-CZ"/>
          </a:p>
        </p:txBody>
      </p:sp>
      <p:sp>
        <p:nvSpPr>
          <p:cNvPr id="19" name="Zástupný symbol pro zápatí 18"/>
          <p:cNvSpPr>
            <a:spLocks noGrp="1"/>
          </p:cNvSpPr>
          <p:nvPr>
            <p:ph type="ftr" sz="quarter" idx="11"/>
          </p:nvPr>
        </p:nvSpPr>
        <p:spPr/>
        <p:txBody>
          <a:bodyPr/>
          <a:lstStyle/>
          <a:p>
            <a:endParaRPr lang="cs-CZ"/>
          </a:p>
        </p:txBody>
      </p:sp>
      <p:sp>
        <p:nvSpPr>
          <p:cNvPr id="27" name="Zástupný symbol pro číslo snímku 26"/>
          <p:cNvSpPr>
            <a:spLocks noGrp="1"/>
          </p:cNvSpPr>
          <p:nvPr>
            <p:ph type="sldNum" sz="quarter" idx="12"/>
          </p:nvPr>
        </p:nvSpPr>
        <p:spPr/>
        <p:txBody>
          <a:bodyPr/>
          <a:lstStyle/>
          <a:p>
            <a:fld id="{2B517C7C-BE9C-416D-9153-761DD0A97D2C}"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239DE8D-21B8-4AD1-A25A-721BAB8B3154}" type="datetimeFigureOut">
              <a:rPr lang="cs-CZ" smtClean="0"/>
              <a:pPr/>
              <a:t>24.4.2014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B517C7C-BE9C-416D-9153-761DD0A97D2C}"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914401"/>
            <a:ext cx="2057400" cy="5211763"/>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914401"/>
            <a:ext cx="6019800" cy="5211763"/>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239DE8D-21B8-4AD1-A25A-721BAB8B3154}" type="datetimeFigureOut">
              <a:rPr lang="cs-CZ" smtClean="0"/>
              <a:pPr/>
              <a:t>24.4.2014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B517C7C-BE9C-416D-9153-761DD0A97D2C}"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Přímá spojnice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Nadpis 28"/>
          <p:cNvSpPr>
            <a:spLocks noGrp="1"/>
          </p:cNvSpPr>
          <p:nvPr>
            <p:ph type="ctrTitle"/>
          </p:nvPr>
        </p:nvSpPr>
        <p:spPr>
          <a:xfrm>
            <a:off x="381000" y="4853411"/>
            <a:ext cx="8458200" cy="1222375"/>
          </a:xfrm>
        </p:spPr>
        <p:txBody>
          <a:bodyPr anchor="t"/>
          <a:lstStyle/>
          <a:p>
            <a:r>
              <a:rPr kumimoji="0" lang="cs-CZ" smtClean="0"/>
              <a:t>Kliknutím lze upravit styl.</a:t>
            </a:r>
            <a:endParaRPr kumimoji="0" lang="en-US"/>
          </a:p>
        </p:txBody>
      </p:sp>
      <p:sp>
        <p:nvSpPr>
          <p:cNvPr id="9" name="Podnadpis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16" name="Zástupný symbol pro datum 15"/>
          <p:cNvSpPr>
            <a:spLocks noGrp="1"/>
          </p:cNvSpPr>
          <p:nvPr>
            <p:ph type="dt" sz="half" idx="10"/>
          </p:nvPr>
        </p:nvSpPr>
        <p:spPr/>
        <p:txBody>
          <a:body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2" name="Zástupný symbol pro zápatí 1"/>
          <p:cNvSpPr>
            <a:spLocks noGrp="1"/>
          </p:cNvSpPr>
          <p:nvPr>
            <p:ph type="ftr" sz="quarter" idx="11"/>
          </p:nvPr>
        </p:nvSpPr>
        <p:spPr/>
        <p:txBody>
          <a:bodyPr/>
          <a:lstStyle/>
          <a:p>
            <a:endParaRPr lang="cs-CZ">
              <a:solidFill>
                <a:srgbClr val="FE8637">
                  <a:shade val="75000"/>
                </a:srgbClr>
              </a:solidFill>
            </a:endParaRPr>
          </a:p>
        </p:txBody>
      </p:sp>
      <p:sp>
        <p:nvSpPr>
          <p:cNvPr id="15" name="Zástupný symbol pro číslo snímku 14"/>
          <p:cNvSpPr>
            <a:spLocks noGrp="1"/>
          </p:cNvSpPr>
          <p:nvPr>
            <p:ph type="sldNum" sz="quarter" idx="12"/>
          </p:nvPr>
        </p:nvSpPr>
        <p:spPr>
          <a:xfrm>
            <a:off x="8229600" y="6473952"/>
            <a:ext cx="758952" cy="246888"/>
          </a:xfrm>
        </p:spPr>
        <p:txBody>
          <a:body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Tree>
    <p:extLst>
      <p:ext uri="{BB962C8B-B14F-4D97-AF65-F5344CB8AC3E}">
        <p14:creationId xmlns:p14="http://schemas.microsoft.com/office/powerpoint/2010/main" val="2511292143"/>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2" name="Nadpis 21"/>
          <p:cNvSpPr>
            <a:spLocks noGrp="1"/>
          </p:cNvSpPr>
          <p:nvPr>
            <p:ph type="title"/>
          </p:nvPr>
        </p:nvSpPr>
        <p:spPr/>
        <p:txBody>
          <a:bodyPr/>
          <a:lstStyle/>
          <a:p>
            <a:r>
              <a:rPr kumimoji="0" lang="cs-CZ" smtClean="0"/>
              <a:t>Kliknutím lze upravit styl.</a:t>
            </a:r>
            <a:endParaRPr kumimoji="0" lang="en-US"/>
          </a:p>
        </p:txBody>
      </p:sp>
      <p:sp>
        <p:nvSpPr>
          <p:cNvPr id="27" name="Zástupný symbol pro obsah 26"/>
          <p:cNvSpPr>
            <a:spLocks noGrp="1"/>
          </p:cNvSpPr>
          <p:nvPr>
            <p:ph idx="1"/>
          </p:nvPr>
        </p:nvSpPr>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Zástupný symbol pro datum 24"/>
          <p:cNvSpPr>
            <a:spLocks noGrp="1"/>
          </p:cNvSpPr>
          <p:nvPr>
            <p:ph type="dt" sz="half" idx="10"/>
          </p:nvPr>
        </p:nvSpPr>
        <p:spPr/>
        <p:txBody>
          <a:body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19" name="Zástupný symbol pro zápatí 18"/>
          <p:cNvSpPr>
            <a:spLocks noGrp="1"/>
          </p:cNvSpPr>
          <p:nvPr>
            <p:ph type="ftr" sz="quarter" idx="11"/>
          </p:nvPr>
        </p:nvSpPr>
        <p:spPr>
          <a:xfrm>
            <a:off x="3581400" y="76200"/>
            <a:ext cx="2895600" cy="288925"/>
          </a:xfrm>
        </p:spPr>
        <p:txBody>
          <a:bodyPr/>
          <a:lstStyle/>
          <a:p>
            <a:endParaRPr lang="cs-CZ">
              <a:solidFill>
                <a:srgbClr val="FE8637">
                  <a:shade val="75000"/>
                </a:srgbClr>
              </a:solidFill>
            </a:endParaRPr>
          </a:p>
        </p:txBody>
      </p:sp>
      <p:sp>
        <p:nvSpPr>
          <p:cNvPr id="16" name="Zástupný symbol pro číslo snímku 15"/>
          <p:cNvSpPr>
            <a:spLocks noGrp="1"/>
          </p:cNvSpPr>
          <p:nvPr>
            <p:ph type="sldNum" sz="quarter" idx="12"/>
          </p:nvPr>
        </p:nvSpPr>
        <p:spPr>
          <a:xfrm>
            <a:off x="8229600" y="6473952"/>
            <a:ext cx="758952" cy="246888"/>
          </a:xfrm>
        </p:spPr>
        <p:txBody>
          <a:body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Tree>
    <p:extLst>
      <p:ext uri="{BB962C8B-B14F-4D97-AF65-F5344CB8AC3E}">
        <p14:creationId xmlns:p14="http://schemas.microsoft.com/office/powerpoint/2010/main" val="223317510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2"/>
      </p:bgRef>
    </p:bg>
    <p:spTree>
      <p:nvGrpSpPr>
        <p:cNvPr id="1" name=""/>
        <p:cNvGrpSpPr/>
        <p:nvPr/>
      </p:nvGrpSpPr>
      <p:grpSpPr>
        <a:xfrm>
          <a:off x="0" y="0"/>
          <a:ext cx="0" cy="0"/>
          <a:chOff x="0" y="0"/>
          <a:chExt cx="0" cy="0"/>
        </a:xfrm>
      </p:grpSpPr>
      <p:sp>
        <p:nvSpPr>
          <p:cNvPr id="7" name="Přímá spojnice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Zástupný symbol pro text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19" name="Zástupný symbol pro datum 18"/>
          <p:cNvSpPr>
            <a:spLocks noGrp="1"/>
          </p:cNvSpPr>
          <p:nvPr>
            <p:ph type="dt" sz="half" idx="10"/>
          </p:nvPr>
        </p:nvSpPr>
        <p:spPr/>
        <p:txBody>
          <a:body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11" name="Zástupný symbol pro zápatí 10"/>
          <p:cNvSpPr>
            <a:spLocks noGrp="1"/>
          </p:cNvSpPr>
          <p:nvPr>
            <p:ph type="ftr" sz="quarter" idx="11"/>
          </p:nvPr>
        </p:nvSpPr>
        <p:spPr/>
        <p:txBody>
          <a:bodyPr/>
          <a:lstStyle/>
          <a:p>
            <a:endParaRPr lang="cs-CZ">
              <a:solidFill>
                <a:srgbClr val="FE8637">
                  <a:shade val="75000"/>
                </a:srgbClr>
              </a:solidFill>
            </a:endParaRPr>
          </a:p>
        </p:txBody>
      </p:sp>
      <p:sp>
        <p:nvSpPr>
          <p:cNvPr id="16" name="Zástupný symbol pro číslo snímku 15"/>
          <p:cNvSpPr>
            <a:spLocks noGrp="1"/>
          </p:cNvSpPr>
          <p:nvPr>
            <p:ph type="sldNum" sz="quarter" idx="12"/>
          </p:nvPr>
        </p:nvSpPr>
        <p:spPr/>
        <p:txBody>
          <a:body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
        <p:nvSpPr>
          <p:cNvPr id="8" name="Nadpis 7"/>
          <p:cNvSpPr>
            <a:spLocks noGrp="1"/>
          </p:cNvSpPr>
          <p:nvPr>
            <p:ph type="title"/>
          </p:nvPr>
        </p:nvSpPr>
        <p:spPr>
          <a:xfrm>
            <a:off x="180475" y="2947085"/>
            <a:ext cx="8686800" cy="1184825"/>
          </a:xfrm>
        </p:spPr>
        <p:txBody>
          <a:bodyPr rtlCol="0" anchor="t"/>
          <a:lstStyle>
            <a:lvl1pPr algn="r">
              <a:defRPr/>
            </a:lvl1pPr>
          </a:lstStyle>
          <a:p>
            <a:r>
              <a:rPr kumimoji="0" lang="cs-CZ" smtClean="0"/>
              <a:t>Kliknutím lze upravit styl.</a:t>
            </a:r>
            <a:endParaRPr kumimoji="0" lang="en-US"/>
          </a:p>
        </p:txBody>
      </p:sp>
    </p:spTree>
    <p:extLst>
      <p:ext uri="{BB962C8B-B14F-4D97-AF65-F5344CB8AC3E}">
        <p14:creationId xmlns:p14="http://schemas.microsoft.com/office/powerpoint/2010/main" val="3810033566"/>
      </p:ext>
    </p:extLst>
  </p:cSld>
  <p:clrMapOvr>
    <a:overrideClrMapping bg1="dk1" tx1="lt1" bg2="dk2" tx2="lt2" accent1="accent1" accent2="accent2" accent3="accent3" accent4="accent4" accent5="accent5" accent6="accent6" hlink="hlink" folHlink="folHlink"/>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0" name="Nadpis 19"/>
          <p:cNvSpPr>
            <a:spLocks noGrp="1"/>
          </p:cNvSpPr>
          <p:nvPr>
            <p:ph type="title"/>
          </p:nvPr>
        </p:nvSpPr>
        <p:spPr>
          <a:xfrm>
            <a:off x="301752" y="457200"/>
            <a:ext cx="8686800" cy="841248"/>
          </a:xfrm>
        </p:spPr>
        <p:txBody>
          <a:bodyPr/>
          <a:lstStyle/>
          <a:p>
            <a:r>
              <a:rPr kumimoji="0" lang="cs-CZ" smtClean="0"/>
              <a:t>Kliknutím lze upravit styl.</a:t>
            </a:r>
            <a:endParaRPr kumimoji="0" lang="en-US"/>
          </a:p>
        </p:txBody>
      </p:sp>
      <p:sp>
        <p:nvSpPr>
          <p:cNvPr id="14" name="Zástupný symbol pro obsah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1" name="Zástupný symbol pro datum 20"/>
          <p:cNvSpPr>
            <a:spLocks noGrp="1"/>
          </p:cNvSpPr>
          <p:nvPr>
            <p:ph type="dt" sz="half" idx="10"/>
          </p:nvPr>
        </p:nvSpPr>
        <p:spPr/>
        <p:txBody>
          <a:body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10" name="Zástupný symbol pro zápatí 9"/>
          <p:cNvSpPr>
            <a:spLocks noGrp="1"/>
          </p:cNvSpPr>
          <p:nvPr>
            <p:ph type="ftr" sz="quarter" idx="11"/>
          </p:nvPr>
        </p:nvSpPr>
        <p:spPr/>
        <p:txBody>
          <a:bodyPr/>
          <a:lstStyle/>
          <a:p>
            <a:endParaRPr lang="cs-CZ">
              <a:solidFill>
                <a:srgbClr val="FE8637">
                  <a:shade val="75000"/>
                </a:srgbClr>
              </a:solidFill>
            </a:endParaRPr>
          </a:p>
        </p:txBody>
      </p:sp>
      <p:sp>
        <p:nvSpPr>
          <p:cNvPr id="31" name="Zástupný symbol pro číslo snímku 30"/>
          <p:cNvSpPr>
            <a:spLocks noGrp="1"/>
          </p:cNvSpPr>
          <p:nvPr>
            <p:ph type="sldNum" sz="quarter" idx="12"/>
          </p:nvPr>
        </p:nvSpPr>
        <p:spPr/>
        <p:txBody>
          <a:body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Tree>
    <p:extLst>
      <p:ext uri="{BB962C8B-B14F-4D97-AF65-F5344CB8AC3E}">
        <p14:creationId xmlns:p14="http://schemas.microsoft.com/office/powerpoint/2010/main" val="3523262079"/>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9" name="Nadpis 28"/>
          <p:cNvSpPr>
            <a:spLocks noGrp="1"/>
          </p:cNvSpPr>
          <p:nvPr>
            <p:ph type="title"/>
          </p:nvPr>
        </p:nvSpPr>
        <p:spPr>
          <a:xfrm>
            <a:off x="304800" y="5410200"/>
            <a:ext cx="8610600" cy="882650"/>
          </a:xfrm>
        </p:spPr>
        <p:txBody>
          <a:bodyPr anchor="ctr"/>
          <a:lstStyle>
            <a:lvl1pPr>
              <a:defRPr/>
            </a:lvl1p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25" name="Zástupný symbol pro text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obsah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8" name="Zástupný symbol pro obsah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Zástupný symbol pro datum 9"/>
          <p:cNvSpPr>
            <a:spLocks noGrp="1"/>
          </p:cNvSpPr>
          <p:nvPr>
            <p:ph type="dt" sz="half" idx="10"/>
          </p:nvPr>
        </p:nvSpPr>
        <p:spPr/>
        <p:txBody>
          <a:body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6" name="Zástupný symbol pro zápatí 5"/>
          <p:cNvSpPr>
            <a:spLocks noGrp="1"/>
          </p:cNvSpPr>
          <p:nvPr>
            <p:ph type="ftr" sz="quarter" idx="11"/>
          </p:nvPr>
        </p:nvSpPr>
        <p:spPr/>
        <p:txBody>
          <a:bodyPr/>
          <a:lstStyle/>
          <a:p>
            <a:endParaRPr lang="cs-CZ">
              <a:solidFill>
                <a:srgbClr val="FE8637">
                  <a:shade val="75000"/>
                </a:srgbClr>
              </a:solidFill>
            </a:endParaRPr>
          </a:p>
        </p:txBody>
      </p:sp>
      <p:sp>
        <p:nvSpPr>
          <p:cNvPr id="7" name="Zástupný symbol pro číslo snímku 6"/>
          <p:cNvSpPr>
            <a:spLocks noGrp="1"/>
          </p:cNvSpPr>
          <p:nvPr>
            <p:ph type="sldNum" sz="quarter" idx="12"/>
          </p:nvPr>
        </p:nvSpPr>
        <p:spPr>
          <a:xfrm>
            <a:off x="8229600" y="6477000"/>
            <a:ext cx="762000" cy="246888"/>
          </a:xfrm>
        </p:spPr>
        <p:txBody>
          <a:body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
        <p:nvSpPr>
          <p:cNvPr id="11" name="Přímá spojnice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09603384"/>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0" name="Nadpis 29"/>
          <p:cNvSpPr>
            <a:spLocks noGrp="1"/>
          </p:cNvSpPr>
          <p:nvPr>
            <p:ph type="title"/>
          </p:nvPr>
        </p:nvSpPr>
        <p:spPr>
          <a:xfrm>
            <a:off x="301752" y="457200"/>
            <a:ext cx="8686800" cy="841248"/>
          </a:xfrm>
        </p:spPr>
        <p:txBody>
          <a:bodyPr/>
          <a:lstStyle/>
          <a:p>
            <a:r>
              <a:rPr kumimoji="0" lang="cs-CZ" smtClean="0"/>
              <a:t>Kliknutím lze upravit styl.</a:t>
            </a:r>
            <a:endParaRPr kumimoji="0" lang="en-US"/>
          </a:p>
        </p:txBody>
      </p:sp>
      <p:sp>
        <p:nvSpPr>
          <p:cNvPr id="12" name="Zástupný symbol pro datum 11"/>
          <p:cNvSpPr>
            <a:spLocks noGrp="1"/>
          </p:cNvSpPr>
          <p:nvPr>
            <p:ph type="dt" sz="half" idx="10"/>
          </p:nvPr>
        </p:nvSpPr>
        <p:spPr/>
        <p:txBody>
          <a:body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21" name="Zástupný symbol pro zápatí 20"/>
          <p:cNvSpPr>
            <a:spLocks noGrp="1"/>
          </p:cNvSpPr>
          <p:nvPr>
            <p:ph type="ftr" sz="quarter" idx="11"/>
          </p:nvPr>
        </p:nvSpPr>
        <p:spPr/>
        <p:txBody>
          <a:bodyPr/>
          <a:lstStyle/>
          <a:p>
            <a:endParaRPr lang="cs-CZ">
              <a:solidFill>
                <a:srgbClr val="FE8637">
                  <a:shade val="75000"/>
                </a:srgbClr>
              </a:solidFill>
            </a:endParaRPr>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Tree>
    <p:extLst>
      <p:ext uri="{BB962C8B-B14F-4D97-AF65-F5344CB8AC3E}">
        <p14:creationId xmlns:p14="http://schemas.microsoft.com/office/powerpoint/2010/main" val="193509795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24" name="Zástupný symbol pro zápatí 23"/>
          <p:cNvSpPr>
            <a:spLocks noGrp="1"/>
          </p:cNvSpPr>
          <p:nvPr>
            <p:ph type="ftr" sz="quarter" idx="11"/>
          </p:nvPr>
        </p:nvSpPr>
        <p:spPr/>
        <p:txBody>
          <a:bodyPr/>
          <a:lstStyle/>
          <a:p>
            <a:endParaRPr lang="cs-CZ">
              <a:solidFill>
                <a:srgbClr val="FE8637">
                  <a:shade val="75000"/>
                </a:srgbClr>
              </a:solidFill>
            </a:endParaRPr>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Tree>
    <p:extLst>
      <p:ext uri="{BB962C8B-B14F-4D97-AF65-F5344CB8AC3E}">
        <p14:creationId xmlns:p14="http://schemas.microsoft.com/office/powerpoint/2010/main" val="915694951"/>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Přímá spojnice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Nadpis 11"/>
          <p:cNvSpPr>
            <a:spLocks noGrp="1"/>
          </p:cNvSpPr>
          <p:nvPr>
            <p:ph type="title"/>
          </p:nvPr>
        </p:nvSpPr>
        <p:spPr>
          <a:xfrm>
            <a:off x="457200" y="5486400"/>
            <a:ext cx="8458200" cy="520700"/>
          </a:xfrm>
        </p:spPr>
        <p:txBody>
          <a:bodyPr anchor="ctr"/>
          <a:lstStyle>
            <a:lvl1pPr algn="l">
              <a:buNone/>
              <a:defRPr sz="2000" b="1"/>
            </a:lvl1pPr>
          </a:lstStyle>
          <a:p>
            <a:r>
              <a:rPr kumimoji="0" lang="cs-CZ" smtClean="0"/>
              <a:t>Kliknutím lze upravit styl.</a:t>
            </a:r>
            <a:endParaRPr kumimoji="0" lang="en-US"/>
          </a:p>
        </p:txBody>
      </p:sp>
      <p:sp>
        <p:nvSpPr>
          <p:cNvPr id="26" name="Zástupný symbol pro text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14" name="Zástupný symbol pro obsah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Zástupný symbol pro datum 24"/>
          <p:cNvSpPr>
            <a:spLocks noGrp="1"/>
          </p:cNvSpPr>
          <p:nvPr>
            <p:ph type="dt" sz="half" idx="10"/>
          </p:nvPr>
        </p:nvSpPr>
        <p:spPr/>
        <p:txBody>
          <a:body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29" name="Zástupný symbol pro zápatí 28"/>
          <p:cNvSpPr>
            <a:spLocks noGrp="1"/>
          </p:cNvSpPr>
          <p:nvPr>
            <p:ph type="ftr" sz="quarter" idx="11"/>
          </p:nvPr>
        </p:nvSpPr>
        <p:spPr/>
        <p:txBody>
          <a:bodyPr/>
          <a:lstStyle/>
          <a:p>
            <a:endParaRPr lang="cs-CZ">
              <a:solidFill>
                <a:srgbClr val="FE8637">
                  <a:shade val="75000"/>
                </a:srgbClr>
              </a:solidFill>
            </a:endParaRPr>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Tree>
    <p:extLst>
      <p:ext uri="{BB962C8B-B14F-4D97-AF65-F5344CB8AC3E}">
        <p14:creationId xmlns:p14="http://schemas.microsoft.com/office/powerpoint/2010/main" val="315629625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239DE8D-21B8-4AD1-A25A-721BAB8B3154}" type="datetimeFigureOut">
              <a:rPr lang="cs-CZ" smtClean="0"/>
              <a:pPr/>
              <a:t>24.4.2014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B517C7C-BE9C-416D-9153-761DD0A97D2C}" type="slidenum">
              <a:rPr lang="cs-CZ" smtClean="0"/>
              <a:pPr/>
              <a:t>‹#›</a:t>
            </a:fld>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3" name="Zástupný symbol pro obrázek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cs-CZ" smtClean="0"/>
              <a:t>Kliknutím na ikonu přidáte obrázek.</a:t>
            </a:r>
            <a:endParaRPr kumimoji="0" lang="en-US" dirty="0"/>
          </a:p>
        </p:txBody>
      </p:sp>
      <p:sp>
        <p:nvSpPr>
          <p:cNvPr id="7" name="Zástupný symbol pro datum 6"/>
          <p:cNvSpPr>
            <a:spLocks noGrp="1"/>
          </p:cNvSpPr>
          <p:nvPr>
            <p:ph type="dt" sz="half" idx="10"/>
          </p:nvPr>
        </p:nvSpPr>
        <p:spPr/>
        <p:txBody>
          <a:body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5" name="Zástupný symbol pro zápatí 4"/>
          <p:cNvSpPr>
            <a:spLocks noGrp="1"/>
          </p:cNvSpPr>
          <p:nvPr>
            <p:ph type="ftr" sz="quarter" idx="11"/>
          </p:nvPr>
        </p:nvSpPr>
        <p:spPr/>
        <p:txBody>
          <a:bodyPr/>
          <a:lstStyle/>
          <a:p>
            <a:endParaRPr lang="cs-CZ">
              <a:solidFill>
                <a:srgbClr val="FE8637">
                  <a:shade val="75000"/>
                </a:srgbClr>
              </a:solidFill>
            </a:endParaRPr>
          </a:p>
        </p:txBody>
      </p:sp>
      <p:sp>
        <p:nvSpPr>
          <p:cNvPr id="31" name="Zástupný symbol pro číslo snímku 30"/>
          <p:cNvSpPr>
            <a:spLocks noGrp="1"/>
          </p:cNvSpPr>
          <p:nvPr>
            <p:ph type="sldNum" sz="quarter" idx="12"/>
          </p:nvPr>
        </p:nvSpPr>
        <p:spPr/>
        <p:txBody>
          <a:body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
        <p:nvSpPr>
          <p:cNvPr id="17" name="Nadpis 16"/>
          <p:cNvSpPr>
            <a:spLocks noGrp="1"/>
          </p:cNvSpPr>
          <p:nvPr>
            <p:ph type="title"/>
          </p:nvPr>
        </p:nvSpPr>
        <p:spPr>
          <a:xfrm>
            <a:off x="381000" y="4993760"/>
            <a:ext cx="5867400" cy="522288"/>
          </a:xfrm>
        </p:spPr>
        <p:txBody>
          <a:bodyPr anchor="ctr"/>
          <a:lstStyle>
            <a:lvl1pPr algn="l">
              <a:buNone/>
              <a:defRPr sz="2000" b="1"/>
            </a:lvl1pPr>
          </a:lstStyle>
          <a:p>
            <a:r>
              <a:rPr kumimoji="0" lang="cs-CZ" smtClean="0"/>
              <a:t>Kliknutím lze upravit styl.</a:t>
            </a:r>
            <a:endParaRPr kumimoji="0" lang="en-US"/>
          </a:p>
        </p:txBody>
      </p:sp>
      <p:sp>
        <p:nvSpPr>
          <p:cNvPr id="26" name="Zástupný symbol pro text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Tree>
    <p:extLst>
      <p:ext uri="{BB962C8B-B14F-4D97-AF65-F5344CB8AC3E}">
        <p14:creationId xmlns:p14="http://schemas.microsoft.com/office/powerpoint/2010/main" val="1445049263"/>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5" name="Zástupný symbol pro zápatí 4"/>
          <p:cNvSpPr>
            <a:spLocks noGrp="1"/>
          </p:cNvSpPr>
          <p:nvPr>
            <p:ph type="ftr" sz="quarter" idx="11"/>
          </p:nvPr>
        </p:nvSpPr>
        <p:spPr/>
        <p:txBody>
          <a:bodyPr/>
          <a:lstStyle/>
          <a:p>
            <a:endParaRPr lang="cs-CZ">
              <a:solidFill>
                <a:srgbClr val="FE8637">
                  <a:shade val="75000"/>
                </a:srgbClr>
              </a:solidFill>
            </a:endParaRPr>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Tree>
    <p:extLst>
      <p:ext uri="{BB962C8B-B14F-4D97-AF65-F5344CB8AC3E}">
        <p14:creationId xmlns:p14="http://schemas.microsoft.com/office/powerpoint/2010/main" val="1820948336"/>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549276"/>
            <a:ext cx="1828800" cy="5851525"/>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549276"/>
            <a:ext cx="6248400" cy="5851525"/>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5" name="Zástupný symbol pro zápatí 4"/>
          <p:cNvSpPr>
            <a:spLocks noGrp="1"/>
          </p:cNvSpPr>
          <p:nvPr>
            <p:ph type="ftr" sz="quarter" idx="11"/>
          </p:nvPr>
        </p:nvSpPr>
        <p:spPr/>
        <p:txBody>
          <a:bodyPr/>
          <a:lstStyle/>
          <a:p>
            <a:endParaRPr lang="cs-CZ">
              <a:solidFill>
                <a:srgbClr val="FE8637">
                  <a:shade val="75000"/>
                </a:srgbClr>
              </a:solidFill>
            </a:endParaRPr>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Tree>
    <p:extLst>
      <p:ext uri="{BB962C8B-B14F-4D97-AF65-F5344CB8AC3E}">
        <p14:creationId xmlns:p14="http://schemas.microsoft.com/office/powerpoint/2010/main" val="587033813"/>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cs-CZ" smtClean="0"/>
              <a:t>Kliknutím lze upravit styl.</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5" name="Footer Placeholder 4"/>
          <p:cNvSpPr>
            <a:spLocks noGrp="1"/>
          </p:cNvSpPr>
          <p:nvPr>
            <p:ph type="ftr" sz="quarter" idx="11"/>
          </p:nvPr>
        </p:nvSpPr>
        <p:spPr/>
        <p:txBody>
          <a:bodyPr/>
          <a:lstStyle/>
          <a:p>
            <a:endParaRPr lang="cs-CZ">
              <a:solidFill>
                <a:prstClr val="white">
                  <a:tint val="75000"/>
                </a:prstClr>
              </a:solidFill>
            </a:endParaRPr>
          </a:p>
        </p:txBody>
      </p:sp>
      <p:sp>
        <p:nvSpPr>
          <p:cNvPr id="6" name="Slide Number Placeholder 5"/>
          <p:cNvSpPr>
            <a:spLocks noGrp="1"/>
          </p:cNvSpPr>
          <p:nvPr>
            <p:ph type="sldNum" sz="quarter" idx="12"/>
          </p:nvPr>
        </p:nvSpPr>
        <p:spPr/>
        <p:txBody>
          <a:body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spTree>
    <p:extLst>
      <p:ext uri="{BB962C8B-B14F-4D97-AF65-F5344CB8AC3E}">
        <p14:creationId xmlns:p14="http://schemas.microsoft.com/office/powerpoint/2010/main" val="428250915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5" name="Footer Placeholder 4"/>
          <p:cNvSpPr>
            <a:spLocks noGrp="1"/>
          </p:cNvSpPr>
          <p:nvPr>
            <p:ph type="ftr" sz="quarter" idx="11"/>
          </p:nvPr>
        </p:nvSpPr>
        <p:spPr/>
        <p:txBody>
          <a:bodyPr/>
          <a:lstStyle/>
          <a:p>
            <a:endParaRPr lang="cs-CZ">
              <a:solidFill>
                <a:prstClr val="white">
                  <a:tint val="75000"/>
                </a:prstClr>
              </a:solidFill>
            </a:endParaRPr>
          </a:p>
        </p:txBody>
      </p:sp>
      <p:sp>
        <p:nvSpPr>
          <p:cNvPr id="6" name="Slide Number Placeholder 5"/>
          <p:cNvSpPr>
            <a:spLocks noGrp="1"/>
          </p:cNvSpPr>
          <p:nvPr>
            <p:ph type="sldNum" sz="quarter" idx="12"/>
          </p:nvPr>
        </p:nvSpPr>
        <p:spPr/>
        <p:txBody>
          <a:body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spTree>
    <p:extLst>
      <p:ext uri="{BB962C8B-B14F-4D97-AF65-F5344CB8AC3E}">
        <p14:creationId xmlns:p14="http://schemas.microsoft.com/office/powerpoint/2010/main" val="16596994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cs-CZ" smtClean="0"/>
              <a:t>Kliknutím lze upravit styl.</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5" name="Footer Placeholder 4"/>
          <p:cNvSpPr>
            <a:spLocks noGrp="1"/>
          </p:cNvSpPr>
          <p:nvPr>
            <p:ph type="ftr" sz="quarter" idx="11"/>
          </p:nvPr>
        </p:nvSpPr>
        <p:spPr/>
        <p:txBody>
          <a:bodyPr/>
          <a:lstStyle/>
          <a:p>
            <a:endParaRPr lang="cs-CZ">
              <a:solidFill>
                <a:prstClr val="white">
                  <a:tint val="75000"/>
                </a:prstClr>
              </a:solidFill>
            </a:endParaRPr>
          </a:p>
        </p:txBody>
      </p:sp>
      <p:sp>
        <p:nvSpPr>
          <p:cNvPr id="6" name="Slide Number Placeholder 5"/>
          <p:cNvSpPr>
            <a:spLocks noGrp="1"/>
          </p:cNvSpPr>
          <p:nvPr>
            <p:ph type="sldNum" sz="quarter" idx="12"/>
          </p:nvPr>
        </p:nvSpPr>
        <p:spPr/>
        <p:txBody>
          <a:body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spTree>
    <p:extLst>
      <p:ext uri="{BB962C8B-B14F-4D97-AF65-F5344CB8AC3E}">
        <p14:creationId xmlns:p14="http://schemas.microsoft.com/office/powerpoint/2010/main" val="148777002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cs-CZ" smtClean="0"/>
              <a:t>Kliknutím lze upravit styl.</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6" name="Footer Placeholder 5"/>
          <p:cNvSpPr>
            <a:spLocks noGrp="1"/>
          </p:cNvSpPr>
          <p:nvPr>
            <p:ph type="ftr" sz="quarter" idx="11"/>
          </p:nvPr>
        </p:nvSpPr>
        <p:spPr/>
        <p:txBody>
          <a:bodyPr/>
          <a:lstStyle/>
          <a:p>
            <a:endParaRPr lang="cs-CZ">
              <a:solidFill>
                <a:prstClr val="white">
                  <a:tint val="75000"/>
                </a:prstClr>
              </a:solidFill>
            </a:endParaRPr>
          </a:p>
        </p:txBody>
      </p:sp>
      <p:sp>
        <p:nvSpPr>
          <p:cNvPr id="7" name="Slide Number Placeholder 6"/>
          <p:cNvSpPr>
            <a:spLocks noGrp="1"/>
          </p:cNvSpPr>
          <p:nvPr>
            <p:ph type="sldNum" sz="quarter" idx="12"/>
          </p:nvPr>
        </p:nvSpPr>
        <p:spPr/>
        <p:txBody>
          <a:body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spTree>
    <p:extLst>
      <p:ext uri="{BB962C8B-B14F-4D97-AF65-F5344CB8AC3E}">
        <p14:creationId xmlns:p14="http://schemas.microsoft.com/office/powerpoint/2010/main" val="103558338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Date Placeholder 6"/>
          <p:cNvSpPr>
            <a:spLocks noGrp="1"/>
          </p:cNvSpPr>
          <p:nvPr>
            <p:ph type="dt" sz="half" idx="10"/>
          </p:nvPr>
        </p:nvSpPr>
        <p:spPr/>
        <p:txBody>
          <a:body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8" name="Footer Placeholder 7"/>
          <p:cNvSpPr>
            <a:spLocks noGrp="1"/>
          </p:cNvSpPr>
          <p:nvPr>
            <p:ph type="ftr" sz="quarter" idx="11"/>
          </p:nvPr>
        </p:nvSpPr>
        <p:spPr/>
        <p:txBody>
          <a:bodyPr/>
          <a:lstStyle/>
          <a:p>
            <a:endParaRPr lang="cs-CZ">
              <a:solidFill>
                <a:prstClr val="white">
                  <a:tint val="75000"/>
                </a:prstClr>
              </a:solidFill>
            </a:endParaRPr>
          </a:p>
        </p:txBody>
      </p:sp>
      <p:sp>
        <p:nvSpPr>
          <p:cNvPr id="9" name="Slide Number Placeholder 8"/>
          <p:cNvSpPr>
            <a:spLocks noGrp="1"/>
          </p:cNvSpPr>
          <p:nvPr>
            <p:ph type="sldNum" sz="quarter" idx="12"/>
          </p:nvPr>
        </p:nvSpPr>
        <p:spPr/>
        <p:txBody>
          <a:body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spTree>
    <p:extLst>
      <p:ext uri="{BB962C8B-B14F-4D97-AF65-F5344CB8AC3E}">
        <p14:creationId xmlns:p14="http://schemas.microsoft.com/office/powerpoint/2010/main" val="322700601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Date Placeholder 2"/>
          <p:cNvSpPr>
            <a:spLocks noGrp="1"/>
          </p:cNvSpPr>
          <p:nvPr>
            <p:ph type="dt" sz="half" idx="10"/>
          </p:nvPr>
        </p:nvSpPr>
        <p:spPr/>
        <p:txBody>
          <a:body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4" name="Footer Placeholder 3"/>
          <p:cNvSpPr>
            <a:spLocks noGrp="1"/>
          </p:cNvSpPr>
          <p:nvPr>
            <p:ph type="ftr" sz="quarter" idx="11"/>
          </p:nvPr>
        </p:nvSpPr>
        <p:spPr/>
        <p:txBody>
          <a:bodyPr/>
          <a:lstStyle/>
          <a:p>
            <a:endParaRPr lang="cs-CZ">
              <a:solidFill>
                <a:prstClr val="white">
                  <a:tint val="75000"/>
                </a:prstClr>
              </a:solidFill>
            </a:endParaRPr>
          </a:p>
        </p:txBody>
      </p:sp>
      <p:sp>
        <p:nvSpPr>
          <p:cNvPr id="5" name="Slide Number Placeholder 4"/>
          <p:cNvSpPr>
            <a:spLocks noGrp="1"/>
          </p:cNvSpPr>
          <p:nvPr>
            <p:ph type="sldNum" sz="quarter" idx="12"/>
          </p:nvPr>
        </p:nvSpPr>
        <p:spPr/>
        <p:txBody>
          <a:body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spTree>
    <p:extLst>
      <p:ext uri="{BB962C8B-B14F-4D97-AF65-F5344CB8AC3E}">
        <p14:creationId xmlns:p14="http://schemas.microsoft.com/office/powerpoint/2010/main" val="217412885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3" name="Footer Placeholder 2"/>
          <p:cNvSpPr>
            <a:spLocks noGrp="1"/>
          </p:cNvSpPr>
          <p:nvPr>
            <p:ph type="ftr" sz="quarter" idx="11"/>
          </p:nvPr>
        </p:nvSpPr>
        <p:spPr/>
        <p:txBody>
          <a:bodyPr/>
          <a:lstStyle/>
          <a:p>
            <a:endParaRPr lang="cs-CZ">
              <a:solidFill>
                <a:prstClr val="white">
                  <a:tint val="75000"/>
                </a:prstClr>
              </a:solidFill>
            </a:endParaRPr>
          </a:p>
        </p:txBody>
      </p:sp>
      <p:sp>
        <p:nvSpPr>
          <p:cNvPr id="4" name="Slide Number Placeholder 3"/>
          <p:cNvSpPr>
            <a:spLocks noGrp="1"/>
          </p:cNvSpPr>
          <p:nvPr>
            <p:ph type="sldNum" sz="quarter" idx="12"/>
          </p:nvPr>
        </p:nvSpPr>
        <p:spPr/>
        <p:txBody>
          <a:body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spTree>
    <p:extLst>
      <p:ext uri="{BB962C8B-B14F-4D97-AF65-F5344CB8AC3E}">
        <p14:creationId xmlns:p14="http://schemas.microsoft.com/office/powerpoint/2010/main" val="10145915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0239DE8D-21B8-4AD1-A25A-721BAB8B3154}" type="datetimeFigureOut">
              <a:rPr lang="cs-CZ" smtClean="0"/>
              <a:pPr/>
              <a:t>24.4.2014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B517C7C-BE9C-416D-9153-761DD0A97D2C}"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cs-CZ" smtClean="0"/>
              <a:t>Kliknutím lze upravit styl.</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6" name="Footer Placeholder 5"/>
          <p:cNvSpPr>
            <a:spLocks noGrp="1"/>
          </p:cNvSpPr>
          <p:nvPr>
            <p:ph type="ftr" sz="quarter" idx="11"/>
          </p:nvPr>
        </p:nvSpPr>
        <p:spPr/>
        <p:txBody>
          <a:bodyPr/>
          <a:lstStyle/>
          <a:p>
            <a:endParaRPr lang="cs-CZ">
              <a:solidFill>
                <a:prstClr val="white">
                  <a:tint val="75000"/>
                </a:prstClr>
              </a:solidFill>
            </a:endParaRPr>
          </a:p>
        </p:txBody>
      </p:sp>
      <p:sp>
        <p:nvSpPr>
          <p:cNvPr id="7" name="Slide Number Placeholder 6"/>
          <p:cNvSpPr>
            <a:spLocks noGrp="1"/>
          </p:cNvSpPr>
          <p:nvPr>
            <p:ph type="sldNum" sz="quarter" idx="12"/>
          </p:nvPr>
        </p:nvSpPr>
        <p:spPr/>
        <p:txBody>
          <a:body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spTree>
    <p:extLst>
      <p:ext uri="{BB962C8B-B14F-4D97-AF65-F5344CB8AC3E}">
        <p14:creationId xmlns:p14="http://schemas.microsoft.com/office/powerpoint/2010/main" val="140532519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cs-CZ" smtClean="0"/>
              <a:t>Kliknutím lze upravit styl.</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6" name="Footer Placeholder 5"/>
          <p:cNvSpPr>
            <a:spLocks noGrp="1"/>
          </p:cNvSpPr>
          <p:nvPr>
            <p:ph type="ftr" sz="quarter" idx="11"/>
          </p:nvPr>
        </p:nvSpPr>
        <p:spPr/>
        <p:txBody>
          <a:bodyPr/>
          <a:lstStyle/>
          <a:p>
            <a:endParaRPr lang="cs-CZ">
              <a:solidFill>
                <a:prstClr val="white">
                  <a:tint val="75000"/>
                </a:prstClr>
              </a:solidFill>
            </a:endParaRPr>
          </a:p>
        </p:txBody>
      </p:sp>
      <p:sp>
        <p:nvSpPr>
          <p:cNvPr id="7" name="Slide Number Placeholder 6"/>
          <p:cNvSpPr>
            <a:spLocks noGrp="1"/>
          </p:cNvSpPr>
          <p:nvPr>
            <p:ph type="sldNum" sz="quarter" idx="12"/>
          </p:nvPr>
        </p:nvSpPr>
        <p:spPr/>
        <p:txBody>
          <a:body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cs-CZ" smtClean="0"/>
              <a:t>Kliknutím na ikonu přidáte obrázek.</a:t>
            </a:r>
            <a:endParaRPr lang="en-US"/>
          </a:p>
        </p:txBody>
      </p:sp>
    </p:spTree>
    <p:extLst>
      <p:ext uri="{BB962C8B-B14F-4D97-AF65-F5344CB8AC3E}">
        <p14:creationId xmlns:p14="http://schemas.microsoft.com/office/powerpoint/2010/main" val="423770759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5" name="Footer Placeholder 4"/>
          <p:cNvSpPr>
            <a:spLocks noGrp="1"/>
          </p:cNvSpPr>
          <p:nvPr>
            <p:ph type="ftr" sz="quarter" idx="11"/>
          </p:nvPr>
        </p:nvSpPr>
        <p:spPr/>
        <p:txBody>
          <a:bodyPr/>
          <a:lstStyle/>
          <a:p>
            <a:endParaRPr lang="cs-CZ">
              <a:solidFill>
                <a:prstClr val="white">
                  <a:tint val="75000"/>
                </a:prstClr>
              </a:solidFill>
            </a:endParaRPr>
          </a:p>
        </p:txBody>
      </p:sp>
      <p:sp>
        <p:nvSpPr>
          <p:cNvPr id="6" name="Slide Number Placeholder 5"/>
          <p:cNvSpPr>
            <a:spLocks noGrp="1"/>
          </p:cNvSpPr>
          <p:nvPr>
            <p:ph type="sldNum" sz="quarter" idx="12"/>
          </p:nvPr>
        </p:nvSpPr>
        <p:spPr/>
        <p:txBody>
          <a:body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spTree>
    <p:extLst>
      <p:ext uri="{BB962C8B-B14F-4D97-AF65-F5344CB8AC3E}">
        <p14:creationId xmlns:p14="http://schemas.microsoft.com/office/powerpoint/2010/main" val="261653889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cs-CZ" smtClean="0"/>
              <a:t>Kliknutím lze upravit styl.</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5" name="Footer Placeholder 4"/>
          <p:cNvSpPr>
            <a:spLocks noGrp="1"/>
          </p:cNvSpPr>
          <p:nvPr>
            <p:ph type="ftr" sz="quarter" idx="11"/>
          </p:nvPr>
        </p:nvSpPr>
        <p:spPr/>
        <p:txBody>
          <a:bodyPr/>
          <a:lstStyle/>
          <a:p>
            <a:endParaRPr lang="cs-CZ">
              <a:solidFill>
                <a:prstClr val="white">
                  <a:tint val="75000"/>
                </a:prstClr>
              </a:solidFill>
            </a:endParaRPr>
          </a:p>
        </p:txBody>
      </p:sp>
      <p:sp>
        <p:nvSpPr>
          <p:cNvPr id="6" name="Slide Number Placeholder 5"/>
          <p:cNvSpPr>
            <a:spLocks noGrp="1"/>
          </p:cNvSpPr>
          <p:nvPr>
            <p:ph type="sldNum" sz="quarter" idx="12"/>
          </p:nvPr>
        </p:nvSpPr>
        <p:spPr/>
        <p:txBody>
          <a:body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spTree>
    <p:extLst>
      <p:ext uri="{BB962C8B-B14F-4D97-AF65-F5344CB8AC3E}">
        <p14:creationId xmlns:p14="http://schemas.microsoft.com/office/powerpoint/2010/main" val="305901277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ovnoramenný trojúhelník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Nadpis 7"/>
          <p:cNvSpPr>
            <a:spLocks noGrp="1"/>
          </p:cNvSpPr>
          <p:nvPr>
            <p:ph type="ctrTitle"/>
          </p:nvPr>
        </p:nvSpPr>
        <p:spPr>
          <a:xfrm>
            <a:off x="540544" y="776288"/>
            <a:ext cx="8062912" cy="1470025"/>
          </a:xfrm>
        </p:spPr>
        <p:txBody>
          <a:bodyPr anchor="b">
            <a:normAutofit/>
          </a:bodyPr>
          <a:lstStyle>
            <a:lvl1pPr algn="r">
              <a:defRPr sz="4400"/>
            </a:lvl1pPr>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a:xfrm>
            <a:off x="1371600" y="6012656"/>
            <a:ext cx="5791200" cy="365125"/>
          </a:xfrm>
        </p:spPr>
        <p:txBody>
          <a:bodyPr tIns="0" bIns="0" anchor="t"/>
          <a:lstStyle>
            <a:lvl1pPr algn="r">
              <a:defRPr sz="1000"/>
            </a:lvl1pPr>
          </a:lstStyle>
          <a:p>
            <a:fld id="{311C1F9C-2B56-4549-B0BE-83681689B132}" type="datetimeFigureOut">
              <a:rPr lang="cs-CZ" smtClean="0">
                <a:solidFill>
                  <a:prstClr val="white"/>
                </a:solidFill>
              </a:rPr>
              <a:pPr/>
              <a:t>24.4.2014</a:t>
            </a:fld>
            <a:endParaRPr lang="cs-CZ">
              <a:solidFill>
                <a:prstClr val="white"/>
              </a:solidFill>
            </a:endParaRPr>
          </a:p>
        </p:txBody>
      </p:sp>
      <p:sp>
        <p:nvSpPr>
          <p:cNvPr id="17" name="Zástupný symbol pro zápatí 16"/>
          <p:cNvSpPr>
            <a:spLocks noGrp="1"/>
          </p:cNvSpPr>
          <p:nvPr>
            <p:ph type="ftr" sz="quarter" idx="11"/>
          </p:nvPr>
        </p:nvSpPr>
        <p:spPr>
          <a:xfrm>
            <a:off x="1371600" y="5650704"/>
            <a:ext cx="5791200" cy="365125"/>
          </a:xfrm>
        </p:spPr>
        <p:txBody>
          <a:bodyPr tIns="0" bIns="0" anchor="b"/>
          <a:lstStyle>
            <a:lvl1pPr algn="r">
              <a:defRPr sz="1100"/>
            </a:lvl1pPr>
          </a:lstStyle>
          <a:p>
            <a:endParaRPr lang="cs-CZ">
              <a:solidFill>
                <a:prstClr val="white"/>
              </a:solidFill>
            </a:endParaRPr>
          </a:p>
        </p:txBody>
      </p:sp>
      <p:sp>
        <p:nvSpPr>
          <p:cNvPr id="29" name="Zástupný symbol pro číslo snímku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6D1BD9CE-EDFC-4697-AA3E-04957FBC48BE}" type="slidenum">
              <a:rPr lang="cs-CZ" smtClean="0"/>
              <a:pPr/>
              <a:t>‹#›</a:t>
            </a:fld>
            <a:endParaRPr lang="cs-CZ"/>
          </a:p>
        </p:txBody>
      </p:sp>
    </p:spTree>
    <p:extLst>
      <p:ext uri="{BB962C8B-B14F-4D97-AF65-F5344CB8AC3E}">
        <p14:creationId xmlns:p14="http://schemas.microsoft.com/office/powerpoint/2010/main" val="2809036266"/>
      </p:ext>
    </p:extLst>
  </p:cSld>
  <p:clrMapOvr>
    <a:masterClrMapping/>
  </p:clrMapOvr>
  <p:transition>
    <p:pull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67494"/>
            <a:ext cx="8229600" cy="1399032"/>
          </a:xfrm>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a:xfrm>
            <a:off x="457200" y="1882808"/>
            <a:ext cx="8229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a:xfrm>
            <a:off x="4791456" y="6480048"/>
            <a:ext cx="2133600" cy="301752"/>
          </a:xfrm>
        </p:spPr>
        <p:txBody>
          <a:bodyPr/>
          <a:lstStyle/>
          <a:p>
            <a:fld id="{311C1F9C-2B56-4549-B0BE-83681689B132}" type="datetimeFigureOut">
              <a:rPr lang="cs-CZ" smtClean="0">
                <a:solidFill>
                  <a:prstClr val="white"/>
                </a:solidFill>
              </a:rPr>
              <a:pPr/>
              <a:t>24.4.2014</a:t>
            </a:fld>
            <a:endParaRPr lang="cs-CZ">
              <a:solidFill>
                <a:prstClr val="white"/>
              </a:solidFill>
            </a:endParaRPr>
          </a:p>
        </p:txBody>
      </p:sp>
      <p:sp>
        <p:nvSpPr>
          <p:cNvPr id="5" name="Zástupný symbol pro zápatí 4"/>
          <p:cNvSpPr>
            <a:spLocks noGrp="1"/>
          </p:cNvSpPr>
          <p:nvPr>
            <p:ph type="ftr" sz="quarter" idx="11"/>
          </p:nvPr>
        </p:nvSpPr>
        <p:spPr>
          <a:xfrm>
            <a:off x="457200" y="6480969"/>
            <a:ext cx="4260056" cy="300831"/>
          </a:xfrm>
        </p:spPr>
        <p:txBody>
          <a:bodyPr/>
          <a:lstStyle/>
          <a:p>
            <a:endParaRPr lang="cs-CZ">
              <a:solidFill>
                <a:prstClr val="white"/>
              </a:solidFill>
            </a:endParaRPr>
          </a:p>
        </p:txBody>
      </p:sp>
      <p:sp>
        <p:nvSpPr>
          <p:cNvPr id="6" name="Zástupný symbol pro číslo snímku 5"/>
          <p:cNvSpPr>
            <a:spLocks noGrp="1"/>
          </p:cNvSpPr>
          <p:nvPr>
            <p:ph type="sldNum" sz="quarter" idx="12"/>
          </p:nvPr>
        </p:nvSpPr>
        <p:spPr/>
        <p:txBody>
          <a:bodyPr/>
          <a:lstStyle/>
          <a:p>
            <a:fld id="{6D1BD9CE-EDFC-4697-AA3E-04957FBC48BE}" type="slidenum">
              <a:rPr lang="cs-CZ" smtClean="0">
                <a:solidFill>
                  <a:prstClr val="white"/>
                </a:solidFill>
              </a:rPr>
              <a:pPr/>
              <a:t>‹#›</a:t>
            </a:fld>
            <a:endParaRPr lang="cs-CZ">
              <a:solidFill>
                <a:prstClr val="white"/>
              </a:solidFill>
            </a:endParaRPr>
          </a:p>
        </p:txBody>
      </p:sp>
    </p:spTree>
    <p:extLst>
      <p:ext uri="{BB962C8B-B14F-4D97-AF65-F5344CB8AC3E}">
        <p14:creationId xmlns:p14="http://schemas.microsoft.com/office/powerpoint/2010/main" val="173747662"/>
      </p:ext>
    </p:extLst>
  </p:cSld>
  <p:clrMapOvr>
    <a:masterClrMapping/>
  </p:clrMapOvr>
  <p:transition>
    <p:pull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2">
        <a:schemeClr val="bg1"/>
      </p:bgRef>
    </p:bg>
    <p:spTree>
      <p:nvGrpSpPr>
        <p:cNvPr id="1" name=""/>
        <p:cNvGrpSpPr/>
        <p:nvPr/>
      </p:nvGrpSpPr>
      <p:grpSpPr>
        <a:xfrm>
          <a:off x="0" y="0"/>
          <a:ext cx="0" cy="0"/>
          <a:chOff x="0" y="0"/>
          <a:chExt cx="0" cy="0"/>
        </a:xfrm>
      </p:grpSpPr>
      <p:sp>
        <p:nvSpPr>
          <p:cNvPr id="9" name="Pravoúhlý trojúhelník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ovnoramenný trojúhelník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 name="Zástupný symbol pro datum 3"/>
          <p:cNvSpPr>
            <a:spLocks noGrp="1"/>
          </p:cNvSpPr>
          <p:nvPr>
            <p:ph type="dt" sz="half" idx="10"/>
          </p:nvPr>
        </p:nvSpPr>
        <p:spPr>
          <a:xfrm>
            <a:off x="6955632" y="6477000"/>
            <a:ext cx="2133600" cy="304800"/>
          </a:xfrm>
        </p:spPr>
        <p:txBody>
          <a:bodyPr/>
          <a:lstStyle/>
          <a:p>
            <a:fld id="{311C1F9C-2B56-4549-B0BE-83681689B132}" type="datetimeFigureOut">
              <a:rPr lang="cs-CZ" smtClean="0">
                <a:solidFill>
                  <a:prstClr val="white"/>
                </a:solidFill>
              </a:rPr>
              <a:pPr/>
              <a:t>24.4.2014</a:t>
            </a:fld>
            <a:endParaRPr lang="cs-CZ">
              <a:solidFill>
                <a:prstClr val="white"/>
              </a:solidFill>
            </a:endParaRPr>
          </a:p>
        </p:txBody>
      </p:sp>
      <p:sp>
        <p:nvSpPr>
          <p:cNvPr id="5" name="Zástupný symbol pro zápatí 4"/>
          <p:cNvSpPr>
            <a:spLocks noGrp="1"/>
          </p:cNvSpPr>
          <p:nvPr>
            <p:ph type="ftr" sz="quarter" idx="11"/>
          </p:nvPr>
        </p:nvSpPr>
        <p:spPr>
          <a:xfrm>
            <a:off x="2619376" y="6480969"/>
            <a:ext cx="4260056" cy="300831"/>
          </a:xfrm>
        </p:spPr>
        <p:txBody>
          <a:bodyPr/>
          <a:lstStyle/>
          <a:p>
            <a:endParaRPr lang="cs-CZ">
              <a:solidFill>
                <a:prstClr val="white"/>
              </a:solidFill>
            </a:endParaRPr>
          </a:p>
        </p:txBody>
      </p:sp>
      <p:sp>
        <p:nvSpPr>
          <p:cNvPr id="6" name="Zástupný symbol pro číslo snímku 5"/>
          <p:cNvSpPr>
            <a:spLocks noGrp="1"/>
          </p:cNvSpPr>
          <p:nvPr>
            <p:ph type="sldNum" sz="quarter" idx="12"/>
          </p:nvPr>
        </p:nvSpPr>
        <p:spPr>
          <a:xfrm>
            <a:off x="8451056" y="809624"/>
            <a:ext cx="502920" cy="300831"/>
          </a:xfrm>
        </p:spPr>
        <p:txBody>
          <a:bodyPr/>
          <a:lstStyle/>
          <a:p>
            <a:fld id="{6D1BD9CE-EDFC-4697-AA3E-04957FBC48BE}" type="slidenum">
              <a:rPr lang="cs-CZ" smtClean="0">
                <a:solidFill>
                  <a:prstClr val="white"/>
                </a:solidFill>
              </a:rPr>
              <a:pPr/>
              <a:t>‹#›</a:t>
            </a:fld>
            <a:endParaRPr lang="cs-CZ">
              <a:solidFill>
                <a:prstClr val="white"/>
              </a:solidFill>
            </a:endParaRPr>
          </a:p>
        </p:txBody>
      </p:sp>
      <p:cxnSp>
        <p:nvCxnSpPr>
          <p:cNvPr id="11" name="Přímá spojovací čára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Přímá spojovací čára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Nadpis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Tree>
    <p:extLst>
      <p:ext uri="{BB962C8B-B14F-4D97-AF65-F5344CB8AC3E}">
        <p14:creationId xmlns:p14="http://schemas.microsoft.com/office/powerpoint/2010/main" val="928817793"/>
      </p:ext>
    </p:extLst>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marL="0" algn="l">
              <a:defRPr/>
            </a:lvl1p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a:xfrm>
            <a:off x="4791456" y="6480969"/>
            <a:ext cx="2133600" cy="301752"/>
          </a:xfrm>
        </p:spPr>
        <p:txBody>
          <a:bodyPr/>
          <a:lstStyle/>
          <a:p>
            <a:fld id="{311C1F9C-2B56-4549-B0BE-83681689B132}" type="datetimeFigureOut">
              <a:rPr lang="cs-CZ" smtClean="0">
                <a:solidFill>
                  <a:prstClr val="white"/>
                </a:solidFill>
              </a:rPr>
              <a:pPr/>
              <a:t>24.4.2014</a:t>
            </a:fld>
            <a:endParaRPr lang="cs-CZ">
              <a:solidFill>
                <a:prstClr val="white"/>
              </a:solidFill>
            </a:endParaRPr>
          </a:p>
        </p:txBody>
      </p:sp>
      <p:sp>
        <p:nvSpPr>
          <p:cNvPr id="6" name="Zástupný symbol pro zápatí 5"/>
          <p:cNvSpPr>
            <a:spLocks noGrp="1"/>
          </p:cNvSpPr>
          <p:nvPr>
            <p:ph type="ftr" sz="quarter" idx="11"/>
          </p:nvPr>
        </p:nvSpPr>
        <p:spPr>
          <a:xfrm>
            <a:off x="457200" y="6480969"/>
            <a:ext cx="4260056" cy="301752"/>
          </a:xfrm>
        </p:spPr>
        <p:txBody>
          <a:bodyPr/>
          <a:lstStyle/>
          <a:p>
            <a:endParaRPr lang="cs-CZ">
              <a:solidFill>
                <a:prstClr val="white"/>
              </a:solidFill>
            </a:endParaRPr>
          </a:p>
        </p:txBody>
      </p:sp>
      <p:sp>
        <p:nvSpPr>
          <p:cNvPr id="7" name="Zástupný symbol pro číslo snímku 6"/>
          <p:cNvSpPr>
            <a:spLocks noGrp="1"/>
          </p:cNvSpPr>
          <p:nvPr>
            <p:ph type="sldNum" sz="quarter" idx="12"/>
          </p:nvPr>
        </p:nvSpPr>
        <p:spPr>
          <a:xfrm>
            <a:off x="7589520" y="6480969"/>
            <a:ext cx="502920" cy="301752"/>
          </a:xfrm>
        </p:spPr>
        <p:txBody>
          <a:bodyPr/>
          <a:lstStyle/>
          <a:p>
            <a:fld id="{6D1BD9CE-EDFC-4697-AA3E-04957FBC48BE}" type="slidenum">
              <a:rPr lang="cs-CZ" smtClean="0">
                <a:solidFill>
                  <a:prstClr val="white"/>
                </a:solidFill>
              </a:rPr>
              <a:pPr/>
              <a:t>‹#›</a:t>
            </a:fld>
            <a:endParaRPr lang="cs-CZ">
              <a:solidFill>
                <a:prstClr val="white"/>
              </a:solidFill>
            </a:endParaRPr>
          </a:p>
        </p:txBody>
      </p:sp>
    </p:spTree>
    <p:extLst>
      <p:ext uri="{BB962C8B-B14F-4D97-AF65-F5344CB8AC3E}">
        <p14:creationId xmlns:p14="http://schemas.microsoft.com/office/powerpoint/2010/main" val="2003183315"/>
      </p:ext>
    </p:extLst>
  </p:cSld>
  <p:clrMapOvr>
    <a:masterClrMapping/>
  </p:clrMapOvr>
  <p:transition>
    <p:pull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Porovnání">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a:xfrm>
            <a:off x="4791456" y="6480969"/>
            <a:ext cx="2130552" cy="301752"/>
          </a:xfrm>
        </p:spPr>
        <p:txBody>
          <a:bodyPr/>
          <a:lstStyle/>
          <a:p>
            <a:fld id="{311C1F9C-2B56-4549-B0BE-83681689B132}" type="datetimeFigureOut">
              <a:rPr lang="cs-CZ" smtClean="0">
                <a:solidFill>
                  <a:prstClr val="white"/>
                </a:solidFill>
              </a:rPr>
              <a:pPr/>
              <a:t>24.4.2014</a:t>
            </a:fld>
            <a:endParaRPr lang="cs-CZ">
              <a:solidFill>
                <a:prstClr val="white"/>
              </a:solidFill>
            </a:endParaRPr>
          </a:p>
        </p:txBody>
      </p:sp>
      <p:sp>
        <p:nvSpPr>
          <p:cNvPr id="8" name="Zástupný symbol pro zápatí 7"/>
          <p:cNvSpPr>
            <a:spLocks noGrp="1"/>
          </p:cNvSpPr>
          <p:nvPr>
            <p:ph type="ftr" sz="quarter" idx="11"/>
          </p:nvPr>
        </p:nvSpPr>
        <p:spPr>
          <a:xfrm>
            <a:off x="457200" y="6480969"/>
            <a:ext cx="4261104" cy="301752"/>
          </a:xfrm>
        </p:spPr>
        <p:txBody>
          <a:bodyPr/>
          <a:lstStyle/>
          <a:p>
            <a:endParaRPr lang="cs-CZ">
              <a:solidFill>
                <a:prstClr val="white"/>
              </a:solidFill>
            </a:endParaRPr>
          </a:p>
        </p:txBody>
      </p:sp>
      <p:sp>
        <p:nvSpPr>
          <p:cNvPr id="9" name="Zástupný symbol pro číslo snímku 8"/>
          <p:cNvSpPr>
            <a:spLocks noGrp="1"/>
          </p:cNvSpPr>
          <p:nvPr>
            <p:ph type="sldNum" sz="quarter" idx="12"/>
          </p:nvPr>
        </p:nvSpPr>
        <p:spPr>
          <a:xfrm>
            <a:off x="7589520" y="6483096"/>
            <a:ext cx="502920" cy="301752"/>
          </a:xfrm>
        </p:spPr>
        <p:txBody>
          <a:bodyPr/>
          <a:lstStyle>
            <a:lvl1pPr algn="ctr">
              <a:defRPr/>
            </a:lvl1pPr>
          </a:lstStyle>
          <a:p>
            <a:fld id="{6D1BD9CE-EDFC-4697-AA3E-04957FBC48BE}" type="slidenum">
              <a:rPr lang="cs-CZ" smtClean="0">
                <a:solidFill>
                  <a:prstClr val="white"/>
                </a:solidFill>
              </a:rPr>
              <a:pPr/>
              <a:t>‹#›</a:t>
            </a:fld>
            <a:endParaRPr lang="cs-CZ">
              <a:solidFill>
                <a:prstClr val="white"/>
              </a:solidFill>
            </a:endParaRPr>
          </a:p>
        </p:txBody>
      </p:sp>
    </p:spTree>
    <p:extLst>
      <p:ext uri="{BB962C8B-B14F-4D97-AF65-F5344CB8AC3E}">
        <p14:creationId xmlns:p14="http://schemas.microsoft.com/office/powerpoint/2010/main" val="696764261"/>
      </p:ext>
    </p:extLst>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b="0"/>
            </a:lvl1p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311C1F9C-2B56-4549-B0BE-83681689B132}" type="datetimeFigureOut">
              <a:rPr lang="cs-CZ" smtClean="0">
                <a:solidFill>
                  <a:prstClr val="white"/>
                </a:solidFill>
              </a:rPr>
              <a:pPr/>
              <a:t>24.4.2014</a:t>
            </a:fld>
            <a:endParaRPr lang="cs-CZ">
              <a:solidFill>
                <a:prstClr val="white"/>
              </a:solidFill>
            </a:endParaRPr>
          </a:p>
        </p:txBody>
      </p:sp>
      <p:sp>
        <p:nvSpPr>
          <p:cNvPr id="4" name="Zástupný symbol pro zápatí 3"/>
          <p:cNvSpPr>
            <a:spLocks noGrp="1"/>
          </p:cNvSpPr>
          <p:nvPr>
            <p:ph type="ftr" sz="quarter" idx="11"/>
          </p:nvPr>
        </p:nvSpPr>
        <p:spPr/>
        <p:txBody>
          <a:bodyPr/>
          <a:lstStyle/>
          <a:p>
            <a:endParaRPr lang="cs-CZ">
              <a:solidFill>
                <a:prstClr val="white"/>
              </a:solidFill>
            </a:endParaRPr>
          </a:p>
        </p:txBody>
      </p:sp>
      <p:sp>
        <p:nvSpPr>
          <p:cNvPr id="5" name="Zástupný symbol pro číslo snímku 4"/>
          <p:cNvSpPr>
            <a:spLocks noGrp="1"/>
          </p:cNvSpPr>
          <p:nvPr>
            <p:ph type="sldNum" sz="quarter" idx="12"/>
          </p:nvPr>
        </p:nvSpPr>
        <p:spPr/>
        <p:txBody>
          <a:bodyPr/>
          <a:lstStyle/>
          <a:p>
            <a:fld id="{6D1BD9CE-EDFC-4697-AA3E-04957FBC48BE}" type="slidenum">
              <a:rPr lang="cs-CZ" smtClean="0">
                <a:solidFill>
                  <a:prstClr val="white"/>
                </a:solidFill>
              </a:rPr>
              <a:pPr/>
              <a:t>‹#›</a:t>
            </a:fld>
            <a:endParaRPr lang="cs-CZ">
              <a:solidFill>
                <a:prstClr val="white"/>
              </a:solidFill>
            </a:endParaRPr>
          </a:p>
        </p:txBody>
      </p:sp>
    </p:spTree>
    <p:extLst>
      <p:ext uri="{BB962C8B-B14F-4D97-AF65-F5344CB8AC3E}">
        <p14:creationId xmlns:p14="http://schemas.microsoft.com/office/powerpoint/2010/main" val="3019335278"/>
      </p:ext>
    </p:extLst>
  </p:cSld>
  <p:clrMapOvr>
    <a:masterClrMapping/>
  </p:clrMapOvr>
  <p:transition>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0239DE8D-21B8-4AD1-A25A-721BAB8B3154}" type="datetimeFigureOut">
              <a:rPr lang="cs-CZ" smtClean="0"/>
              <a:pPr/>
              <a:t>24.4.2014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B517C7C-BE9C-416D-9153-761DD0A97D2C}" type="slidenum">
              <a:rPr lang="cs-CZ" smtClean="0"/>
              <a:pPr/>
              <a:t>‹#›</a:t>
            </a:fld>
            <a:endParaRPr lang="cs-CZ"/>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791456" y="6480969"/>
            <a:ext cx="2133600" cy="301752"/>
          </a:xfrm>
        </p:spPr>
        <p:txBody>
          <a:bodyPr/>
          <a:lstStyle/>
          <a:p>
            <a:fld id="{311C1F9C-2B56-4549-B0BE-83681689B132}" type="datetimeFigureOut">
              <a:rPr lang="cs-CZ" smtClean="0">
                <a:solidFill>
                  <a:prstClr val="white"/>
                </a:solidFill>
              </a:rPr>
              <a:pPr/>
              <a:t>24.4.2014</a:t>
            </a:fld>
            <a:endParaRPr lang="cs-CZ">
              <a:solidFill>
                <a:prstClr val="white"/>
              </a:solidFill>
            </a:endParaRPr>
          </a:p>
        </p:txBody>
      </p:sp>
      <p:sp>
        <p:nvSpPr>
          <p:cNvPr id="3" name="Zástupný symbol pro zápatí 2"/>
          <p:cNvSpPr>
            <a:spLocks noGrp="1"/>
          </p:cNvSpPr>
          <p:nvPr>
            <p:ph type="ftr" sz="quarter" idx="11"/>
          </p:nvPr>
        </p:nvSpPr>
        <p:spPr>
          <a:xfrm>
            <a:off x="457200" y="6481890"/>
            <a:ext cx="4260056" cy="300831"/>
          </a:xfrm>
        </p:spPr>
        <p:txBody>
          <a:bodyPr/>
          <a:lstStyle/>
          <a:p>
            <a:endParaRPr lang="cs-CZ">
              <a:solidFill>
                <a:prstClr val="white"/>
              </a:solidFill>
            </a:endParaRPr>
          </a:p>
        </p:txBody>
      </p:sp>
      <p:sp>
        <p:nvSpPr>
          <p:cNvPr id="4" name="Zástupný symbol pro číslo snímku 3"/>
          <p:cNvSpPr>
            <a:spLocks noGrp="1"/>
          </p:cNvSpPr>
          <p:nvPr>
            <p:ph type="sldNum" sz="quarter" idx="12"/>
          </p:nvPr>
        </p:nvSpPr>
        <p:spPr>
          <a:xfrm>
            <a:off x="7589520" y="6480969"/>
            <a:ext cx="502920" cy="301752"/>
          </a:xfrm>
        </p:spPr>
        <p:txBody>
          <a:bodyPr/>
          <a:lstStyle/>
          <a:p>
            <a:fld id="{6D1BD9CE-EDFC-4697-AA3E-04957FBC48BE}" type="slidenum">
              <a:rPr lang="cs-CZ" smtClean="0">
                <a:solidFill>
                  <a:prstClr val="white"/>
                </a:solidFill>
              </a:rPr>
              <a:pPr/>
              <a:t>‹#›</a:t>
            </a:fld>
            <a:endParaRPr lang="cs-CZ">
              <a:solidFill>
                <a:prstClr val="white"/>
              </a:solidFill>
            </a:endParaRPr>
          </a:p>
        </p:txBody>
      </p:sp>
    </p:spTree>
    <p:extLst>
      <p:ext uri="{BB962C8B-B14F-4D97-AF65-F5344CB8AC3E}">
        <p14:creationId xmlns:p14="http://schemas.microsoft.com/office/powerpoint/2010/main" val="4166797816"/>
      </p:ext>
    </p:extLst>
  </p:cSld>
  <p:clrMapOvr>
    <a:masterClrMapping/>
  </p:clrMapOvr>
  <p:transition>
    <p:pull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a:xfrm>
            <a:off x="6278976" y="6556248"/>
            <a:ext cx="2133600" cy="301752"/>
          </a:xfrm>
        </p:spPr>
        <p:txBody>
          <a:bodyPr/>
          <a:lstStyle>
            <a:lvl1pPr>
              <a:defRPr sz="900"/>
            </a:lvl1pPr>
          </a:lstStyle>
          <a:p>
            <a:fld id="{311C1F9C-2B56-4549-B0BE-83681689B132}" type="datetimeFigureOut">
              <a:rPr lang="cs-CZ" smtClean="0">
                <a:solidFill>
                  <a:prstClr val="white"/>
                </a:solidFill>
              </a:rPr>
              <a:pPr/>
              <a:t>24.4.2014</a:t>
            </a:fld>
            <a:endParaRPr lang="cs-CZ">
              <a:solidFill>
                <a:prstClr val="white"/>
              </a:solidFill>
            </a:endParaRPr>
          </a:p>
        </p:txBody>
      </p:sp>
      <p:sp>
        <p:nvSpPr>
          <p:cNvPr id="6" name="Zástupný symbol pro zápatí 5"/>
          <p:cNvSpPr>
            <a:spLocks noGrp="1"/>
          </p:cNvSpPr>
          <p:nvPr>
            <p:ph type="ftr" sz="quarter" idx="11"/>
          </p:nvPr>
        </p:nvSpPr>
        <p:spPr>
          <a:xfrm>
            <a:off x="1135856" y="6556248"/>
            <a:ext cx="5143120" cy="301752"/>
          </a:xfrm>
        </p:spPr>
        <p:txBody>
          <a:bodyPr/>
          <a:lstStyle>
            <a:lvl1pPr>
              <a:defRPr sz="900"/>
            </a:lvl1pPr>
          </a:lstStyle>
          <a:p>
            <a:endParaRPr lang="cs-CZ">
              <a:solidFill>
                <a:prstClr val="white"/>
              </a:solidFill>
            </a:endParaRPr>
          </a:p>
        </p:txBody>
      </p:sp>
      <p:sp>
        <p:nvSpPr>
          <p:cNvPr id="7" name="Zástupný symbol pro číslo snímku 6"/>
          <p:cNvSpPr>
            <a:spLocks noGrp="1"/>
          </p:cNvSpPr>
          <p:nvPr>
            <p:ph type="sldNum" sz="quarter" idx="12"/>
          </p:nvPr>
        </p:nvSpPr>
        <p:spPr>
          <a:xfrm>
            <a:off x="8410576" y="6556248"/>
            <a:ext cx="502920" cy="301752"/>
          </a:xfrm>
        </p:spPr>
        <p:txBody>
          <a:bodyPr/>
          <a:lstStyle>
            <a:lvl1pPr>
              <a:defRPr sz="900"/>
            </a:lvl1pPr>
          </a:lstStyle>
          <a:p>
            <a:fld id="{6D1BD9CE-EDFC-4697-AA3E-04957FBC48BE}" type="slidenum">
              <a:rPr lang="cs-CZ" smtClean="0">
                <a:solidFill>
                  <a:prstClr val="white"/>
                </a:solidFill>
              </a:rPr>
              <a:pPr/>
              <a:t>‹#›</a:t>
            </a:fld>
            <a:endParaRPr lang="cs-CZ">
              <a:solidFill>
                <a:prstClr val="white"/>
              </a:solidFill>
            </a:endParaRPr>
          </a:p>
        </p:txBody>
      </p:sp>
    </p:spTree>
    <p:extLst>
      <p:ext uri="{BB962C8B-B14F-4D97-AF65-F5344CB8AC3E}">
        <p14:creationId xmlns:p14="http://schemas.microsoft.com/office/powerpoint/2010/main" val="2605934608"/>
      </p:ext>
    </p:extLst>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2">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a:xfrm>
            <a:off x="6108192" y="6556248"/>
            <a:ext cx="2103120" cy="301752"/>
          </a:xfrm>
        </p:spPr>
        <p:txBody>
          <a:bodyPr/>
          <a:lstStyle>
            <a:lvl1pPr>
              <a:defRPr sz="900"/>
            </a:lvl1pPr>
          </a:lstStyle>
          <a:p>
            <a:fld id="{311C1F9C-2B56-4549-B0BE-83681689B132}" type="datetimeFigureOut">
              <a:rPr lang="cs-CZ" smtClean="0">
                <a:solidFill>
                  <a:prstClr val="white"/>
                </a:solidFill>
              </a:rPr>
              <a:pPr/>
              <a:t>24.4.2014</a:t>
            </a:fld>
            <a:endParaRPr lang="cs-CZ">
              <a:solidFill>
                <a:prstClr val="white"/>
              </a:solidFill>
            </a:endParaRPr>
          </a:p>
        </p:txBody>
      </p:sp>
      <p:sp>
        <p:nvSpPr>
          <p:cNvPr id="6" name="Zástupný symbol pro zápatí 5"/>
          <p:cNvSpPr>
            <a:spLocks noGrp="1"/>
          </p:cNvSpPr>
          <p:nvPr>
            <p:ph type="ftr" sz="quarter" idx="11"/>
          </p:nvPr>
        </p:nvSpPr>
        <p:spPr>
          <a:xfrm>
            <a:off x="1170432" y="6557169"/>
            <a:ext cx="4948072" cy="301752"/>
          </a:xfrm>
        </p:spPr>
        <p:txBody>
          <a:bodyPr/>
          <a:lstStyle>
            <a:lvl1pPr>
              <a:defRPr sz="900"/>
            </a:lvl1pPr>
          </a:lstStyle>
          <a:p>
            <a:endParaRPr lang="cs-CZ">
              <a:solidFill>
                <a:prstClr val="white"/>
              </a:solidFill>
            </a:endParaRPr>
          </a:p>
        </p:txBody>
      </p:sp>
      <p:sp>
        <p:nvSpPr>
          <p:cNvPr id="7" name="Zástupný symbol pro číslo snímku 6"/>
          <p:cNvSpPr>
            <a:spLocks noGrp="1"/>
          </p:cNvSpPr>
          <p:nvPr>
            <p:ph type="sldNum" sz="quarter" idx="12"/>
          </p:nvPr>
        </p:nvSpPr>
        <p:spPr>
          <a:xfrm>
            <a:off x="8217192" y="6556248"/>
            <a:ext cx="365760" cy="301752"/>
          </a:xfrm>
        </p:spPr>
        <p:txBody>
          <a:bodyPr/>
          <a:lstStyle>
            <a:lvl1pPr algn="ctr">
              <a:defRPr sz="900"/>
            </a:lvl1pPr>
          </a:lstStyle>
          <a:p>
            <a:fld id="{6D1BD9CE-EDFC-4697-AA3E-04957FBC48BE}" type="slidenum">
              <a:rPr lang="cs-CZ" smtClean="0">
                <a:solidFill>
                  <a:prstClr val="white"/>
                </a:solidFill>
              </a:rPr>
              <a:pPr/>
              <a:t>‹#›</a:t>
            </a:fld>
            <a:endParaRPr lang="cs-CZ">
              <a:solidFill>
                <a:prstClr val="white"/>
              </a:solidFill>
            </a:endParaRPr>
          </a:p>
        </p:txBody>
      </p:sp>
    </p:spTree>
    <p:extLst>
      <p:ext uri="{BB962C8B-B14F-4D97-AF65-F5344CB8AC3E}">
        <p14:creationId xmlns:p14="http://schemas.microsoft.com/office/powerpoint/2010/main" val="479439833"/>
      </p:ext>
    </p:extLst>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311C1F9C-2B56-4549-B0BE-83681689B132}" type="datetimeFigureOut">
              <a:rPr lang="cs-CZ" smtClean="0">
                <a:solidFill>
                  <a:prstClr val="white"/>
                </a:solidFill>
              </a:rPr>
              <a:pPr/>
              <a:t>24.4.2014</a:t>
            </a:fld>
            <a:endParaRPr lang="cs-CZ">
              <a:solidFill>
                <a:prstClr val="white"/>
              </a:solidFill>
            </a:endParaRPr>
          </a:p>
        </p:txBody>
      </p:sp>
      <p:sp>
        <p:nvSpPr>
          <p:cNvPr id="5" name="Zástupný symbol pro zápatí 4"/>
          <p:cNvSpPr>
            <a:spLocks noGrp="1"/>
          </p:cNvSpPr>
          <p:nvPr>
            <p:ph type="ftr" sz="quarter" idx="11"/>
          </p:nvPr>
        </p:nvSpPr>
        <p:spPr/>
        <p:txBody>
          <a:bodyPr/>
          <a:lstStyle/>
          <a:p>
            <a:endParaRPr lang="cs-CZ">
              <a:solidFill>
                <a:prstClr val="white"/>
              </a:solidFill>
            </a:endParaRPr>
          </a:p>
        </p:txBody>
      </p:sp>
      <p:sp>
        <p:nvSpPr>
          <p:cNvPr id="6" name="Zástupný symbol pro číslo snímku 5"/>
          <p:cNvSpPr>
            <a:spLocks noGrp="1"/>
          </p:cNvSpPr>
          <p:nvPr>
            <p:ph type="sldNum" sz="quarter" idx="12"/>
          </p:nvPr>
        </p:nvSpPr>
        <p:spPr/>
        <p:txBody>
          <a:bodyPr/>
          <a:lstStyle/>
          <a:p>
            <a:fld id="{6D1BD9CE-EDFC-4697-AA3E-04957FBC48BE}" type="slidenum">
              <a:rPr lang="cs-CZ" smtClean="0">
                <a:solidFill>
                  <a:prstClr val="white"/>
                </a:solidFill>
              </a:rPr>
              <a:pPr/>
              <a:t>‹#›</a:t>
            </a:fld>
            <a:endParaRPr lang="cs-CZ">
              <a:solidFill>
                <a:prstClr val="white"/>
              </a:solidFill>
            </a:endParaRPr>
          </a:p>
        </p:txBody>
      </p:sp>
    </p:spTree>
    <p:extLst>
      <p:ext uri="{BB962C8B-B14F-4D97-AF65-F5344CB8AC3E}">
        <p14:creationId xmlns:p14="http://schemas.microsoft.com/office/powerpoint/2010/main" val="2828925515"/>
      </p:ext>
    </p:extLst>
  </p:cSld>
  <p:clrMapOvr>
    <a:masterClrMapping/>
  </p:clrMapOvr>
  <p:transition>
    <p:pull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81800" y="381000"/>
            <a:ext cx="1905000" cy="5486400"/>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381000"/>
            <a:ext cx="6248400" cy="5486400"/>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311C1F9C-2B56-4549-B0BE-83681689B132}" type="datetimeFigureOut">
              <a:rPr lang="cs-CZ" smtClean="0">
                <a:solidFill>
                  <a:prstClr val="white"/>
                </a:solidFill>
              </a:rPr>
              <a:pPr/>
              <a:t>24.4.2014</a:t>
            </a:fld>
            <a:endParaRPr lang="cs-CZ">
              <a:solidFill>
                <a:prstClr val="white"/>
              </a:solidFill>
            </a:endParaRPr>
          </a:p>
        </p:txBody>
      </p:sp>
      <p:sp>
        <p:nvSpPr>
          <p:cNvPr id="5" name="Zástupný symbol pro zápatí 4"/>
          <p:cNvSpPr>
            <a:spLocks noGrp="1"/>
          </p:cNvSpPr>
          <p:nvPr>
            <p:ph type="ftr" sz="quarter" idx="11"/>
          </p:nvPr>
        </p:nvSpPr>
        <p:spPr/>
        <p:txBody>
          <a:bodyPr/>
          <a:lstStyle/>
          <a:p>
            <a:endParaRPr lang="cs-CZ">
              <a:solidFill>
                <a:prstClr val="white"/>
              </a:solidFill>
            </a:endParaRPr>
          </a:p>
        </p:txBody>
      </p:sp>
      <p:sp>
        <p:nvSpPr>
          <p:cNvPr id="6" name="Zástupný symbol pro číslo snímku 5"/>
          <p:cNvSpPr>
            <a:spLocks noGrp="1"/>
          </p:cNvSpPr>
          <p:nvPr>
            <p:ph type="sldNum" sz="quarter" idx="12"/>
          </p:nvPr>
        </p:nvSpPr>
        <p:spPr/>
        <p:txBody>
          <a:bodyPr/>
          <a:lstStyle/>
          <a:p>
            <a:fld id="{6D1BD9CE-EDFC-4697-AA3E-04957FBC48BE}" type="slidenum">
              <a:rPr lang="cs-CZ" smtClean="0">
                <a:solidFill>
                  <a:prstClr val="white"/>
                </a:solidFill>
              </a:rPr>
              <a:pPr/>
              <a:t>‹#›</a:t>
            </a:fld>
            <a:endParaRPr lang="cs-CZ">
              <a:solidFill>
                <a:prstClr val="white"/>
              </a:solidFill>
            </a:endParaRPr>
          </a:p>
        </p:txBody>
      </p:sp>
    </p:spTree>
    <p:extLst>
      <p:ext uri="{BB962C8B-B14F-4D97-AF65-F5344CB8AC3E}">
        <p14:creationId xmlns:p14="http://schemas.microsoft.com/office/powerpoint/2010/main" val="3389112599"/>
      </p:ext>
    </p:extLst>
  </p:cSld>
  <p:clrMapOvr>
    <a:masterClrMapping/>
  </p:clrMapOvr>
  <p:transition>
    <p:pull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0" name="Pravoúhlý trojúhelník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Nadpis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cs-CZ" smtClean="0"/>
              <a:t>Kliknutím lze upravit styl.</a:t>
            </a:r>
            <a:endParaRPr kumimoji="0" lang="en-US"/>
          </a:p>
        </p:txBody>
      </p:sp>
      <p:sp>
        <p:nvSpPr>
          <p:cNvPr id="17" name="Podnadpis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smtClean="0"/>
              <a:t>Kliknutím lze upravit styl předlohy.</a:t>
            </a:r>
            <a:endParaRPr kumimoji="0" lang="en-US"/>
          </a:p>
        </p:txBody>
      </p:sp>
      <p:grpSp>
        <p:nvGrpSpPr>
          <p:cNvPr id="2" name="Skupina 1"/>
          <p:cNvGrpSpPr/>
          <p:nvPr/>
        </p:nvGrpSpPr>
        <p:grpSpPr>
          <a:xfrm>
            <a:off x="-3765" y="4953000"/>
            <a:ext cx="9147765" cy="1912088"/>
            <a:chOff x="-3765" y="4832896"/>
            <a:chExt cx="9147765" cy="2032192"/>
          </a:xfrm>
        </p:grpSpPr>
        <p:sp>
          <p:nvSpPr>
            <p:cNvPr id="7" name="Volný tvar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Volný tvar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Volný tvar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Přímá spojnice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Zástupný symbol pro datum 29"/>
          <p:cNvSpPr>
            <a:spLocks noGrp="1"/>
          </p:cNvSpPr>
          <p:nvPr>
            <p:ph type="dt" sz="half" idx="10"/>
          </p:nvPr>
        </p:nvSpPr>
        <p:spPr/>
        <p:txBody>
          <a:bodyPr/>
          <a:lstStyle>
            <a:lvl1pPr>
              <a:defRPr>
                <a:solidFill>
                  <a:srgbClr val="FFFFFF"/>
                </a:solidFill>
              </a:defRPr>
            </a:lvl1pPr>
            <a:extLst/>
          </a:lstStyle>
          <a:p>
            <a:fld id="{0836FBD6-B006-461B-951D-89B85173C6B6}" type="datetimeFigureOut">
              <a:rPr lang="cs-CZ" smtClean="0"/>
              <a:pPr/>
              <a:t>24.4.2014</a:t>
            </a:fld>
            <a:endParaRPr lang="cs-CZ"/>
          </a:p>
        </p:txBody>
      </p:sp>
      <p:sp>
        <p:nvSpPr>
          <p:cNvPr id="19" name="Zástupný symbol pro zápatí 18"/>
          <p:cNvSpPr>
            <a:spLocks noGrp="1"/>
          </p:cNvSpPr>
          <p:nvPr>
            <p:ph type="ftr" sz="quarter" idx="11"/>
          </p:nvPr>
        </p:nvSpPr>
        <p:spPr/>
        <p:txBody>
          <a:bodyPr/>
          <a:lstStyle>
            <a:lvl1pPr>
              <a:defRPr>
                <a:solidFill>
                  <a:schemeClr val="accent1">
                    <a:tint val="20000"/>
                  </a:schemeClr>
                </a:solidFill>
              </a:defRPr>
            </a:lvl1pPr>
            <a:extLst/>
          </a:lstStyle>
          <a:p>
            <a:endParaRPr lang="cs-CZ">
              <a:solidFill>
                <a:srgbClr val="AD0101">
                  <a:tint val="20000"/>
                </a:srgbClr>
              </a:solidFill>
            </a:endParaRPr>
          </a:p>
        </p:txBody>
      </p:sp>
      <p:sp>
        <p:nvSpPr>
          <p:cNvPr id="27" name="Zástupný symbol pro číslo snímku 26"/>
          <p:cNvSpPr>
            <a:spLocks noGrp="1"/>
          </p:cNvSpPr>
          <p:nvPr>
            <p:ph type="sldNum" sz="quarter" idx="12"/>
          </p:nvPr>
        </p:nvSpPr>
        <p:spPr/>
        <p:txBody>
          <a:bodyPr/>
          <a:lstStyle>
            <a:lvl1pPr>
              <a:defRPr>
                <a:solidFill>
                  <a:srgbClr val="FFFFFF"/>
                </a:solidFill>
              </a:defRPr>
            </a:lvl1pPr>
            <a:extLst/>
          </a:lstStyle>
          <a:p>
            <a:fld id="{93821921-46B6-44E1-9B14-65A587B0F4BC}" type="slidenum">
              <a:rPr lang="cs-CZ" smtClean="0"/>
              <a:pPr/>
              <a:t>‹#›</a:t>
            </a:fld>
            <a:endParaRPr lang="cs-CZ"/>
          </a:p>
        </p:txBody>
      </p:sp>
    </p:spTree>
    <p:extLst>
      <p:ext uri="{BB962C8B-B14F-4D97-AF65-F5344CB8AC3E}">
        <p14:creationId xmlns:p14="http://schemas.microsoft.com/office/powerpoint/2010/main" val="3522462254"/>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fld id="{0836FBD6-B006-461B-951D-89B85173C6B6}" type="datetimeFigureOut">
              <a:rPr lang="cs-CZ" smtClean="0">
                <a:solidFill>
                  <a:prstClr val="black"/>
                </a:solidFill>
              </a:rPr>
              <a:pPr/>
              <a:t>24.4.2014</a:t>
            </a:fld>
            <a:endParaRPr lang="cs-CZ">
              <a:solidFill>
                <a:prstClr val="black"/>
              </a:solidFill>
            </a:endParaRPr>
          </a:p>
        </p:txBody>
      </p:sp>
      <p:sp>
        <p:nvSpPr>
          <p:cNvPr id="5" name="Zástupný symbol pro zápatí 4"/>
          <p:cNvSpPr>
            <a:spLocks noGrp="1"/>
          </p:cNvSpPr>
          <p:nvPr>
            <p:ph type="ftr" sz="quarter" idx="11"/>
          </p:nvPr>
        </p:nvSpPr>
        <p:spPr/>
        <p:txBody>
          <a:bodyPr/>
          <a:lstStyle>
            <a:extLst/>
          </a:lstStyle>
          <a:p>
            <a:endParaRPr lang="cs-CZ">
              <a:solidFill>
                <a:prstClr val="black"/>
              </a:solidFill>
            </a:endParaRPr>
          </a:p>
        </p:txBody>
      </p:sp>
      <p:sp>
        <p:nvSpPr>
          <p:cNvPr id="6" name="Zástupný symbol pro číslo snímku 5"/>
          <p:cNvSpPr>
            <a:spLocks noGrp="1"/>
          </p:cNvSpPr>
          <p:nvPr>
            <p:ph type="sldNum" sz="quarter" idx="12"/>
          </p:nvPr>
        </p:nvSpPr>
        <p:spPr/>
        <p:txBody>
          <a:bodyPr/>
          <a:lstStyle>
            <a:extLst/>
          </a:lstStyle>
          <a:p>
            <a:fld id="{93821921-46B6-44E1-9B14-65A587B0F4BC}" type="slidenum">
              <a:rPr lang="cs-CZ" smtClean="0">
                <a:solidFill>
                  <a:prstClr val="black"/>
                </a:solidFill>
              </a:rPr>
              <a:pPr/>
              <a:t>‹#›</a:t>
            </a:fld>
            <a:endParaRPr lang="cs-CZ">
              <a:solidFill>
                <a:prstClr val="black"/>
              </a:solidFill>
            </a:endParaRPr>
          </a:p>
        </p:txBody>
      </p:sp>
      <p:sp>
        <p:nvSpPr>
          <p:cNvPr id="7" name="Nadpis 6"/>
          <p:cNvSpPr>
            <a:spLocks noGrp="1"/>
          </p:cNvSpPr>
          <p:nvPr>
            <p:ph type="title"/>
          </p:nvPr>
        </p:nvSpPr>
        <p:spPr/>
        <p:txBody>
          <a:bodyPr rtlCol="0"/>
          <a:lstStyle>
            <a:extLst/>
          </a:lstStyle>
          <a:p>
            <a:r>
              <a:rPr kumimoji="0" lang="cs-CZ" smtClean="0"/>
              <a:t>Kliknutím lze upravit styl.</a:t>
            </a:r>
            <a:endParaRPr kumimoji="0" lang="en-US"/>
          </a:p>
        </p:txBody>
      </p:sp>
    </p:spTree>
    <p:extLst>
      <p:ext uri="{BB962C8B-B14F-4D97-AF65-F5344CB8AC3E}">
        <p14:creationId xmlns:p14="http://schemas.microsoft.com/office/powerpoint/2010/main" val="2474200851"/>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cs-CZ" smtClean="0"/>
              <a:t>Kliknutím lze upravit styl.</a:t>
            </a:r>
            <a:endParaRPr kumimoji="0" lang="en-US"/>
          </a:p>
        </p:txBody>
      </p:sp>
      <p:sp>
        <p:nvSpPr>
          <p:cNvPr id="3" name="Zástupný symbol pro text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p:txBody>
          <a:bodyPr/>
          <a:lstStyle>
            <a:extLst/>
          </a:lstStyle>
          <a:p>
            <a:fld id="{0836FBD6-B006-461B-951D-89B85173C6B6}" type="datetimeFigureOut">
              <a:rPr lang="cs-CZ" smtClean="0">
                <a:solidFill>
                  <a:prstClr val="black"/>
                </a:solidFill>
              </a:rPr>
              <a:pPr/>
              <a:t>24.4.2014</a:t>
            </a:fld>
            <a:endParaRPr lang="cs-CZ">
              <a:solidFill>
                <a:prstClr val="black"/>
              </a:solidFill>
            </a:endParaRPr>
          </a:p>
        </p:txBody>
      </p:sp>
      <p:sp>
        <p:nvSpPr>
          <p:cNvPr id="5" name="Zástupný symbol pro zápatí 4"/>
          <p:cNvSpPr>
            <a:spLocks noGrp="1"/>
          </p:cNvSpPr>
          <p:nvPr>
            <p:ph type="ftr" sz="quarter" idx="11"/>
          </p:nvPr>
        </p:nvSpPr>
        <p:spPr/>
        <p:txBody>
          <a:bodyPr/>
          <a:lstStyle>
            <a:extLst/>
          </a:lstStyle>
          <a:p>
            <a:endParaRPr lang="cs-CZ">
              <a:solidFill>
                <a:prstClr val="black"/>
              </a:solidFill>
            </a:endParaRPr>
          </a:p>
        </p:txBody>
      </p:sp>
      <p:sp>
        <p:nvSpPr>
          <p:cNvPr id="6" name="Zástupný symbol pro číslo snímku 5"/>
          <p:cNvSpPr>
            <a:spLocks noGrp="1"/>
          </p:cNvSpPr>
          <p:nvPr>
            <p:ph type="sldNum" sz="quarter" idx="12"/>
          </p:nvPr>
        </p:nvSpPr>
        <p:spPr/>
        <p:txBody>
          <a:bodyPr/>
          <a:lstStyle>
            <a:extLst/>
          </a:lstStyle>
          <a:p>
            <a:fld id="{93821921-46B6-44E1-9B14-65A587B0F4BC}" type="slidenum">
              <a:rPr lang="cs-CZ" smtClean="0">
                <a:solidFill>
                  <a:prstClr val="black"/>
                </a:solidFill>
              </a:rPr>
              <a:pPr/>
              <a:t>‹#›</a:t>
            </a:fld>
            <a:endParaRPr lang="cs-CZ">
              <a:solidFill>
                <a:prstClr val="black"/>
              </a:solidFill>
            </a:endParaRPr>
          </a:p>
        </p:txBody>
      </p:sp>
      <p:sp>
        <p:nvSpPr>
          <p:cNvPr id="7" name="Dvojitá šipka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Dvojitá šipka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692082551"/>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extLst/>
          </a:lstStyle>
          <a:p>
            <a:fld id="{0836FBD6-B006-461B-951D-89B85173C6B6}" type="datetimeFigureOut">
              <a:rPr lang="cs-CZ" smtClean="0">
                <a:solidFill>
                  <a:prstClr val="black"/>
                </a:solidFill>
              </a:rPr>
              <a:pPr/>
              <a:t>24.4.2014</a:t>
            </a:fld>
            <a:endParaRPr lang="cs-CZ">
              <a:solidFill>
                <a:prstClr val="black"/>
              </a:solidFill>
            </a:endParaRPr>
          </a:p>
        </p:txBody>
      </p:sp>
      <p:sp>
        <p:nvSpPr>
          <p:cNvPr id="6" name="Zástupný symbol pro zápatí 5"/>
          <p:cNvSpPr>
            <a:spLocks noGrp="1"/>
          </p:cNvSpPr>
          <p:nvPr>
            <p:ph type="ftr" sz="quarter" idx="11"/>
          </p:nvPr>
        </p:nvSpPr>
        <p:spPr/>
        <p:txBody>
          <a:bodyPr/>
          <a:lstStyle>
            <a:extLst/>
          </a:lstStyle>
          <a:p>
            <a:endParaRPr lang="cs-CZ">
              <a:solidFill>
                <a:prstClr val="black"/>
              </a:solidFill>
            </a:endParaRPr>
          </a:p>
        </p:txBody>
      </p:sp>
      <p:sp>
        <p:nvSpPr>
          <p:cNvPr id="7" name="Zástupný symbol pro číslo snímku 6"/>
          <p:cNvSpPr>
            <a:spLocks noGrp="1"/>
          </p:cNvSpPr>
          <p:nvPr>
            <p:ph type="sldNum" sz="quarter" idx="12"/>
          </p:nvPr>
        </p:nvSpPr>
        <p:spPr/>
        <p:txBody>
          <a:bodyPr/>
          <a:lstStyle>
            <a:extLst/>
          </a:lstStyle>
          <a:p>
            <a:fld id="{93821921-46B6-44E1-9B14-65A587B0F4BC}" type="slidenum">
              <a:rPr lang="cs-CZ" smtClean="0">
                <a:solidFill>
                  <a:prstClr val="black"/>
                </a:solidFill>
              </a:rPr>
              <a:pPr/>
              <a:t>‹#›</a:t>
            </a:fld>
            <a:endParaRPr lang="cs-CZ">
              <a:solidFill>
                <a:prstClr val="black"/>
              </a:solidFill>
            </a:endParaRPr>
          </a:p>
        </p:txBody>
      </p:sp>
      <p:sp>
        <p:nvSpPr>
          <p:cNvPr id="8" name="Nadpis 7"/>
          <p:cNvSpPr>
            <a:spLocks noGrp="1"/>
          </p:cNvSpPr>
          <p:nvPr>
            <p:ph type="title"/>
          </p:nvPr>
        </p:nvSpPr>
        <p:spPr/>
        <p:txBody>
          <a:bodyPr rtlCol="0"/>
          <a:lstStyle>
            <a:extLst/>
          </a:lstStyle>
          <a:p>
            <a:r>
              <a:rPr kumimoji="0" lang="cs-CZ" smtClean="0"/>
              <a:t>Kliknutím lze upravit styl.</a:t>
            </a:r>
            <a:endParaRPr kumimoji="0" lang="en-US"/>
          </a:p>
        </p:txBody>
      </p:sp>
    </p:spTree>
    <p:extLst>
      <p:ext uri="{BB962C8B-B14F-4D97-AF65-F5344CB8AC3E}">
        <p14:creationId xmlns:p14="http://schemas.microsoft.com/office/powerpoint/2010/main" val="909903562"/>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extLst/>
          </a:lstStyle>
          <a:p>
            <a:r>
              <a:rPr kumimoji="0" lang="cs-CZ" smtClean="0"/>
              <a:t>Kliknutím lze upravit styl.</a:t>
            </a:r>
            <a:endParaRPr kumimoji="0" lang="en-US"/>
          </a:p>
        </p:txBody>
      </p:sp>
      <p:sp>
        <p:nvSpPr>
          <p:cNvPr id="3" name="Zástupný symbol pro text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extLst/>
          </a:lstStyle>
          <a:p>
            <a:fld id="{0836FBD6-B006-461B-951D-89B85173C6B6}" type="datetimeFigureOut">
              <a:rPr lang="cs-CZ" smtClean="0">
                <a:solidFill>
                  <a:prstClr val="black"/>
                </a:solidFill>
              </a:rPr>
              <a:pPr/>
              <a:t>24.4.2014</a:t>
            </a:fld>
            <a:endParaRPr lang="cs-CZ">
              <a:solidFill>
                <a:prstClr val="black"/>
              </a:solidFill>
            </a:endParaRPr>
          </a:p>
        </p:txBody>
      </p:sp>
      <p:sp>
        <p:nvSpPr>
          <p:cNvPr id="8" name="Zástupný symbol pro zápatí 7"/>
          <p:cNvSpPr>
            <a:spLocks noGrp="1"/>
          </p:cNvSpPr>
          <p:nvPr>
            <p:ph type="ftr" sz="quarter" idx="11"/>
          </p:nvPr>
        </p:nvSpPr>
        <p:spPr/>
        <p:txBody>
          <a:bodyPr/>
          <a:lstStyle>
            <a:extLst/>
          </a:lstStyle>
          <a:p>
            <a:endParaRPr lang="cs-CZ">
              <a:solidFill>
                <a:prstClr val="black"/>
              </a:solidFill>
            </a:endParaRPr>
          </a:p>
        </p:txBody>
      </p:sp>
      <p:sp>
        <p:nvSpPr>
          <p:cNvPr id="9" name="Zástupný symbol pro číslo snímku 8"/>
          <p:cNvSpPr>
            <a:spLocks noGrp="1"/>
          </p:cNvSpPr>
          <p:nvPr>
            <p:ph type="sldNum" sz="quarter" idx="12"/>
          </p:nvPr>
        </p:nvSpPr>
        <p:spPr/>
        <p:txBody>
          <a:bodyPr/>
          <a:lstStyle>
            <a:extLst/>
          </a:lstStyle>
          <a:p>
            <a:fld id="{93821921-46B6-44E1-9B14-65A587B0F4BC}"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33715636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tIns="45720" anchor="b"/>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0239DE8D-21B8-4AD1-A25A-721BAB8B3154}" type="datetimeFigureOut">
              <a:rPr lang="cs-CZ" smtClean="0"/>
              <a:pPr/>
              <a:t>24.4.2014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B517C7C-BE9C-416D-9153-761DD0A97D2C}" type="slidenum">
              <a:rPr lang="cs-CZ" smtClean="0"/>
              <a:pPr/>
              <a:t>‹#›</a:t>
            </a:fld>
            <a:endParaRPr lang="cs-CZ"/>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extLst/>
          </a:lstStyle>
          <a:p>
            <a:fld id="{0836FBD6-B006-461B-951D-89B85173C6B6}" type="datetimeFigureOut">
              <a:rPr lang="cs-CZ" smtClean="0">
                <a:solidFill>
                  <a:prstClr val="black"/>
                </a:solidFill>
              </a:rPr>
              <a:pPr/>
              <a:t>24.4.2014</a:t>
            </a:fld>
            <a:endParaRPr lang="cs-CZ">
              <a:solidFill>
                <a:prstClr val="black"/>
              </a:solidFill>
            </a:endParaRPr>
          </a:p>
        </p:txBody>
      </p:sp>
      <p:sp>
        <p:nvSpPr>
          <p:cNvPr id="4" name="Zástupný symbol pro zápatí 3"/>
          <p:cNvSpPr>
            <a:spLocks noGrp="1"/>
          </p:cNvSpPr>
          <p:nvPr>
            <p:ph type="ftr" sz="quarter" idx="11"/>
          </p:nvPr>
        </p:nvSpPr>
        <p:spPr/>
        <p:txBody>
          <a:bodyPr/>
          <a:lstStyle>
            <a:extLst/>
          </a:lstStyle>
          <a:p>
            <a:endParaRPr lang="cs-CZ">
              <a:solidFill>
                <a:prstClr val="black"/>
              </a:solidFill>
            </a:endParaRPr>
          </a:p>
        </p:txBody>
      </p:sp>
      <p:sp>
        <p:nvSpPr>
          <p:cNvPr id="5" name="Zástupný symbol pro číslo snímku 4"/>
          <p:cNvSpPr>
            <a:spLocks noGrp="1"/>
          </p:cNvSpPr>
          <p:nvPr>
            <p:ph type="sldNum" sz="quarter" idx="12"/>
          </p:nvPr>
        </p:nvSpPr>
        <p:spPr/>
        <p:txBody>
          <a:bodyPr/>
          <a:lstStyle>
            <a:extLst/>
          </a:lstStyle>
          <a:p>
            <a:fld id="{93821921-46B6-44E1-9B14-65A587B0F4BC}" type="slidenum">
              <a:rPr lang="cs-CZ" smtClean="0">
                <a:solidFill>
                  <a:prstClr val="black"/>
                </a:solidFill>
              </a:rPr>
              <a:pPr/>
              <a:t>‹#›</a:t>
            </a:fld>
            <a:endParaRPr lang="cs-CZ">
              <a:solidFill>
                <a:prstClr val="black"/>
              </a:solidFill>
            </a:endParaRPr>
          </a:p>
        </p:txBody>
      </p:sp>
      <p:sp>
        <p:nvSpPr>
          <p:cNvPr id="6" name="Nadpis 5"/>
          <p:cNvSpPr>
            <a:spLocks noGrp="1"/>
          </p:cNvSpPr>
          <p:nvPr>
            <p:ph type="title"/>
          </p:nvPr>
        </p:nvSpPr>
        <p:spPr/>
        <p:txBody>
          <a:bodyPr rtlCol="0"/>
          <a:lstStyle>
            <a:extLst/>
          </a:lstStyle>
          <a:p>
            <a:r>
              <a:rPr kumimoji="0" lang="cs-CZ" smtClean="0"/>
              <a:t>Kliknutím lze upravit styl.</a:t>
            </a:r>
            <a:endParaRPr kumimoji="0" lang="en-US"/>
          </a:p>
        </p:txBody>
      </p:sp>
    </p:spTree>
    <p:extLst>
      <p:ext uri="{BB962C8B-B14F-4D97-AF65-F5344CB8AC3E}">
        <p14:creationId xmlns:p14="http://schemas.microsoft.com/office/powerpoint/2010/main" val="4115738421"/>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extLst/>
          </a:lstStyle>
          <a:p>
            <a:fld id="{0836FBD6-B006-461B-951D-89B85173C6B6}" type="datetimeFigureOut">
              <a:rPr lang="cs-CZ" smtClean="0">
                <a:solidFill>
                  <a:prstClr val="black"/>
                </a:solidFill>
              </a:rPr>
              <a:pPr/>
              <a:t>24.4.2014</a:t>
            </a:fld>
            <a:endParaRPr lang="cs-CZ">
              <a:solidFill>
                <a:prstClr val="black"/>
              </a:solidFill>
            </a:endParaRPr>
          </a:p>
        </p:txBody>
      </p:sp>
      <p:sp>
        <p:nvSpPr>
          <p:cNvPr id="3" name="Zástupný symbol pro zápatí 2"/>
          <p:cNvSpPr>
            <a:spLocks noGrp="1"/>
          </p:cNvSpPr>
          <p:nvPr>
            <p:ph type="ftr" sz="quarter" idx="11"/>
          </p:nvPr>
        </p:nvSpPr>
        <p:spPr/>
        <p:txBody>
          <a:bodyPr/>
          <a:lstStyle>
            <a:extLst/>
          </a:lstStyle>
          <a:p>
            <a:endParaRPr lang="cs-CZ">
              <a:solidFill>
                <a:prstClr val="black"/>
              </a:solidFill>
            </a:endParaRPr>
          </a:p>
        </p:txBody>
      </p:sp>
      <p:sp>
        <p:nvSpPr>
          <p:cNvPr id="4" name="Zástupný symbol pro číslo snímku 3"/>
          <p:cNvSpPr>
            <a:spLocks noGrp="1"/>
          </p:cNvSpPr>
          <p:nvPr>
            <p:ph type="sldNum" sz="quarter" idx="12"/>
          </p:nvPr>
        </p:nvSpPr>
        <p:spPr/>
        <p:txBody>
          <a:bodyPr/>
          <a:lstStyle>
            <a:extLst/>
          </a:lstStyle>
          <a:p>
            <a:fld id="{93821921-46B6-44E1-9B14-65A587B0F4BC}"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3126533798"/>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cs-CZ" smtClean="0"/>
              <a:t>Kliknutím lze upravit styl.</a:t>
            </a:r>
            <a:endParaRPr kumimoji="0" lang="en-US"/>
          </a:p>
        </p:txBody>
      </p:sp>
      <p:sp>
        <p:nvSpPr>
          <p:cNvPr id="3" name="Zástupný symbol pro text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a:xfrm>
            <a:off x="6727032" y="6407944"/>
            <a:ext cx="1920240" cy="365760"/>
          </a:xfrm>
        </p:spPr>
        <p:txBody>
          <a:bodyPr/>
          <a:lstStyle>
            <a:extLst/>
          </a:lstStyle>
          <a:p>
            <a:fld id="{0836FBD6-B006-461B-951D-89B85173C6B6}" type="datetimeFigureOut">
              <a:rPr lang="cs-CZ" smtClean="0">
                <a:solidFill>
                  <a:prstClr val="black"/>
                </a:solidFill>
              </a:rPr>
              <a:pPr/>
              <a:t>24.4.2014</a:t>
            </a:fld>
            <a:endParaRPr lang="cs-CZ">
              <a:solidFill>
                <a:prstClr val="black"/>
              </a:solidFill>
            </a:endParaRPr>
          </a:p>
        </p:txBody>
      </p:sp>
      <p:sp>
        <p:nvSpPr>
          <p:cNvPr id="6" name="Zástupný symbol pro zápatí 5"/>
          <p:cNvSpPr>
            <a:spLocks noGrp="1"/>
          </p:cNvSpPr>
          <p:nvPr>
            <p:ph type="ftr" sz="quarter" idx="11"/>
          </p:nvPr>
        </p:nvSpPr>
        <p:spPr/>
        <p:txBody>
          <a:bodyPr/>
          <a:lstStyle>
            <a:extLst/>
          </a:lstStyle>
          <a:p>
            <a:endParaRPr lang="cs-CZ">
              <a:solidFill>
                <a:prstClr val="black"/>
              </a:solidFill>
            </a:endParaRPr>
          </a:p>
        </p:txBody>
      </p:sp>
      <p:sp>
        <p:nvSpPr>
          <p:cNvPr id="7" name="Zástupný symbol pro číslo snímku 6"/>
          <p:cNvSpPr>
            <a:spLocks noGrp="1"/>
          </p:cNvSpPr>
          <p:nvPr>
            <p:ph type="sldNum" sz="quarter" idx="12"/>
          </p:nvPr>
        </p:nvSpPr>
        <p:spPr/>
        <p:txBody>
          <a:bodyPr/>
          <a:lstStyle>
            <a:extLst/>
          </a:lstStyle>
          <a:p>
            <a:fld id="{93821921-46B6-44E1-9B14-65A587B0F4BC}"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2315411099"/>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cs-CZ" smtClean="0"/>
              <a:t>Kliknutím lze upravit styly předlohy textu.</a:t>
            </a:r>
          </a:p>
        </p:txBody>
      </p:sp>
      <p:sp>
        <p:nvSpPr>
          <p:cNvPr id="3" name="Zástupný symbol pro obrázek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cs-CZ" smtClean="0"/>
              <a:t>Kliknutím na ikonu přidáte obrázek.</a:t>
            </a:r>
            <a:endParaRPr kumimoji="0" lang="en-US" dirty="0"/>
          </a:p>
        </p:txBody>
      </p:sp>
      <p:sp>
        <p:nvSpPr>
          <p:cNvPr id="5" name="Zástupný symbol pro datum 4"/>
          <p:cNvSpPr>
            <a:spLocks noGrp="1"/>
          </p:cNvSpPr>
          <p:nvPr>
            <p:ph type="dt" sz="half" idx="10"/>
          </p:nvPr>
        </p:nvSpPr>
        <p:spPr/>
        <p:txBody>
          <a:bodyPr/>
          <a:lstStyle>
            <a:lvl1pPr>
              <a:defRPr>
                <a:solidFill>
                  <a:schemeClr val="tx1"/>
                </a:solidFill>
              </a:defRPr>
            </a:lvl1pPr>
            <a:extLst/>
          </a:lstStyle>
          <a:p>
            <a:fld id="{0836FBD6-B006-461B-951D-89B85173C6B6}" type="datetimeFigureOut">
              <a:rPr lang="cs-CZ" smtClean="0">
                <a:solidFill>
                  <a:prstClr val="black"/>
                </a:solidFill>
              </a:rPr>
              <a:pPr/>
              <a:t>24.4.2014</a:t>
            </a:fld>
            <a:endParaRPr lang="cs-CZ">
              <a:solidFill>
                <a:prstClr val="black"/>
              </a:solidFill>
            </a:endParaRPr>
          </a:p>
        </p:txBody>
      </p:sp>
      <p:sp>
        <p:nvSpPr>
          <p:cNvPr id="6" name="Zástupný symbol pro zápatí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cs-CZ">
              <a:solidFill>
                <a:prstClr val="black"/>
              </a:solidFill>
            </a:endParaRPr>
          </a:p>
        </p:txBody>
      </p:sp>
      <p:sp>
        <p:nvSpPr>
          <p:cNvPr id="7" name="Zástupný symbol pro číslo snímku 6"/>
          <p:cNvSpPr>
            <a:spLocks noGrp="1"/>
          </p:cNvSpPr>
          <p:nvPr>
            <p:ph type="sldNum" sz="quarter" idx="12"/>
          </p:nvPr>
        </p:nvSpPr>
        <p:spPr/>
        <p:txBody>
          <a:bodyPr/>
          <a:lstStyle>
            <a:lvl1pPr>
              <a:defRPr>
                <a:solidFill>
                  <a:schemeClr val="tx1"/>
                </a:solidFill>
              </a:defRPr>
            </a:lvl1pPr>
            <a:extLst/>
          </a:lstStyle>
          <a:p>
            <a:fld id="{93821921-46B6-44E1-9B14-65A587B0F4BC}" type="slidenum">
              <a:rPr lang="cs-CZ" smtClean="0">
                <a:solidFill>
                  <a:prstClr val="black"/>
                </a:solidFill>
              </a:rPr>
              <a:pPr/>
              <a:t>‹#›</a:t>
            </a:fld>
            <a:endParaRPr lang="cs-CZ">
              <a:solidFill>
                <a:prstClr val="black"/>
              </a:solidFill>
            </a:endParaRPr>
          </a:p>
        </p:txBody>
      </p:sp>
      <p:sp>
        <p:nvSpPr>
          <p:cNvPr id="2" name="Nadpis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cs-CZ" smtClean="0"/>
              <a:t>Kliknutím lze upravit styl.</a:t>
            </a:r>
            <a:endParaRPr kumimoji="0" lang="en-US"/>
          </a:p>
        </p:txBody>
      </p:sp>
      <p:sp>
        <p:nvSpPr>
          <p:cNvPr id="8" name="Volný tvar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9" name="Volný tvar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0" name="Pravoúhlý trojúhelník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Přímá spojnice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Dvojitá šipka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Dvojitá šipka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158251075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1481329"/>
            <a:ext cx="8229600" cy="4386071"/>
          </a:xfrm>
        </p:spPr>
        <p:txBody>
          <a:bodyPr vert="eaVert"/>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fld id="{0836FBD6-B006-461B-951D-89B85173C6B6}" type="datetimeFigureOut">
              <a:rPr lang="cs-CZ" smtClean="0">
                <a:solidFill>
                  <a:prstClr val="black"/>
                </a:solidFill>
              </a:rPr>
              <a:pPr/>
              <a:t>24.4.2014</a:t>
            </a:fld>
            <a:endParaRPr lang="cs-CZ">
              <a:solidFill>
                <a:prstClr val="black"/>
              </a:solidFill>
            </a:endParaRPr>
          </a:p>
        </p:txBody>
      </p:sp>
      <p:sp>
        <p:nvSpPr>
          <p:cNvPr id="5" name="Zástupný symbol pro zápatí 4"/>
          <p:cNvSpPr>
            <a:spLocks noGrp="1"/>
          </p:cNvSpPr>
          <p:nvPr>
            <p:ph type="ftr" sz="quarter" idx="11"/>
          </p:nvPr>
        </p:nvSpPr>
        <p:spPr/>
        <p:txBody>
          <a:bodyPr/>
          <a:lstStyle>
            <a:extLst/>
          </a:lstStyle>
          <a:p>
            <a:endParaRPr lang="cs-CZ">
              <a:solidFill>
                <a:prstClr val="black"/>
              </a:solidFill>
            </a:endParaRPr>
          </a:p>
        </p:txBody>
      </p:sp>
      <p:sp>
        <p:nvSpPr>
          <p:cNvPr id="6" name="Zástupný symbol pro číslo snímku 5"/>
          <p:cNvSpPr>
            <a:spLocks noGrp="1"/>
          </p:cNvSpPr>
          <p:nvPr>
            <p:ph type="sldNum" sz="quarter" idx="12"/>
          </p:nvPr>
        </p:nvSpPr>
        <p:spPr/>
        <p:txBody>
          <a:bodyPr/>
          <a:lstStyle>
            <a:extLst/>
          </a:lstStyle>
          <a:p>
            <a:fld id="{93821921-46B6-44E1-9B14-65A587B0F4BC}"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12729676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44013" y="274640"/>
            <a:ext cx="1777470" cy="5592761"/>
          </a:xfrm>
        </p:spPr>
        <p:txBody>
          <a:bodyPr vert="eaVert"/>
          <a:lstStyle>
            <a:extLs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274641"/>
            <a:ext cx="6324600" cy="5592760"/>
          </a:xfrm>
        </p:spPr>
        <p:txBody>
          <a:bodyPr vert="eaVert"/>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fld id="{0836FBD6-B006-461B-951D-89B85173C6B6}" type="datetimeFigureOut">
              <a:rPr lang="cs-CZ" smtClean="0">
                <a:solidFill>
                  <a:prstClr val="black"/>
                </a:solidFill>
              </a:rPr>
              <a:pPr/>
              <a:t>24.4.2014</a:t>
            </a:fld>
            <a:endParaRPr lang="cs-CZ">
              <a:solidFill>
                <a:prstClr val="black"/>
              </a:solidFill>
            </a:endParaRPr>
          </a:p>
        </p:txBody>
      </p:sp>
      <p:sp>
        <p:nvSpPr>
          <p:cNvPr id="5" name="Zástupný symbol pro zápatí 4"/>
          <p:cNvSpPr>
            <a:spLocks noGrp="1"/>
          </p:cNvSpPr>
          <p:nvPr>
            <p:ph type="ftr" sz="quarter" idx="11"/>
          </p:nvPr>
        </p:nvSpPr>
        <p:spPr/>
        <p:txBody>
          <a:bodyPr/>
          <a:lstStyle>
            <a:extLst/>
          </a:lstStyle>
          <a:p>
            <a:endParaRPr lang="cs-CZ">
              <a:solidFill>
                <a:prstClr val="black"/>
              </a:solidFill>
            </a:endParaRPr>
          </a:p>
        </p:txBody>
      </p:sp>
      <p:sp>
        <p:nvSpPr>
          <p:cNvPr id="6" name="Zástupný symbol pro číslo snímku 5"/>
          <p:cNvSpPr>
            <a:spLocks noGrp="1"/>
          </p:cNvSpPr>
          <p:nvPr>
            <p:ph type="sldNum" sz="quarter" idx="12"/>
          </p:nvPr>
        </p:nvSpPr>
        <p:spPr/>
        <p:txBody>
          <a:bodyPr/>
          <a:lstStyle>
            <a:extLst/>
          </a:lstStyle>
          <a:p>
            <a:fld id="{93821921-46B6-44E1-9B14-65A587B0F4BC}"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83253660"/>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Nadpis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cs-CZ" smtClean="0"/>
              <a:t>Klepnutím lze upravit styl předlohy nadpisů.</a:t>
            </a:r>
            <a:endParaRPr kumimoji="0" lang="en-US"/>
          </a:p>
        </p:txBody>
      </p:sp>
      <p:sp>
        <p:nvSpPr>
          <p:cNvPr id="3" name="Podnadpis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cs-CZ" smtClean="0"/>
              <a:t>Klepnutím lze upravit styl předlohy podnadpisů.</a:t>
            </a:r>
            <a:endParaRPr kumimoji="0" lang="en-US"/>
          </a:p>
        </p:txBody>
      </p:sp>
      <p:sp>
        <p:nvSpPr>
          <p:cNvPr id="4" name="Zástupný symbol pro datum 3"/>
          <p:cNvSpPr>
            <a:spLocks noGrp="1"/>
          </p:cNvSpPr>
          <p:nvPr>
            <p:ph type="dt" sz="half" idx="10"/>
          </p:nvPr>
        </p:nvSpPr>
        <p:spPr/>
        <p:txBody>
          <a:bodyPr/>
          <a:lstStyle/>
          <a:p>
            <a:fld id="{9A742BE6-C6F6-4D66-B641-6315BE1B8628}" type="datetimeFigureOut">
              <a:rPr lang="cs-CZ" smtClean="0">
                <a:solidFill>
                  <a:prstClr val="white">
                    <a:tint val="95000"/>
                  </a:prstClr>
                </a:solidFill>
              </a:rPr>
              <a:pPr/>
              <a:t>24.4.2014</a:t>
            </a:fld>
            <a:endParaRPr lang="cs-CZ">
              <a:solidFill>
                <a:prstClr val="white">
                  <a:tint val="95000"/>
                </a:prstClr>
              </a:solidFill>
            </a:endParaRPr>
          </a:p>
        </p:txBody>
      </p:sp>
      <p:sp>
        <p:nvSpPr>
          <p:cNvPr id="5" name="Zástupný symbol pro zápatí 4"/>
          <p:cNvSpPr>
            <a:spLocks noGrp="1"/>
          </p:cNvSpPr>
          <p:nvPr>
            <p:ph type="ftr" sz="quarter" idx="11"/>
          </p:nvPr>
        </p:nvSpPr>
        <p:spPr/>
        <p:txBody>
          <a:bodyPr/>
          <a:lstStyle/>
          <a:p>
            <a:endParaRPr lang="cs-CZ">
              <a:solidFill>
                <a:prstClr val="white">
                  <a:tint val="95000"/>
                </a:prstClr>
              </a:solidFill>
            </a:endParaRPr>
          </a:p>
        </p:txBody>
      </p:sp>
      <p:sp>
        <p:nvSpPr>
          <p:cNvPr id="6" name="Zástupný symbol pro číslo snímku 5"/>
          <p:cNvSpPr>
            <a:spLocks noGrp="1"/>
          </p:cNvSpPr>
          <p:nvPr>
            <p:ph type="sldNum" sz="quarter" idx="12"/>
          </p:nvPr>
        </p:nvSpPr>
        <p:spPr/>
        <p:txBody>
          <a:bodyPr/>
          <a:lstStyle/>
          <a:p>
            <a:fld id="{3A83098B-6630-41C7-9ECC-F95542AA649C}" type="slidenum">
              <a:rPr lang="cs-CZ" smtClean="0">
                <a:solidFill>
                  <a:prstClr val="white">
                    <a:tint val="95000"/>
                  </a:prstClr>
                </a:solidFill>
              </a:rPr>
              <a:pPr/>
              <a:t>‹#›</a:t>
            </a:fld>
            <a:endParaRPr lang="cs-CZ">
              <a:solidFill>
                <a:prstClr val="white">
                  <a:tint val="95000"/>
                </a:prstClr>
              </a:solidFill>
            </a:endParaRPr>
          </a:p>
        </p:txBody>
      </p:sp>
      <p:sp>
        <p:nvSpPr>
          <p:cNvPr id="10" name="Obdélní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extLst>
      <p:ext uri="{BB962C8B-B14F-4D97-AF65-F5344CB8AC3E}">
        <p14:creationId xmlns:p14="http://schemas.microsoft.com/office/powerpoint/2010/main" val="2963883945"/>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lstStyle>
            <a:extLst/>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9A742BE6-C6F6-4D66-B641-6315BE1B8628}" type="datetimeFigureOut">
              <a:rPr lang="cs-CZ" smtClean="0">
                <a:solidFill>
                  <a:prstClr val="black">
                    <a:tint val="95000"/>
                  </a:prstClr>
                </a:solidFill>
              </a:rPr>
              <a:pPr/>
              <a:t>24.4.2014</a:t>
            </a:fld>
            <a:endParaRPr lang="cs-CZ">
              <a:solidFill>
                <a:prstClr val="black">
                  <a:tint val="9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95000"/>
                </a:prstClr>
              </a:solidFill>
            </a:endParaRPr>
          </a:p>
        </p:txBody>
      </p:sp>
      <p:sp>
        <p:nvSpPr>
          <p:cNvPr id="6" name="Zástupný symbol pro číslo snímku 5"/>
          <p:cNvSpPr>
            <a:spLocks noGrp="1"/>
          </p:cNvSpPr>
          <p:nvPr>
            <p:ph type="sldNum" sz="quarter" idx="12"/>
          </p:nvPr>
        </p:nvSpPr>
        <p:spPr/>
        <p:txBody>
          <a:bodyPr/>
          <a:lstStyle/>
          <a:p>
            <a:fld id="{3A83098B-6630-41C7-9ECC-F95542AA649C}" type="slidenum">
              <a:rPr lang="cs-CZ" smtClean="0">
                <a:solidFill>
                  <a:prstClr val="black">
                    <a:tint val="95000"/>
                  </a:prstClr>
                </a:solidFill>
              </a:rPr>
              <a:pPr/>
              <a:t>‹#›</a:t>
            </a:fld>
            <a:endParaRPr lang="cs-CZ">
              <a:solidFill>
                <a:prstClr val="black">
                  <a:tint val="95000"/>
                </a:prstClr>
              </a:solidFill>
            </a:endParaRPr>
          </a:p>
        </p:txBody>
      </p:sp>
    </p:spTree>
    <p:extLst>
      <p:ext uri="{BB962C8B-B14F-4D97-AF65-F5344CB8AC3E}">
        <p14:creationId xmlns:p14="http://schemas.microsoft.com/office/powerpoint/2010/main" val="980793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12" name="Obdélní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Nadpis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9A742BE6-C6F6-4D66-B641-6315BE1B8628}" type="datetimeFigureOut">
              <a:rPr lang="cs-CZ" smtClean="0">
                <a:solidFill>
                  <a:prstClr val="white">
                    <a:tint val="95000"/>
                  </a:prstClr>
                </a:solidFill>
              </a:rPr>
              <a:pPr/>
              <a:t>24.4.2014</a:t>
            </a:fld>
            <a:endParaRPr lang="cs-CZ">
              <a:solidFill>
                <a:prstClr val="white">
                  <a:tint val="95000"/>
                </a:prstClr>
              </a:solidFill>
            </a:endParaRPr>
          </a:p>
        </p:txBody>
      </p:sp>
      <p:sp>
        <p:nvSpPr>
          <p:cNvPr id="5" name="Zástupný symbol pro zápatí 4"/>
          <p:cNvSpPr>
            <a:spLocks noGrp="1"/>
          </p:cNvSpPr>
          <p:nvPr>
            <p:ph type="ftr" sz="quarter" idx="11"/>
          </p:nvPr>
        </p:nvSpPr>
        <p:spPr/>
        <p:txBody>
          <a:bodyPr/>
          <a:lstStyle/>
          <a:p>
            <a:endParaRPr lang="cs-CZ">
              <a:solidFill>
                <a:prstClr val="white">
                  <a:tint val="95000"/>
                </a:prstClr>
              </a:solidFill>
            </a:endParaRPr>
          </a:p>
        </p:txBody>
      </p:sp>
      <p:sp>
        <p:nvSpPr>
          <p:cNvPr id="6" name="Zástupný symbol pro číslo snímku 5"/>
          <p:cNvSpPr>
            <a:spLocks noGrp="1"/>
          </p:cNvSpPr>
          <p:nvPr>
            <p:ph type="sldNum" sz="quarter" idx="12"/>
          </p:nvPr>
        </p:nvSpPr>
        <p:spPr/>
        <p:txBody>
          <a:bodyPr/>
          <a:lstStyle/>
          <a:p>
            <a:fld id="{3A83098B-6630-41C7-9ECC-F95542AA649C}" type="slidenum">
              <a:rPr lang="cs-CZ" smtClean="0">
                <a:solidFill>
                  <a:prstClr val="white">
                    <a:tint val="95000"/>
                  </a:prstClr>
                </a:solidFill>
              </a:rPr>
              <a:pPr/>
              <a:t>‹#›</a:t>
            </a:fld>
            <a:endParaRPr lang="cs-CZ">
              <a:solidFill>
                <a:prstClr val="white">
                  <a:tint val="95000"/>
                </a:prstClr>
              </a:solidFill>
            </a:endParaRPr>
          </a:p>
        </p:txBody>
      </p:sp>
    </p:spTree>
    <p:extLst>
      <p:ext uri="{BB962C8B-B14F-4D97-AF65-F5344CB8AC3E}">
        <p14:creationId xmlns:p14="http://schemas.microsoft.com/office/powerpoint/2010/main" val="3615801108"/>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9A742BE6-C6F6-4D66-B641-6315BE1B8628}" type="datetimeFigureOut">
              <a:rPr lang="cs-CZ" smtClean="0">
                <a:solidFill>
                  <a:prstClr val="black">
                    <a:tint val="95000"/>
                  </a:prstClr>
                </a:solidFill>
              </a:rPr>
              <a:pPr/>
              <a:t>24.4.2014</a:t>
            </a:fld>
            <a:endParaRPr lang="cs-CZ">
              <a:solidFill>
                <a:prstClr val="black">
                  <a:tint val="9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95000"/>
                </a:prstClr>
              </a:solidFill>
            </a:endParaRPr>
          </a:p>
        </p:txBody>
      </p:sp>
      <p:sp>
        <p:nvSpPr>
          <p:cNvPr id="7" name="Zástupný symbol pro číslo snímku 6"/>
          <p:cNvSpPr>
            <a:spLocks noGrp="1"/>
          </p:cNvSpPr>
          <p:nvPr>
            <p:ph type="sldNum" sz="quarter" idx="12"/>
          </p:nvPr>
        </p:nvSpPr>
        <p:spPr/>
        <p:txBody>
          <a:bodyPr/>
          <a:lstStyle/>
          <a:p>
            <a:fld id="{3A83098B-6630-41C7-9ECC-F95542AA649C}" type="slidenum">
              <a:rPr lang="cs-CZ" smtClean="0">
                <a:solidFill>
                  <a:prstClr val="black">
                    <a:tint val="95000"/>
                  </a:prstClr>
                </a:solidFill>
              </a:rPr>
              <a:pPr/>
              <a:t>‹#›</a:t>
            </a:fld>
            <a:endParaRPr lang="cs-CZ">
              <a:solidFill>
                <a:prstClr val="black">
                  <a:tint val="95000"/>
                </a:prstClr>
              </a:solidFill>
            </a:endParaRPr>
          </a:p>
        </p:txBody>
      </p:sp>
    </p:spTree>
    <p:extLst>
      <p:ext uri="{BB962C8B-B14F-4D97-AF65-F5344CB8AC3E}">
        <p14:creationId xmlns:p14="http://schemas.microsoft.com/office/powerpoint/2010/main" val="3867730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0239DE8D-21B8-4AD1-A25A-721BAB8B3154}" type="datetimeFigureOut">
              <a:rPr lang="cs-CZ" smtClean="0"/>
              <a:pPr/>
              <a:t>24.4.2014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B517C7C-BE9C-416D-9153-761DD0A97D2C}" type="slidenum">
              <a:rPr lang="cs-CZ" smtClean="0"/>
              <a:pPr/>
              <a:t>‹#›</a:t>
            </a:fld>
            <a:endParaRPr lang="cs-CZ"/>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smtClean="0"/>
              <a:t>Klepnutím lze upravit styly předlohy textu.</a:t>
            </a:r>
          </a:p>
        </p:txBody>
      </p:sp>
      <p:sp>
        <p:nvSpPr>
          <p:cNvPr id="4" name="Zástupný symbol pro obsah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text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smtClean="0"/>
              <a:t>Klepnutím lze upravit styly předlohy textu.</a:t>
            </a:r>
          </a:p>
        </p:txBody>
      </p:sp>
      <p:sp>
        <p:nvSpPr>
          <p:cNvPr id="6" name="Zástupný symbol pro obsah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9A742BE6-C6F6-4D66-B641-6315BE1B8628}" type="datetimeFigureOut">
              <a:rPr lang="cs-CZ" smtClean="0">
                <a:solidFill>
                  <a:prstClr val="black">
                    <a:tint val="95000"/>
                  </a:prstClr>
                </a:solidFill>
              </a:rPr>
              <a:pPr/>
              <a:t>24.4.2014</a:t>
            </a:fld>
            <a:endParaRPr lang="cs-CZ">
              <a:solidFill>
                <a:prstClr val="black">
                  <a:tint val="9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95000"/>
                </a:prstClr>
              </a:solidFill>
            </a:endParaRPr>
          </a:p>
        </p:txBody>
      </p:sp>
      <p:sp>
        <p:nvSpPr>
          <p:cNvPr id="9" name="Zástupný symbol pro číslo snímku 8"/>
          <p:cNvSpPr>
            <a:spLocks noGrp="1"/>
          </p:cNvSpPr>
          <p:nvPr>
            <p:ph type="sldNum" sz="quarter" idx="12"/>
          </p:nvPr>
        </p:nvSpPr>
        <p:spPr/>
        <p:txBody>
          <a:bodyPr/>
          <a:lstStyle/>
          <a:p>
            <a:fld id="{3A83098B-6630-41C7-9ECC-F95542AA649C}" type="slidenum">
              <a:rPr lang="cs-CZ" smtClean="0">
                <a:solidFill>
                  <a:prstClr val="black">
                    <a:tint val="95000"/>
                  </a:prstClr>
                </a:solidFill>
              </a:rPr>
              <a:pPr/>
              <a:t>‹#›</a:t>
            </a:fld>
            <a:endParaRPr lang="cs-CZ">
              <a:solidFill>
                <a:prstClr val="black">
                  <a:tint val="95000"/>
                </a:prstClr>
              </a:solidFill>
            </a:endParaRPr>
          </a:p>
        </p:txBody>
      </p:sp>
    </p:spTree>
    <p:extLst>
      <p:ext uri="{BB962C8B-B14F-4D97-AF65-F5344CB8AC3E}">
        <p14:creationId xmlns:p14="http://schemas.microsoft.com/office/powerpoint/2010/main" val="2085501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9A742BE6-C6F6-4D66-B641-6315BE1B8628}" type="datetimeFigureOut">
              <a:rPr lang="cs-CZ" smtClean="0">
                <a:solidFill>
                  <a:prstClr val="black">
                    <a:tint val="95000"/>
                  </a:prstClr>
                </a:solidFill>
              </a:rPr>
              <a:pPr/>
              <a:t>24.4.2014</a:t>
            </a:fld>
            <a:endParaRPr lang="cs-CZ">
              <a:solidFill>
                <a:prstClr val="black">
                  <a:tint val="9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95000"/>
                </a:prstClr>
              </a:solidFill>
            </a:endParaRPr>
          </a:p>
        </p:txBody>
      </p:sp>
      <p:sp>
        <p:nvSpPr>
          <p:cNvPr id="5" name="Zástupný symbol pro číslo snímku 4"/>
          <p:cNvSpPr>
            <a:spLocks noGrp="1"/>
          </p:cNvSpPr>
          <p:nvPr>
            <p:ph type="sldNum" sz="quarter" idx="12"/>
          </p:nvPr>
        </p:nvSpPr>
        <p:spPr/>
        <p:txBody>
          <a:bodyPr/>
          <a:lstStyle/>
          <a:p>
            <a:fld id="{3A83098B-6630-41C7-9ECC-F95542AA649C}" type="slidenum">
              <a:rPr lang="cs-CZ" smtClean="0">
                <a:solidFill>
                  <a:prstClr val="black">
                    <a:tint val="95000"/>
                  </a:prstClr>
                </a:solidFill>
              </a:rPr>
              <a:pPr/>
              <a:t>‹#›</a:t>
            </a:fld>
            <a:endParaRPr lang="cs-CZ">
              <a:solidFill>
                <a:prstClr val="black">
                  <a:tint val="95000"/>
                </a:prstClr>
              </a:solidFill>
            </a:endParaRPr>
          </a:p>
        </p:txBody>
      </p:sp>
    </p:spTree>
    <p:extLst>
      <p:ext uri="{BB962C8B-B14F-4D97-AF65-F5344CB8AC3E}">
        <p14:creationId xmlns:p14="http://schemas.microsoft.com/office/powerpoint/2010/main" val="29660285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A742BE6-C6F6-4D66-B641-6315BE1B8628}" type="datetimeFigureOut">
              <a:rPr lang="cs-CZ" smtClean="0">
                <a:solidFill>
                  <a:prstClr val="black">
                    <a:tint val="95000"/>
                  </a:prstClr>
                </a:solidFill>
              </a:rPr>
              <a:pPr/>
              <a:t>24.4.2014</a:t>
            </a:fld>
            <a:endParaRPr lang="cs-CZ">
              <a:solidFill>
                <a:prstClr val="black">
                  <a:tint val="9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95000"/>
                </a:prstClr>
              </a:solidFill>
            </a:endParaRPr>
          </a:p>
        </p:txBody>
      </p:sp>
      <p:sp>
        <p:nvSpPr>
          <p:cNvPr id="4" name="Zástupný symbol pro číslo snímku 3"/>
          <p:cNvSpPr>
            <a:spLocks noGrp="1"/>
          </p:cNvSpPr>
          <p:nvPr>
            <p:ph type="sldNum" sz="quarter" idx="12"/>
          </p:nvPr>
        </p:nvSpPr>
        <p:spPr/>
        <p:txBody>
          <a:bodyPr/>
          <a:lstStyle/>
          <a:p>
            <a:fld id="{3A83098B-6630-41C7-9ECC-F95542AA649C}" type="slidenum">
              <a:rPr lang="cs-CZ" smtClean="0">
                <a:solidFill>
                  <a:prstClr val="black">
                    <a:tint val="95000"/>
                  </a:prstClr>
                </a:solidFill>
              </a:rPr>
              <a:pPr/>
              <a:t>‹#›</a:t>
            </a:fld>
            <a:endParaRPr lang="cs-CZ">
              <a:solidFill>
                <a:prstClr val="black">
                  <a:tint val="95000"/>
                </a:prstClr>
              </a:solidFill>
            </a:endParaRPr>
          </a:p>
        </p:txBody>
      </p:sp>
    </p:spTree>
    <p:extLst>
      <p:ext uri="{BB962C8B-B14F-4D97-AF65-F5344CB8AC3E}">
        <p14:creationId xmlns:p14="http://schemas.microsoft.com/office/powerpoint/2010/main" val="2141692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cs-CZ" smtClean="0"/>
              <a:t>Klepnutím lze upravit styl předlohy nadpisů.</a:t>
            </a:r>
            <a:endParaRPr kumimoji="0" lang="en-US"/>
          </a:p>
        </p:txBody>
      </p:sp>
      <p:sp>
        <p:nvSpPr>
          <p:cNvPr id="3" name="Zástupný symbol pro obsah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text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9A742BE6-C6F6-4D66-B641-6315BE1B8628}" type="datetimeFigureOut">
              <a:rPr lang="cs-CZ" smtClean="0">
                <a:solidFill>
                  <a:prstClr val="black">
                    <a:tint val="95000"/>
                  </a:prstClr>
                </a:solidFill>
              </a:rPr>
              <a:pPr/>
              <a:t>24.4.2014</a:t>
            </a:fld>
            <a:endParaRPr lang="cs-CZ">
              <a:solidFill>
                <a:prstClr val="black">
                  <a:tint val="9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95000"/>
                </a:prstClr>
              </a:solidFill>
            </a:endParaRPr>
          </a:p>
        </p:txBody>
      </p:sp>
      <p:sp>
        <p:nvSpPr>
          <p:cNvPr id="7" name="Zástupný symbol pro číslo snímku 6"/>
          <p:cNvSpPr>
            <a:spLocks noGrp="1"/>
          </p:cNvSpPr>
          <p:nvPr>
            <p:ph type="sldNum" sz="quarter" idx="12"/>
          </p:nvPr>
        </p:nvSpPr>
        <p:spPr/>
        <p:txBody>
          <a:bodyPr/>
          <a:lstStyle/>
          <a:p>
            <a:fld id="{3A83098B-6630-41C7-9ECC-F95542AA649C}" type="slidenum">
              <a:rPr lang="cs-CZ" smtClean="0">
                <a:solidFill>
                  <a:prstClr val="black">
                    <a:tint val="95000"/>
                  </a:prstClr>
                </a:solidFill>
              </a:rPr>
              <a:pPr/>
              <a:t>‹#›</a:t>
            </a:fld>
            <a:endParaRPr lang="cs-CZ">
              <a:solidFill>
                <a:prstClr val="black">
                  <a:tint val="95000"/>
                </a:prstClr>
              </a:solidFill>
            </a:endParaRPr>
          </a:p>
        </p:txBody>
      </p:sp>
      <p:sp>
        <p:nvSpPr>
          <p:cNvPr id="12" name="Obdélní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Obdélní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extLst>
      <p:ext uri="{BB962C8B-B14F-4D97-AF65-F5344CB8AC3E}">
        <p14:creationId xmlns:p14="http://schemas.microsoft.com/office/powerpoint/2010/main" val="3331087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a:xfrm>
            <a:off x="164592" y="1170432"/>
            <a:ext cx="2523744" cy="201168"/>
          </a:xfrm>
        </p:spPr>
        <p:txBody>
          <a:bodyPr/>
          <a:lstStyle/>
          <a:p>
            <a:fld id="{9A742BE6-C6F6-4D66-B641-6315BE1B8628}" type="datetimeFigureOut">
              <a:rPr lang="cs-CZ" smtClean="0">
                <a:solidFill>
                  <a:prstClr val="black">
                    <a:tint val="95000"/>
                  </a:prstClr>
                </a:solidFill>
              </a:rPr>
              <a:pPr/>
              <a:t>24.4.2014</a:t>
            </a:fld>
            <a:endParaRPr lang="cs-CZ">
              <a:solidFill>
                <a:prstClr val="black">
                  <a:tint val="95000"/>
                </a:prstClr>
              </a:solidFill>
            </a:endParaRPr>
          </a:p>
        </p:txBody>
      </p:sp>
      <p:sp>
        <p:nvSpPr>
          <p:cNvPr id="11" name="Obdélní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Obdélní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6" name="Zástupný symbol pro zápatí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cs-CZ">
              <a:solidFill>
                <a:prstClr val="white">
                  <a:shade val="50000"/>
                </a:prstClr>
              </a:solidFill>
            </a:endParaRPr>
          </a:p>
        </p:txBody>
      </p:sp>
      <p:sp>
        <p:nvSpPr>
          <p:cNvPr id="7" name="Zástupný symbol pro číslo snímku 6"/>
          <p:cNvSpPr>
            <a:spLocks noGrp="1"/>
          </p:cNvSpPr>
          <p:nvPr>
            <p:ph type="sldNum" sz="quarter" idx="12"/>
          </p:nvPr>
        </p:nvSpPr>
        <p:spPr>
          <a:xfrm>
            <a:off x="8339328" y="1170432"/>
            <a:ext cx="733864" cy="201168"/>
          </a:xfrm>
        </p:spPr>
        <p:txBody>
          <a:bodyPr/>
          <a:lstStyle/>
          <a:p>
            <a:fld id="{3A83098B-6630-41C7-9ECC-F95542AA649C}" type="slidenum">
              <a:rPr lang="cs-CZ" smtClean="0">
                <a:solidFill>
                  <a:prstClr val="black">
                    <a:tint val="95000"/>
                  </a:prstClr>
                </a:solidFill>
              </a:rPr>
              <a:pPr/>
              <a:t>‹#›</a:t>
            </a:fld>
            <a:endParaRPr lang="cs-CZ">
              <a:solidFill>
                <a:prstClr val="black">
                  <a:tint val="95000"/>
                </a:prstClr>
              </a:solidFill>
            </a:endParaRPr>
          </a:p>
        </p:txBody>
      </p:sp>
    </p:spTree>
    <p:extLst>
      <p:ext uri="{BB962C8B-B14F-4D97-AF65-F5344CB8AC3E}">
        <p14:creationId xmlns:p14="http://schemas.microsoft.com/office/powerpoint/2010/main" val="95753390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9A742BE6-C6F6-4D66-B641-6315BE1B8628}" type="datetimeFigureOut">
              <a:rPr lang="cs-CZ" smtClean="0">
                <a:solidFill>
                  <a:prstClr val="black">
                    <a:tint val="95000"/>
                  </a:prstClr>
                </a:solidFill>
              </a:rPr>
              <a:pPr/>
              <a:t>24.4.2014</a:t>
            </a:fld>
            <a:endParaRPr lang="cs-CZ">
              <a:solidFill>
                <a:prstClr val="black">
                  <a:tint val="9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95000"/>
                </a:prstClr>
              </a:solidFill>
            </a:endParaRPr>
          </a:p>
        </p:txBody>
      </p:sp>
      <p:sp>
        <p:nvSpPr>
          <p:cNvPr id="6" name="Zástupný symbol pro číslo snímku 5"/>
          <p:cNvSpPr>
            <a:spLocks noGrp="1"/>
          </p:cNvSpPr>
          <p:nvPr>
            <p:ph type="sldNum" sz="quarter" idx="12"/>
          </p:nvPr>
        </p:nvSpPr>
        <p:spPr/>
        <p:txBody>
          <a:bodyPr/>
          <a:lstStyle/>
          <a:p>
            <a:fld id="{3A83098B-6630-41C7-9ECC-F95542AA649C}" type="slidenum">
              <a:rPr lang="cs-CZ" smtClean="0">
                <a:solidFill>
                  <a:prstClr val="black">
                    <a:tint val="95000"/>
                  </a:prstClr>
                </a:solidFill>
              </a:rPr>
              <a:pPr/>
              <a:t>‹#›</a:t>
            </a:fld>
            <a:endParaRPr lang="cs-CZ">
              <a:solidFill>
                <a:prstClr val="black">
                  <a:tint val="95000"/>
                </a:prstClr>
              </a:solidFill>
            </a:endParaRPr>
          </a:p>
        </p:txBody>
      </p:sp>
    </p:spTree>
    <p:extLst>
      <p:ext uri="{BB962C8B-B14F-4D97-AF65-F5344CB8AC3E}">
        <p14:creationId xmlns:p14="http://schemas.microsoft.com/office/powerpoint/2010/main" val="4084877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9" name="Obdélní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8" name="Obdélní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Svislý nadpis 1"/>
          <p:cNvSpPr>
            <a:spLocks noGrp="1"/>
          </p:cNvSpPr>
          <p:nvPr>
            <p:ph type="title" orient="vert"/>
          </p:nvPr>
        </p:nvSpPr>
        <p:spPr>
          <a:xfrm>
            <a:off x="6781800" y="274640"/>
            <a:ext cx="1905000" cy="5851525"/>
          </a:xfrm>
        </p:spPr>
        <p:txBody>
          <a:bodyPr vert="eaVert"/>
          <a:lstStyle>
            <a:extLs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304800"/>
            <a:ext cx="6019800" cy="5851525"/>
          </a:xfrm>
        </p:spPr>
        <p:txBody>
          <a:bodyPr vert="eaVert"/>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9A742BE6-C6F6-4D66-B641-6315BE1B8628}" type="datetimeFigureOut">
              <a:rPr lang="cs-CZ" smtClean="0">
                <a:solidFill>
                  <a:prstClr val="black">
                    <a:tint val="95000"/>
                  </a:prstClr>
                </a:solidFill>
              </a:rPr>
              <a:pPr/>
              <a:t>24.4.2014</a:t>
            </a:fld>
            <a:endParaRPr lang="cs-CZ">
              <a:solidFill>
                <a:prstClr val="black">
                  <a:tint val="95000"/>
                </a:prstClr>
              </a:solidFill>
            </a:endParaRPr>
          </a:p>
        </p:txBody>
      </p:sp>
      <p:sp>
        <p:nvSpPr>
          <p:cNvPr id="5" name="Zástupný symbol pro zápatí 4"/>
          <p:cNvSpPr>
            <a:spLocks noGrp="1"/>
          </p:cNvSpPr>
          <p:nvPr>
            <p:ph type="ftr" sz="quarter" idx="11"/>
          </p:nvPr>
        </p:nvSpPr>
        <p:spPr>
          <a:xfrm>
            <a:off x="2640597" y="6377459"/>
            <a:ext cx="3836404" cy="365125"/>
          </a:xfrm>
        </p:spPr>
        <p:txBody>
          <a:bodyPr/>
          <a:lstStyle/>
          <a:p>
            <a:endParaRPr lang="cs-CZ">
              <a:solidFill>
                <a:prstClr val="black">
                  <a:tint val="95000"/>
                </a:prstClr>
              </a:solidFill>
            </a:endParaRPr>
          </a:p>
        </p:txBody>
      </p:sp>
      <p:sp>
        <p:nvSpPr>
          <p:cNvPr id="6" name="Zástupný symbol pro číslo snímku 5"/>
          <p:cNvSpPr>
            <a:spLocks noGrp="1"/>
          </p:cNvSpPr>
          <p:nvPr>
            <p:ph type="sldNum" sz="quarter" idx="12"/>
          </p:nvPr>
        </p:nvSpPr>
        <p:spPr/>
        <p:txBody>
          <a:bodyPr/>
          <a:lstStyle/>
          <a:p>
            <a:fld id="{3A83098B-6630-41C7-9ECC-F95542AA649C}" type="slidenum">
              <a:rPr lang="cs-CZ" smtClean="0">
                <a:solidFill>
                  <a:prstClr val="black">
                    <a:tint val="95000"/>
                  </a:prstClr>
                </a:solidFill>
              </a:rPr>
              <a:pPr/>
              <a:t>‹#›</a:t>
            </a:fld>
            <a:endParaRPr lang="cs-CZ">
              <a:solidFill>
                <a:prstClr val="black">
                  <a:tint val="95000"/>
                </a:prstClr>
              </a:solidFill>
            </a:endParaRPr>
          </a:p>
        </p:txBody>
      </p:sp>
    </p:spTree>
    <p:extLst>
      <p:ext uri="{BB962C8B-B14F-4D97-AF65-F5344CB8AC3E}">
        <p14:creationId xmlns:p14="http://schemas.microsoft.com/office/powerpoint/2010/main" val="2747852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239DE8D-21B8-4AD1-A25A-721BAB8B3154}" type="datetimeFigureOut">
              <a:rPr lang="cs-CZ" smtClean="0"/>
              <a:pPr/>
              <a:t>24.4.2014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B517C7C-BE9C-416D-9153-761DD0A97D2C}"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0239DE8D-21B8-4AD1-A25A-721BAB8B3154}" type="datetimeFigureOut">
              <a:rPr lang="cs-CZ" smtClean="0"/>
              <a:pPr/>
              <a:t>24.4.2014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B517C7C-BE9C-416D-9153-761DD0A97D2C}"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Obdélník s odříznutým a zakulaceným jedním rohem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Pravoúhlý trojúhelní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cs-CZ" smtClean="0"/>
              <a:t>Klepnutím lze upravit styl předlohy nadpisů.</a:t>
            </a:r>
            <a:endParaRPr kumimoji="0" lang="en-US"/>
          </a:p>
        </p:txBody>
      </p:sp>
      <p:sp>
        <p:nvSpPr>
          <p:cNvPr id="4" name="Zástupný symbol pro text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0239DE8D-21B8-4AD1-A25A-721BAB8B3154}" type="datetimeFigureOut">
              <a:rPr lang="cs-CZ" smtClean="0"/>
              <a:pPr/>
              <a:t>24.4.2014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a:xfrm>
            <a:off x="8077200" y="6356350"/>
            <a:ext cx="609600" cy="365125"/>
          </a:xfrm>
        </p:spPr>
        <p:txBody>
          <a:bodyPr/>
          <a:lstStyle/>
          <a:p>
            <a:fld id="{2B517C7C-BE9C-416D-9153-761DD0A97D2C}" type="slidenum">
              <a:rPr lang="cs-CZ" smtClean="0"/>
              <a:pPr/>
              <a:t>‹#›</a:t>
            </a:fld>
            <a:endParaRPr lang="cs-CZ"/>
          </a:p>
        </p:txBody>
      </p:sp>
      <p:sp>
        <p:nvSpPr>
          <p:cNvPr id="3" name="Zástupný symbol pro obrázek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cs-CZ" smtClean="0"/>
              <a:t>Klepnutím na ikonu přidáte obrázek.</a:t>
            </a:r>
            <a:endParaRPr kumimoji="0" lang="en-US" dirty="0"/>
          </a:p>
        </p:txBody>
      </p:sp>
      <p:sp>
        <p:nvSpPr>
          <p:cNvPr id="10" name="Volný tvar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Volný tvar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Volný tvar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Volný tvar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Zástupný symbol pro nadpis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cs-CZ" smtClean="0"/>
              <a:t>Klepnutím lze upravit styl předlohy nadpisů.</a:t>
            </a:r>
            <a:endParaRPr kumimoji="0" lang="en-US"/>
          </a:p>
        </p:txBody>
      </p:sp>
      <p:sp>
        <p:nvSpPr>
          <p:cNvPr id="30" name="Zástupný symbol pro text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0" name="Zástupný symbol pro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239DE8D-21B8-4AD1-A25A-721BAB8B3154}" type="datetimeFigureOut">
              <a:rPr lang="cs-CZ" smtClean="0"/>
              <a:pPr/>
              <a:t>24.4.2014</a:t>
            </a:fld>
            <a:endParaRPr lang="cs-CZ"/>
          </a:p>
        </p:txBody>
      </p:sp>
      <p:sp>
        <p:nvSpPr>
          <p:cNvPr id="22" name="Zástupný symbol pro zápatí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cs-CZ"/>
          </a:p>
        </p:txBody>
      </p:sp>
      <p:sp>
        <p:nvSpPr>
          <p:cNvPr id="18" name="Zástupný symbol pro číslo snímku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B517C7C-BE9C-416D-9153-761DD0A97D2C}" type="slidenum">
              <a:rPr lang="cs-CZ" smtClean="0"/>
              <a:pPr/>
              <a:t>‹#›</a:t>
            </a:fld>
            <a:endParaRPr lang="cs-CZ"/>
          </a:p>
        </p:txBody>
      </p:sp>
      <p:grpSp>
        <p:nvGrpSpPr>
          <p:cNvPr id="2" name="Skupina 1"/>
          <p:cNvGrpSpPr/>
          <p:nvPr/>
        </p:nvGrpSpPr>
        <p:grpSpPr>
          <a:xfrm>
            <a:off x="-19017" y="202408"/>
            <a:ext cx="9180548" cy="649224"/>
            <a:chOff x="-19045" y="216550"/>
            <a:chExt cx="9180548" cy="649224"/>
          </a:xfrm>
        </p:grpSpPr>
        <p:sp>
          <p:nvSpPr>
            <p:cNvPr id="12" name="Volný tvar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Volný tvar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římá spojnice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Zástupný symbol pro text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1" name="Zástupný symbol pro datum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95EC1D4A-A796-47C3-A63E-CE236FB377E2}" type="datetimeFigureOut">
              <a:rPr lang="cs-CZ" smtClean="0">
                <a:solidFill>
                  <a:srgbClr val="FE8637">
                    <a:shade val="75000"/>
                  </a:srgbClr>
                </a:solidFill>
              </a:rPr>
              <a:pPr/>
              <a:t>24.4.2014</a:t>
            </a:fld>
            <a:endParaRPr lang="cs-CZ">
              <a:solidFill>
                <a:srgbClr val="FE8637">
                  <a:shade val="75000"/>
                </a:srgbClr>
              </a:solidFill>
            </a:endParaRPr>
          </a:p>
        </p:txBody>
      </p:sp>
      <p:sp>
        <p:nvSpPr>
          <p:cNvPr id="28" name="Zástupný symbol pro zápatí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cs-CZ">
              <a:solidFill>
                <a:srgbClr val="FE8637">
                  <a:shade val="75000"/>
                </a:srgbClr>
              </a:solidFill>
            </a:endParaRPr>
          </a:p>
        </p:txBody>
      </p:sp>
      <p:sp>
        <p:nvSpPr>
          <p:cNvPr id="5" name="Zástupný symbol pro číslo snímku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C57A5DF-1266-40EA-9282-1E66B9DE06C0}" type="slidenum">
              <a:rPr lang="cs-CZ" smtClean="0">
                <a:solidFill>
                  <a:srgbClr val="FE8637">
                    <a:shade val="75000"/>
                  </a:srgbClr>
                </a:solidFill>
              </a:rPr>
              <a:pPr/>
              <a:t>‹#›</a:t>
            </a:fld>
            <a:endParaRPr lang="cs-CZ">
              <a:solidFill>
                <a:srgbClr val="FE8637">
                  <a:shade val="75000"/>
                </a:srgbClr>
              </a:solidFill>
            </a:endParaRPr>
          </a:p>
        </p:txBody>
      </p:sp>
      <p:sp>
        <p:nvSpPr>
          <p:cNvPr id="10" name="Zástupný symbol pro nadpis 9"/>
          <p:cNvSpPr>
            <a:spLocks noGrp="1"/>
          </p:cNvSpPr>
          <p:nvPr>
            <p:ph type="title"/>
          </p:nvPr>
        </p:nvSpPr>
        <p:spPr>
          <a:xfrm>
            <a:off x="304800" y="457200"/>
            <a:ext cx="8686800" cy="838200"/>
          </a:xfrm>
          <a:prstGeom prst="rect">
            <a:avLst/>
          </a:prstGeom>
        </p:spPr>
        <p:txBody>
          <a:bodyPr vert="horz" anchor="ctr">
            <a:normAutofit/>
          </a:bodyPr>
          <a:lstStyle/>
          <a:p>
            <a:r>
              <a:rPr kumimoji="0" lang="cs-CZ" smtClean="0"/>
              <a:t>Kliknutím lze upravit styl.</a:t>
            </a:r>
            <a:endParaRPr kumimoji="0" lang="en-US"/>
          </a:p>
        </p:txBody>
      </p:sp>
      <p:sp>
        <p:nvSpPr>
          <p:cNvPr id="9" name="Přímá spojnice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Přímá spojnice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5016365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cs-CZ" smtClean="0"/>
              <a:t>Kliknutím lze upravit styl.</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FF1B0F9A-CFE9-4D94-B9B6-5D8A9533CE63}" type="datetimeFigureOut">
              <a:rPr lang="cs-CZ" smtClean="0">
                <a:solidFill>
                  <a:prstClr val="white">
                    <a:tint val="75000"/>
                  </a:prstClr>
                </a:solidFill>
              </a:rPr>
              <a:pPr/>
              <a:t>24.4.2014</a:t>
            </a:fld>
            <a:endParaRPr lang="cs-CZ">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cs-CZ">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2B4E7BDB-D8B0-4E87-B218-3B9D901619A5}" type="slidenum">
              <a:rPr lang="cs-CZ" smtClean="0">
                <a:solidFill>
                  <a:prstClr val="white">
                    <a:tint val="75000"/>
                  </a:prstClr>
                </a:solidFill>
              </a:rPr>
              <a:pPr/>
              <a:t>‹#›</a:t>
            </a:fld>
            <a:endParaRPr lang="cs-CZ">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8841795"/>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Pravoúhlý trojúhelník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8" name="Přímá spojovací čára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Přímá spojovací čára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Zástupný symbol pro nadpis 21"/>
          <p:cNvSpPr>
            <a:spLocks noGrp="1"/>
          </p:cNvSpPr>
          <p:nvPr>
            <p:ph type="title"/>
          </p:nvPr>
        </p:nvSpPr>
        <p:spPr>
          <a:xfrm>
            <a:off x="457200" y="267494"/>
            <a:ext cx="8229600" cy="1399032"/>
          </a:xfrm>
          <a:prstGeom prst="rect">
            <a:avLst/>
          </a:prstGeom>
        </p:spPr>
        <p:txBody>
          <a:bodyPr vert="horz" anchor="ctr">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311C1F9C-2B56-4549-B0BE-83681689B132}" type="datetimeFigureOut">
              <a:rPr lang="cs-CZ" smtClean="0">
                <a:solidFill>
                  <a:prstClr val="white"/>
                </a:solidFill>
              </a:rPr>
              <a:pPr/>
              <a:t>24.4.2014</a:t>
            </a:fld>
            <a:endParaRPr lang="cs-CZ">
              <a:solidFill>
                <a:prstClr val="white"/>
              </a:solidFill>
            </a:endParaRPr>
          </a:p>
        </p:txBody>
      </p:sp>
      <p:sp>
        <p:nvSpPr>
          <p:cNvPr id="3" name="Zástupný symbol pro zápatí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cs-CZ">
              <a:solidFill>
                <a:prstClr val="white"/>
              </a:solidFill>
            </a:endParaRPr>
          </a:p>
        </p:txBody>
      </p:sp>
      <p:sp>
        <p:nvSpPr>
          <p:cNvPr id="23" name="Zástupný symbol pro číslo snímku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6D1BD9CE-EDFC-4697-AA3E-04957FBC48BE}" type="slidenum">
              <a:rPr lang="cs-CZ" smtClean="0">
                <a:solidFill>
                  <a:prstClr val="white"/>
                </a:solidFill>
              </a:rPr>
              <a:pPr/>
              <a:t>‹#›</a:t>
            </a:fld>
            <a:endParaRPr lang="cs-CZ">
              <a:solidFill>
                <a:prstClr val="white"/>
              </a:solidFill>
            </a:endParaRPr>
          </a:p>
        </p:txBody>
      </p:sp>
    </p:spTree>
    <p:extLst>
      <p:ext uri="{BB962C8B-B14F-4D97-AF65-F5344CB8AC3E}">
        <p14:creationId xmlns:p14="http://schemas.microsoft.com/office/powerpoint/2010/main" val="2796961623"/>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pull dir="d"/>
  </p:transition>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Volný tvar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Volný tvar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Pravoúhlý trojúhelník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Přímá spojnice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Zástupný symbol pro nadpis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cs-CZ" smtClean="0"/>
              <a:t>Kliknutím lze upravit styl.</a:t>
            </a:r>
            <a:endParaRPr kumimoji="0" lang="en-US"/>
          </a:p>
        </p:txBody>
      </p:sp>
      <p:sp>
        <p:nvSpPr>
          <p:cNvPr id="30" name="Zástupný symbol pro text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0" name="Zástupný symbol pro datum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836FBD6-B006-461B-951D-89B85173C6B6}" type="datetimeFigureOut">
              <a:rPr lang="cs-CZ" smtClean="0">
                <a:solidFill>
                  <a:prstClr val="black"/>
                </a:solidFill>
              </a:rPr>
              <a:pPr/>
              <a:t>24.4.2014</a:t>
            </a:fld>
            <a:endParaRPr lang="cs-CZ">
              <a:solidFill>
                <a:prstClr val="black"/>
              </a:solidFill>
            </a:endParaRPr>
          </a:p>
        </p:txBody>
      </p:sp>
      <p:sp>
        <p:nvSpPr>
          <p:cNvPr id="22" name="Zástupný symbol pro zápatí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cs-CZ">
              <a:solidFill>
                <a:prstClr val="black"/>
              </a:solidFill>
            </a:endParaRPr>
          </a:p>
        </p:txBody>
      </p:sp>
      <p:sp>
        <p:nvSpPr>
          <p:cNvPr id="18" name="Zástupný symbol pro číslo snímku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3821921-46B6-44E1-9B14-65A587B0F4BC}"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36390601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med">
    <p:fade/>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Obdélní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7" name="Obdélní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Zástupný symbol pro nadpis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4" name="Zástupný symbol pro datum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9A742BE6-C6F6-4D66-B641-6315BE1B8628}" type="datetimeFigureOut">
              <a:rPr lang="cs-CZ" smtClean="0">
                <a:solidFill>
                  <a:prstClr val="black">
                    <a:tint val="95000"/>
                  </a:prstClr>
                </a:solidFill>
              </a:rPr>
              <a:pPr/>
              <a:t>24.4.2014</a:t>
            </a:fld>
            <a:endParaRPr lang="cs-CZ">
              <a:solidFill>
                <a:prstClr val="black">
                  <a:tint val="95000"/>
                </a:prstClr>
              </a:solidFill>
            </a:endParaRPr>
          </a:p>
        </p:txBody>
      </p:sp>
      <p:sp>
        <p:nvSpPr>
          <p:cNvPr id="5" name="Zástupný symbol pro zápatí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cs-CZ">
              <a:solidFill>
                <a:prstClr val="black">
                  <a:tint val="95000"/>
                </a:prstClr>
              </a:solidFill>
            </a:endParaRPr>
          </a:p>
        </p:txBody>
      </p:sp>
      <p:sp>
        <p:nvSpPr>
          <p:cNvPr id="6" name="Zástupný symbol pro číslo snímku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3A83098B-6630-41C7-9ECC-F95542AA649C}" type="slidenum">
              <a:rPr lang="cs-CZ" smtClean="0">
                <a:solidFill>
                  <a:prstClr val="black">
                    <a:tint val="95000"/>
                  </a:prstClr>
                </a:solidFill>
              </a:rPr>
              <a:pPr/>
              <a:t>‹#›</a:t>
            </a:fld>
            <a:endParaRPr lang="cs-CZ">
              <a:solidFill>
                <a:prstClr val="black">
                  <a:tint val="95000"/>
                </a:prstClr>
              </a:solidFill>
            </a:endParaRPr>
          </a:p>
        </p:txBody>
      </p:sp>
    </p:spTree>
    <p:extLst>
      <p:ext uri="{BB962C8B-B14F-4D97-AF65-F5344CB8AC3E}">
        <p14:creationId xmlns:p14="http://schemas.microsoft.com/office/powerpoint/2010/main" val="888000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png"/><Relationship Id="rId1" Type="http://schemas.openxmlformats.org/officeDocument/2006/relationships/slideLayout" Target="../slideLayouts/slideLayout13.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15.xml"/><Relationship Id="rId5" Type="http://schemas.openxmlformats.org/officeDocument/2006/relationships/image" Target="../media/image129.jpeg"/><Relationship Id="rId4" Type="http://schemas.openxmlformats.org/officeDocument/2006/relationships/image" Target="../media/image128.jpeg"/></Relationships>
</file>

<file path=ppt/slides/_rels/slide10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www.google.cz/url?sa=i&amp;rct=j&amp;q=&amp;esrc=s&amp;source=images&amp;cd=&amp;cad=rja&amp;uact=8&amp;docid=5i-6zyTx6eaQ9M&amp;tbnid=Y5H5IRuZ6M1o5M:&amp;ved=0CAUQjRw&amp;url=http://www.americansolarshine.com/locate.html&amp;ei=BkNNU5q1AsuSswakoYDQBQ&amp;psig=AFQjCNHzDZVtPDMSPBbkLwCoWTg7ISXdnw&amp;ust=1397658733098791" TargetMode="External"/><Relationship Id="rId1" Type="http://schemas.openxmlformats.org/officeDocument/2006/relationships/slideLayout" Target="../slideLayouts/slideLayout5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www.google.cz/url?sa=i&amp;rct=j&amp;q=&amp;esrc=s&amp;source=images&amp;cd=&amp;cad=rja&amp;uact=8&amp;docid=5i-6zyTx6eaQ9M&amp;tbnid=Y5H5IRuZ6M1o5M:&amp;ved=0CAUQjRw&amp;url=http://www.americansolarshine.com/locate.html&amp;ei=BkNNU5q1AsuSswakoYDQBQ&amp;psig=AFQjCNHzDZVtPDMSPBbkLwCoWTg7ISXdnw&amp;ust=1397658733098791" TargetMode="External"/><Relationship Id="rId1" Type="http://schemas.openxmlformats.org/officeDocument/2006/relationships/slideLayout" Target="../slideLayouts/slideLayout5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www.google.cz/url?sa=i&amp;rct=j&amp;q=&amp;esrc=s&amp;source=images&amp;cd=&amp;cad=rja&amp;uact=8&amp;docid=5i-6zyTx6eaQ9M&amp;tbnid=Y5H5IRuZ6M1o5M:&amp;ved=0CAUQjRw&amp;url=http://www.americansolarshine.com/locate.html&amp;ei=BkNNU5q1AsuSswakoYDQBQ&amp;psig=AFQjCNHzDZVtPDMSPBbkLwCoWTg7ISXdnw&amp;ust=1397658733098791" TargetMode="External"/><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www.google.cz/url?sa=i&amp;rct=j&amp;q=&amp;esrc=s&amp;source=images&amp;cd=&amp;cad=rja&amp;uact=8&amp;docid=5i-6zyTx6eaQ9M&amp;tbnid=Y5H5IRuZ6M1o5M:&amp;ved=0CAUQjRw&amp;url=http://www.americansolarshine.com/locate.html&amp;ei=BkNNU5q1AsuSswakoYDQBQ&amp;psig=AFQjCNHzDZVtPDMSPBbkLwCoWTg7ISXdnw&amp;ust=1397658733098791" TargetMode="External"/><Relationship Id="rId1" Type="http://schemas.openxmlformats.org/officeDocument/2006/relationships/slideLayout" Target="../slideLayouts/slideLayout5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pn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5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11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57.xml"/><Relationship Id="rId5" Type="http://schemas.openxmlformats.org/officeDocument/2006/relationships/image" Target="../media/image142.jpeg"/><Relationship Id="rId4" Type="http://schemas.openxmlformats.org/officeDocument/2006/relationships/image" Target="../media/image14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5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57.xml"/><Relationship Id="rId5" Type="http://schemas.openxmlformats.org/officeDocument/2006/relationships/image" Target="../media/image151.jpeg"/><Relationship Id="rId4" Type="http://schemas.openxmlformats.org/officeDocument/2006/relationships/image" Target="../media/image150.jpeg"/></Relationships>
</file>

<file path=ppt/slides/_rels/slide12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5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5.xml"/><Relationship Id="rId5" Type="http://schemas.openxmlformats.org/officeDocument/2006/relationships/image" Target="../media/image24.jpeg"/><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gif"/><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1.xml"/><Relationship Id="rId5" Type="http://schemas.openxmlformats.org/officeDocument/2006/relationships/image" Target="../media/image69.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hyperlink" Target="http://pl.wikipedia.org/wiki/Plik:Eliot_House_-_IMG_1771.JPG" TargetMode="External"/><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3.png"/><Relationship Id="rId1" Type="http://schemas.openxmlformats.org/officeDocument/2006/relationships/slideLayout" Target="../slideLayouts/slideLayout46.xml"/><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6.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3.xml"/><Relationship Id="rId5" Type="http://schemas.openxmlformats.org/officeDocument/2006/relationships/image" Target="../media/image105.jpeg"/><Relationship Id="rId4" Type="http://schemas.openxmlformats.org/officeDocument/2006/relationships/image" Target="../media/image10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commons.wikimedia.org/wiki/File:VtStateHouseGrounds.JPG" TargetMode="External"/><Relationship Id="rId2" Type="http://schemas.openxmlformats.org/officeDocument/2006/relationships/image" Target="../media/image13.jpeg"/><Relationship Id="rId1" Type="http://schemas.openxmlformats.org/officeDocument/2006/relationships/slideLayout" Target="../slideLayouts/slideLayout24.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3356992"/>
            <a:ext cx="7125113" cy="924475"/>
          </a:xfrm>
        </p:spPr>
        <p:txBody>
          <a:bodyPr/>
          <a:lstStyle/>
          <a:p>
            <a:r>
              <a:rPr lang="cs-CZ" sz="4400" dirty="0" smtClean="0"/>
              <a:t>Maine, </a:t>
            </a:r>
            <a:r>
              <a:rPr lang="cs-CZ" sz="4400" dirty="0" smtClean="0"/>
              <a:t/>
            </a:r>
            <a:br>
              <a:rPr lang="cs-CZ" sz="4400" dirty="0" smtClean="0"/>
            </a:br>
            <a:r>
              <a:rPr lang="cs-CZ" sz="4400" dirty="0" smtClean="0"/>
              <a:t>New </a:t>
            </a:r>
            <a:r>
              <a:rPr lang="cs-CZ" sz="4400" dirty="0" smtClean="0"/>
              <a:t>Hampshire, Vermont, Massachusetts, Connecticut, Rhode Island</a:t>
            </a:r>
            <a:endParaRPr lang="cs-CZ"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548680"/>
            <a:ext cx="3084513"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138607" y="692696"/>
            <a:ext cx="6942855" cy="923330"/>
          </a:xfrm>
          <a:prstGeom prst="rect">
            <a:avLst/>
          </a:prstGeom>
          <a:noFill/>
        </p:spPr>
        <p:txBody>
          <a:bodyPr wrap="square" rtlCol="0">
            <a:spAutoFit/>
          </a:bodyPr>
          <a:lstStyle/>
          <a:p>
            <a:r>
              <a:rPr lang="cs-CZ" sz="4400" dirty="0">
                <a:solidFill>
                  <a:prstClr val="white"/>
                </a:solidFill>
              </a:rPr>
              <a:t>t</a:t>
            </a:r>
            <a:r>
              <a:rPr lang="cs-CZ" sz="4400" dirty="0" smtClean="0">
                <a:solidFill>
                  <a:prstClr val="white"/>
                </a:solidFill>
              </a:rPr>
              <a:t>zv. </a:t>
            </a:r>
            <a:r>
              <a:rPr lang="cs-CZ" sz="5400" b="1" dirty="0" smtClean="0">
                <a:solidFill>
                  <a:prstClr val="white"/>
                </a:solidFill>
              </a:rPr>
              <a:t>Nová Anglie</a:t>
            </a:r>
            <a:endParaRPr lang="cs-CZ" sz="5400" b="1" dirty="0">
              <a:solidFill>
                <a:prstClr val="white"/>
              </a:solidFill>
            </a:endParaRPr>
          </a:p>
        </p:txBody>
      </p:sp>
    </p:spTree>
    <p:extLst>
      <p:ext uri="{BB962C8B-B14F-4D97-AF65-F5344CB8AC3E}">
        <p14:creationId xmlns:p14="http://schemas.microsoft.com/office/powerpoint/2010/main" val="15599296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smtClean="0"/>
              <a:t>Vypracovali: Šašek, Šmíd, Havlátová, Machová, </a:t>
            </a:r>
            <a:r>
              <a:rPr lang="cs-CZ" dirty="0" err="1" smtClean="0"/>
              <a:t>Jacko</a:t>
            </a:r>
            <a:endParaRPr lang="cs-CZ" dirty="0"/>
          </a:p>
        </p:txBody>
      </p:sp>
    </p:spTree>
    <p:extLst>
      <p:ext uri="{BB962C8B-B14F-4D97-AF65-F5344CB8AC3E}">
        <p14:creationId xmlns:p14="http://schemas.microsoft.com/office/powerpoint/2010/main" val="25907727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457200" y="274638"/>
            <a:ext cx="8229600" cy="1143000"/>
          </a:xfrm>
          <a:prstGeom prst="rect">
            <a:avLst/>
          </a:prstGeom>
        </p:spPr>
        <p:txBody>
          <a:bodyPr vert="horz" anchor="ctr">
            <a:normAutofit/>
          </a:bodyPr>
          <a:lstStyle/>
          <a:p>
            <a:pPr>
              <a:spcBef>
                <a:spcPct val="0"/>
              </a:spcBef>
              <a:defRPr/>
            </a:pPr>
            <a:r>
              <a:rPr lang="cs-CZ" sz="3600" cap="all" dirty="0" smtClean="0">
                <a:solidFill>
                  <a:srgbClr val="575F6D"/>
                </a:solidFill>
                <a:effectLst>
                  <a:reflection blurRad="12700" stA="48000" endA="300" endPos="55000" dir="5400000" sy="-90000" algn="bl" rotWithShape="0"/>
                </a:effectLst>
                <a:latin typeface="Franklin Gothic Medium"/>
                <a:ea typeface="+mj-ea"/>
                <a:cs typeface="+mj-cs"/>
              </a:rPr>
              <a:t>Grand Canyon</a:t>
            </a:r>
            <a:endParaRPr lang="cs-CZ" sz="3600" cap="all" dirty="0">
              <a:solidFill>
                <a:srgbClr val="575F6D"/>
              </a:solidFill>
              <a:effectLst>
                <a:reflection blurRad="12700" stA="48000" endA="300" endPos="55000" dir="5400000" sy="-90000" algn="bl" rotWithShape="0"/>
              </a:effectLst>
              <a:latin typeface="Franklin Gothic Medium"/>
              <a:ea typeface="+mj-ea"/>
              <a:cs typeface="+mj-cs"/>
            </a:endParaRPr>
          </a:p>
        </p:txBody>
      </p:sp>
      <p:sp>
        <p:nvSpPr>
          <p:cNvPr id="5" name="Zástupný symbol pro obsah 2"/>
          <p:cNvSpPr txBox="1">
            <a:spLocks/>
          </p:cNvSpPr>
          <p:nvPr/>
        </p:nvSpPr>
        <p:spPr>
          <a:xfrm>
            <a:off x="500034" y="3214686"/>
            <a:ext cx="8229600" cy="4525963"/>
          </a:xfrm>
          <a:prstGeom prst="rect">
            <a:avLst/>
          </a:prstGeom>
        </p:spPr>
        <p:txBody>
          <a:bodyPr vert="horz">
            <a:normAutofit/>
          </a:bodyPr>
          <a:lstStyle/>
          <a:p>
            <a:pPr marL="342900" indent="-342900">
              <a:spcBef>
                <a:spcPct val="20000"/>
              </a:spcBef>
              <a:buClr>
                <a:srgbClr val="FE8637"/>
              </a:buClr>
              <a:buSzPct val="70000"/>
              <a:buFont typeface="Wingdings 2"/>
              <a:buChar char=""/>
              <a:defRPr/>
            </a:pPr>
            <a:r>
              <a:rPr lang="cs-CZ" sz="2800" dirty="0" smtClean="0">
                <a:solidFill>
                  <a:srgbClr val="575F6D"/>
                </a:solidFill>
              </a:rPr>
              <a:t>Hloubka: 1600 m </a:t>
            </a:r>
          </a:p>
          <a:p>
            <a:pPr marL="342900" indent="-342900">
              <a:spcBef>
                <a:spcPct val="20000"/>
              </a:spcBef>
              <a:buClr>
                <a:srgbClr val="FE8637"/>
              </a:buClr>
              <a:buSzPct val="70000"/>
              <a:buFont typeface="Wingdings 2"/>
              <a:buChar char=""/>
              <a:defRPr/>
            </a:pPr>
            <a:r>
              <a:rPr lang="cs-CZ" sz="2800" dirty="0" smtClean="0">
                <a:solidFill>
                  <a:srgbClr val="575F6D"/>
                </a:solidFill>
              </a:rPr>
              <a:t>Šířka: 16 km</a:t>
            </a:r>
          </a:p>
          <a:p>
            <a:pPr marL="342900" indent="-342900">
              <a:spcBef>
                <a:spcPct val="20000"/>
              </a:spcBef>
              <a:buClr>
                <a:srgbClr val="FE8637"/>
              </a:buClr>
              <a:buSzPct val="70000"/>
              <a:buFont typeface="Wingdings 2"/>
              <a:buChar char=""/>
              <a:defRPr/>
            </a:pPr>
            <a:r>
              <a:rPr lang="cs-CZ" sz="2800" dirty="0" smtClean="0">
                <a:solidFill>
                  <a:srgbClr val="575F6D"/>
                </a:solidFill>
              </a:rPr>
              <a:t>Stáří: 1,2 mil. let </a:t>
            </a:r>
          </a:p>
          <a:p>
            <a:pPr marL="342900" indent="-342900">
              <a:spcBef>
                <a:spcPct val="20000"/>
              </a:spcBef>
              <a:buClr>
                <a:srgbClr val="FE8637"/>
              </a:buClr>
              <a:buSzPct val="70000"/>
              <a:buFont typeface="Wingdings 2"/>
              <a:buChar char=""/>
              <a:defRPr/>
            </a:pPr>
            <a:r>
              <a:rPr lang="cs-CZ" sz="2800" dirty="0" smtClean="0">
                <a:solidFill>
                  <a:srgbClr val="575F6D"/>
                </a:solidFill>
              </a:rPr>
              <a:t>Od roku 1919 asi 185 mil. n</a:t>
            </a:r>
            <a:r>
              <a:rPr lang="cs-CZ" sz="2800" dirty="0" err="1" smtClean="0">
                <a:solidFill>
                  <a:srgbClr val="575F6D"/>
                </a:solidFill>
              </a:rPr>
              <a:t>ávštěvníků</a:t>
            </a:r>
            <a:endParaRPr lang="cs-CZ" sz="2800" dirty="0" smtClean="0">
              <a:solidFill>
                <a:srgbClr val="575F6D"/>
              </a:solidFill>
            </a:endParaRPr>
          </a:p>
          <a:p>
            <a:pPr marL="342900" indent="-342900">
              <a:spcBef>
                <a:spcPct val="20000"/>
              </a:spcBef>
              <a:buClr>
                <a:srgbClr val="FE8637"/>
              </a:buClr>
              <a:buSzPct val="70000"/>
              <a:buFont typeface="Wingdings 2"/>
              <a:buChar char=""/>
              <a:defRPr/>
            </a:pPr>
            <a:r>
              <a:rPr lang="cs-CZ" sz="2800" dirty="0" smtClean="0">
                <a:solidFill>
                  <a:srgbClr val="575F6D"/>
                </a:solidFill>
              </a:rPr>
              <a:t>Grand Canyonem protéká řeka Colorado</a:t>
            </a:r>
            <a:endParaRPr lang="cs-CZ" sz="2800" dirty="0">
              <a:solidFill>
                <a:srgbClr val="575F6D"/>
              </a:solidFill>
            </a:endParaRPr>
          </a:p>
        </p:txBody>
      </p:sp>
      <p:pic>
        <p:nvPicPr>
          <p:cNvPr id="6" name="Picture 2" descr="http://www.bugamerica.com/images/grand-canyon-Fotolia_7769191_S.jpg"/>
          <p:cNvPicPr>
            <a:picLocks noChangeAspect="1" noChangeArrowheads="1"/>
          </p:cNvPicPr>
          <p:nvPr/>
        </p:nvPicPr>
        <p:blipFill>
          <a:blip r:embed="rId2" cstate="print"/>
          <a:srcRect/>
          <a:stretch>
            <a:fillRect/>
          </a:stretch>
        </p:blipFill>
        <p:spPr bwMode="auto">
          <a:xfrm>
            <a:off x="4500562" y="785794"/>
            <a:ext cx="4295854" cy="3007098"/>
          </a:xfrm>
          <a:prstGeom prst="rect">
            <a:avLst/>
          </a:prstGeom>
          <a:noFill/>
        </p:spPr>
      </p:pic>
    </p:spTree>
    <p:extLst>
      <p:ext uri="{BB962C8B-B14F-4D97-AF65-F5344CB8AC3E}">
        <p14:creationId xmlns:p14="http://schemas.microsoft.com/office/powerpoint/2010/main" val="3571234837"/>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descr="http://images.boomsbeat.com/data/images/full/617/1-jpg.jpg"/>
          <p:cNvPicPr>
            <a:picLocks noChangeAspect="1" noChangeArrowheads="1"/>
          </p:cNvPicPr>
          <p:nvPr/>
        </p:nvPicPr>
        <p:blipFill>
          <a:blip r:embed="rId2" cstate="print"/>
          <a:srcRect/>
          <a:stretch>
            <a:fillRect/>
          </a:stretch>
        </p:blipFill>
        <p:spPr bwMode="auto">
          <a:xfrm>
            <a:off x="0" y="548680"/>
            <a:ext cx="9144000" cy="5714999"/>
          </a:xfrm>
          <a:prstGeom prst="rect">
            <a:avLst/>
          </a:prstGeom>
          <a:noFill/>
        </p:spPr>
      </p:pic>
    </p:spTree>
    <p:extLst>
      <p:ext uri="{BB962C8B-B14F-4D97-AF65-F5344CB8AC3E}">
        <p14:creationId xmlns:p14="http://schemas.microsoft.com/office/powerpoint/2010/main" val="3361552647"/>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descr="http://www.zastavki.com/pictures/1600x1200/2008/World_USA_Meteor_Crater___Near_Winslow___Arizona___USA_008904_.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5" name="TextovéPole 4"/>
          <p:cNvSpPr txBox="1"/>
          <p:nvPr/>
        </p:nvSpPr>
        <p:spPr>
          <a:xfrm>
            <a:off x="251520" y="404664"/>
            <a:ext cx="6192688" cy="369332"/>
          </a:xfrm>
          <a:prstGeom prst="rect">
            <a:avLst/>
          </a:prstGeom>
          <a:noFill/>
        </p:spPr>
        <p:txBody>
          <a:bodyPr wrap="square" rtlCol="0">
            <a:spAutoFit/>
          </a:bodyPr>
          <a:lstStyle/>
          <a:p>
            <a:r>
              <a:rPr lang="cs-CZ" dirty="0">
                <a:solidFill>
                  <a:prstClr val="white"/>
                </a:solidFill>
              </a:rPr>
              <a:t>Meteor </a:t>
            </a:r>
            <a:r>
              <a:rPr lang="cs-CZ" dirty="0" smtClean="0">
                <a:solidFill>
                  <a:prstClr val="white"/>
                </a:solidFill>
              </a:rPr>
              <a:t>Crater – vznik před 50 000 lety po dopadu meteoritu</a:t>
            </a:r>
            <a:endParaRPr lang="cs-CZ" dirty="0">
              <a:solidFill>
                <a:prstClr val="white"/>
              </a:solidFill>
            </a:endParaRPr>
          </a:p>
        </p:txBody>
      </p:sp>
    </p:spTree>
    <p:extLst>
      <p:ext uri="{BB962C8B-B14F-4D97-AF65-F5344CB8AC3E}">
        <p14:creationId xmlns:p14="http://schemas.microsoft.com/office/powerpoint/2010/main" val="2126503079"/>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dirty="0"/>
          </a:p>
        </p:txBody>
      </p:sp>
      <p:sp>
        <p:nvSpPr>
          <p:cNvPr id="3" name="Podnadpis 2"/>
          <p:cNvSpPr>
            <a:spLocks noGrp="1"/>
          </p:cNvSpPr>
          <p:nvPr>
            <p:ph type="subTitle" idx="1"/>
          </p:nvPr>
        </p:nvSpPr>
        <p:spPr/>
        <p:txBody>
          <a:bodyPr/>
          <a:lstStyle/>
          <a:p>
            <a:endParaRPr lang="cs-CZ" dirty="0"/>
          </a:p>
        </p:txBody>
      </p:sp>
      <p:sp>
        <p:nvSpPr>
          <p:cNvPr id="4" name="Nadpis 1"/>
          <p:cNvSpPr txBox="1">
            <a:spLocks/>
          </p:cNvSpPr>
          <p:nvPr/>
        </p:nvSpPr>
        <p:spPr>
          <a:xfrm>
            <a:off x="457200" y="457200"/>
            <a:ext cx="8686800" cy="838200"/>
          </a:xfrm>
          <a:prstGeom prst="rect">
            <a:avLst/>
          </a:prstGeom>
        </p:spPr>
        <p:txBody>
          <a:bodyPr vert="horz" anchor="t">
            <a:normAutofit fontScale="82500" lnSpcReduction="20000"/>
          </a:bodyPr>
          <a:lstStyle/>
          <a:p>
            <a:pPr algn="ctr">
              <a:spcBef>
                <a:spcPct val="0"/>
              </a:spcBef>
              <a:defRPr/>
            </a:pPr>
            <a:r>
              <a:rPr lang="cs-CZ" sz="7200" b="1" cap="all" dirty="0" err="1" smtClean="0">
                <a:solidFill>
                  <a:srgbClr val="575F6D"/>
                </a:solidFill>
                <a:effectLst>
                  <a:reflection blurRad="12700" stA="48000" endA="300" endPos="55000" dir="5400000" sy="-90000" algn="bl" rotWithShape="0"/>
                </a:effectLst>
                <a:latin typeface="Franklin Gothic Medium"/>
                <a:ea typeface="+mj-ea"/>
                <a:cs typeface="+mj-cs"/>
              </a:rPr>
              <a:t>texas</a:t>
            </a:r>
            <a:endParaRPr lang="cs-CZ" sz="7200" b="1" cap="all" dirty="0" smtClean="0">
              <a:solidFill>
                <a:srgbClr val="575F6D"/>
              </a:solidFill>
              <a:effectLst>
                <a:reflection blurRad="12700" stA="48000" endA="300" endPos="55000" dir="5400000" sy="-90000" algn="bl" rotWithShape="0"/>
              </a:effectLst>
              <a:latin typeface="Franklin Gothic Medium"/>
              <a:ea typeface="+mj-ea"/>
              <a:cs typeface="+mj-cs"/>
            </a:endParaRPr>
          </a:p>
        </p:txBody>
      </p:sp>
      <p:pic>
        <p:nvPicPr>
          <p:cNvPr id="6" name="Picture 4" descr="https://upload.wikimedia.org/wikipedia/commons/thumb/f/f7/Flag_of_Texas.svg/800px-Flag_of_Texas.svg.png"/>
          <p:cNvPicPr>
            <a:picLocks noChangeAspect="1" noChangeArrowheads="1"/>
          </p:cNvPicPr>
          <p:nvPr/>
        </p:nvPicPr>
        <p:blipFill>
          <a:blip r:embed="rId2" cstate="print"/>
          <a:srcRect/>
          <a:stretch>
            <a:fillRect/>
          </a:stretch>
        </p:blipFill>
        <p:spPr bwMode="auto">
          <a:xfrm>
            <a:off x="1071538" y="1500174"/>
            <a:ext cx="7184007" cy="4786346"/>
          </a:xfrm>
          <a:prstGeom prst="rect">
            <a:avLst/>
          </a:prstGeom>
          <a:noFill/>
        </p:spPr>
      </p:pic>
    </p:spTree>
    <p:extLst>
      <p:ext uri="{BB962C8B-B14F-4D97-AF65-F5344CB8AC3E}">
        <p14:creationId xmlns:p14="http://schemas.microsoft.com/office/powerpoint/2010/main" val="2538607582"/>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457200" y="274638"/>
            <a:ext cx="8229600" cy="1143000"/>
          </a:xfrm>
          <a:prstGeom prst="rect">
            <a:avLst/>
          </a:prstGeom>
        </p:spPr>
        <p:txBody>
          <a:bodyPr vert="horz" anchor="ctr">
            <a:normAutofit/>
          </a:bodyPr>
          <a:lstStyle/>
          <a:p>
            <a:pPr>
              <a:spcBef>
                <a:spcPct val="0"/>
              </a:spcBef>
              <a:defRPr/>
            </a:pPr>
            <a:r>
              <a:rPr lang="cs-CZ" sz="3600" cap="all" dirty="0" smtClean="0">
                <a:solidFill>
                  <a:srgbClr val="575F6D"/>
                </a:solidFill>
                <a:effectLst>
                  <a:reflection blurRad="12700" stA="48000" endA="300" endPos="55000" dir="5400000" sy="-90000" algn="bl" rotWithShape="0"/>
                </a:effectLst>
                <a:latin typeface="Franklin Gothic Medium"/>
                <a:ea typeface="+mj-ea"/>
                <a:cs typeface="+mj-cs"/>
              </a:rPr>
              <a:t>Přírodní podmínky</a:t>
            </a:r>
            <a:endParaRPr lang="cs-CZ" sz="3600" cap="all" dirty="0">
              <a:solidFill>
                <a:srgbClr val="575F6D"/>
              </a:solidFill>
              <a:effectLst>
                <a:reflection blurRad="12700" stA="48000" endA="300" endPos="55000" dir="5400000" sy="-90000" algn="bl" rotWithShape="0"/>
              </a:effectLst>
              <a:latin typeface="Franklin Gothic Medium"/>
              <a:ea typeface="+mj-ea"/>
              <a:cs typeface="+mj-cs"/>
            </a:endParaRPr>
          </a:p>
        </p:txBody>
      </p:sp>
      <p:sp>
        <p:nvSpPr>
          <p:cNvPr id="7" name="Zástupný symbol pro obsah 2"/>
          <p:cNvSpPr txBox="1">
            <a:spLocks/>
          </p:cNvSpPr>
          <p:nvPr/>
        </p:nvSpPr>
        <p:spPr>
          <a:xfrm>
            <a:off x="428596" y="1357298"/>
            <a:ext cx="7500990" cy="2071702"/>
          </a:xfrm>
          <a:prstGeom prst="rect">
            <a:avLst/>
          </a:prstGeom>
        </p:spPr>
        <p:txBody>
          <a:bodyPr vert="horz">
            <a:normAutofit/>
          </a:bodyPr>
          <a:lstStyle/>
          <a:p>
            <a:pPr marL="342900" indent="-342900">
              <a:spcBef>
                <a:spcPct val="20000"/>
              </a:spcBef>
              <a:buClr>
                <a:srgbClr val="FE8637"/>
              </a:buClr>
              <a:buSzPct val="70000"/>
              <a:buFont typeface="Wingdings 2"/>
              <a:buChar char=""/>
              <a:defRPr/>
            </a:pPr>
            <a:r>
              <a:rPr lang="cs-CZ" sz="3200" dirty="0" smtClean="0">
                <a:solidFill>
                  <a:srgbClr val="575F6D"/>
                </a:solidFill>
              </a:rPr>
              <a:t>Rozloha 695 622 km</a:t>
            </a:r>
            <a:r>
              <a:rPr lang="cs-CZ" sz="3200" baseline="30000" dirty="0" smtClean="0">
                <a:solidFill>
                  <a:srgbClr val="575F6D"/>
                </a:solidFill>
              </a:rPr>
              <a:t>2</a:t>
            </a:r>
          </a:p>
          <a:p>
            <a:pPr marL="342900" indent="-342900">
              <a:spcBef>
                <a:spcPct val="20000"/>
              </a:spcBef>
              <a:buClr>
                <a:srgbClr val="FE8637"/>
              </a:buClr>
              <a:buSzPct val="70000"/>
              <a:buFont typeface="Wingdings 2"/>
              <a:buChar char=""/>
              <a:defRPr/>
            </a:pPr>
            <a:r>
              <a:rPr lang="cs-CZ" sz="3200" dirty="0" smtClean="0">
                <a:solidFill>
                  <a:srgbClr val="575F6D"/>
                </a:solidFill>
              </a:rPr>
              <a:t>Největší řeka Rio Grande</a:t>
            </a:r>
          </a:p>
          <a:p>
            <a:pPr marL="342900" indent="-342900">
              <a:spcBef>
                <a:spcPct val="20000"/>
              </a:spcBef>
              <a:buClr>
                <a:srgbClr val="FE8637"/>
              </a:buClr>
              <a:buSzPct val="70000"/>
              <a:buFont typeface="Wingdings 2"/>
              <a:buChar char=""/>
              <a:defRPr/>
            </a:pPr>
            <a:r>
              <a:rPr lang="cs-CZ" sz="3200" dirty="0" smtClean="0">
                <a:solidFill>
                  <a:srgbClr val="575F6D"/>
                </a:solidFill>
              </a:rPr>
              <a:t>Nejvyšší hora Guadalupe </a:t>
            </a:r>
            <a:r>
              <a:rPr lang="cs-CZ" sz="3200" dirty="0" err="1" smtClean="0">
                <a:solidFill>
                  <a:srgbClr val="575F6D"/>
                </a:solidFill>
              </a:rPr>
              <a:t>Peak</a:t>
            </a:r>
            <a:endParaRPr lang="cs-CZ" sz="3200" dirty="0">
              <a:solidFill>
                <a:srgbClr val="575F6D"/>
              </a:solidFill>
            </a:endParaRPr>
          </a:p>
        </p:txBody>
      </p:sp>
      <p:pic>
        <p:nvPicPr>
          <p:cNvPr id="33794" name="Picture 2" descr="http://www.usapics.net/wp-content/uploads/2012/03/rio-grande-river-big-bend-national-park-texas.jpg"/>
          <p:cNvPicPr>
            <a:picLocks noChangeAspect="1" noChangeArrowheads="1"/>
          </p:cNvPicPr>
          <p:nvPr/>
        </p:nvPicPr>
        <p:blipFill>
          <a:blip r:embed="rId2" cstate="print"/>
          <a:srcRect/>
          <a:stretch>
            <a:fillRect/>
          </a:stretch>
        </p:blipFill>
        <p:spPr bwMode="auto">
          <a:xfrm>
            <a:off x="3714744" y="3143248"/>
            <a:ext cx="4572032" cy="3429024"/>
          </a:xfrm>
          <a:prstGeom prst="rect">
            <a:avLst/>
          </a:prstGeom>
          <a:noFill/>
        </p:spPr>
      </p:pic>
    </p:spTree>
    <p:extLst>
      <p:ext uri="{BB962C8B-B14F-4D97-AF65-F5344CB8AC3E}">
        <p14:creationId xmlns:p14="http://schemas.microsoft.com/office/powerpoint/2010/main" val="3550440267"/>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descr="http://t.wallpaperweb.org/wallpaper/nature/1600x1200/LonesomeHighwayGuadalupeMountainsTexas.jpg"/>
          <p:cNvPicPr>
            <a:picLocks noChangeAspect="1" noChangeArrowheads="1"/>
          </p:cNvPicPr>
          <p:nvPr/>
        </p:nvPicPr>
        <p:blipFill>
          <a:blip r:embed="rId2" cstate="print"/>
          <a:srcRect/>
          <a:stretch>
            <a:fillRect/>
          </a:stretch>
        </p:blipFill>
        <p:spPr bwMode="auto">
          <a:xfrm>
            <a:off x="0" y="-1"/>
            <a:ext cx="9144000" cy="6863161"/>
          </a:xfrm>
          <a:prstGeom prst="rect">
            <a:avLst/>
          </a:prstGeom>
          <a:noFill/>
        </p:spPr>
      </p:pic>
    </p:spTree>
    <p:extLst>
      <p:ext uri="{BB962C8B-B14F-4D97-AF65-F5344CB8AC3E}">
        <p14:creationId xmlns:p14="http://schemas.microsoft.com/office/powerpoint/2010/main" val="1764731404"/>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24290"/>
            <a:ext cx="8229600" cy="1143000"/>
          </a:xfrm>
        </p:spPr>
        <p:txBody>
          <a:bodyPr/>
          <a:lstStyle/>
          <a:p>
            <a:r>
              <a:rPr lang="cs-CZ" dirty="0" smtClean="0"/>
              <a:t>Obyvatelstvo</a:t>
            </a:r>
            <a:endParaRPr lang="cs-CZ" dirty="0"/>
          </a:p>
        </p:txBody>
      </p:sp>
      <p:pic>
        <p:nvPicPr>
          <p:cNvPr id="3074" name="Picture 2" descr="http://img4.wikia.nocookie.net/__cb20130723175529/simpsons/images/2/2d/The_Rich_Texan.png"/>
          <p:cNvPicPr>
            <a:picLocks noChangeAspect="1" noChangeArrowheads="1"/>
          </p:cNvPicPr>
          <p:nvPr/>
        </p:nvPicPr>
        <p:blipFill>
          <a:blip r:embed="rId2" cstate="print"/>
          <a:srcRect/>
          <a:stretch>
            <a:fillRect/>
          </a:stretch>
        </p:blipFill>
        <p:spPr bwMode="auto">
          <a:xfrm>
            <a:off x="6012160" y="1772816"/>
            <a:ext cx="2152650" cy="3810000"/>
          </a:xfrm>
          <a:prstGeom prst="rect">
            <a:avLst/>
          </a:prstGeom>
          <a:noFill/>
        </p:spPr>
      </p:pic>
      <p:pic>
        <p:nvPicPr>
          <p:cNvPr id="3082" name="Picture 10" descr="File:AustinWikiPic2.jpg"/>
          <p:cNvPicPr>
            <a:picLocks noChangeAspect="1" noChangeArrowheads="1"/>
          </p:cNvPicPr>
          <p:nvPr/>
        </p:nvPicPr>
        <p:blipFill>
          <a:blip r:embed="rId3" cstate="print"/>
          <a:srcRect/>
          <a:stretch>
            <a:fillRect/>
          </a:stretch>
        </p:blipFill>
        <p:spPr bwMode="auto">
          <a:xfrm>
            <a:off x="1763688" y="2348880"/>
            <a:ext cx="7029450" cy="3219451"/>
          </a:xfrm>
          <a:prstGeom prst="rect">
            <a:avLst/>
          </a:prstGeom>
          <a:noFill/>
        </p:spPr>
      </p:pic>
      <p:pic>
        <p:nvPicPr>
          <p:cNvPr id="3084" name="Picture 12" descr="File:Houstontexas1danielarizpe.jpg"/>
          <p:cNvPicPr>
            <a:picLocks noChangeAspect="1" noChangeArrowheads="1"/>
          </p:cNvPicPr>
          <p:nvPr/>
        </p:nvPicPr>
        <p:blipFill>
          <a:blip r:embed="rId4" cstate="print"/>
          <a:srcRect/>
          <a:stretch>
            <a:fillRect/>
          </a:stretch>
        </p:blipFill>
        <p:spPr bwMode="auto">
          <a:xfrm>
            <a:off x="1691680" y="2924944"/>
            <a:ext cx="6096000" cy="2895601"/>
          </a:xfrm>
          <a:prstGeom prst="rect">
            <a:avLst/>
          </a:prstGeom>
          <a:noFill/>
        </p:spPr>
      </p:pic>
      <p:pic>
        <p:nvPicPr>
          <p:cNvPr id="3086" name="Picture 14" descr="File:Xvixionx 29 April 2006 Dallas Skyline.jpg"/>
          <p:cNvPicPr>
            <a:picLocks noChangeAspect="1" noChangeArrowheads="1"/>
          </p:cNvPicPr>
          <p:nvPr/>
        </p:nvPicPr>
        <p:blipFill>
          <a:blip r:embed="rId5" cstate="print"/>
          <a:srcRect/>
          <a:stretch>
            <a:fillRect/>
          </a:stretch>
        </p:blipFill>
        <p:spPr bwMode="auto">
          <a:xfrm>
            <a:off x="857224" y="2071678"/>
            <a:ext cx="7620000" cy="3971925"/>
          </a:xfrm>
          <a:prstGeom prst="rect">
            <a:avLst/>
          </a:prstGeom>
          <a:noFill/>
        </p:spPr>
      </p:pic>
      <p:pic>
        <p:nvPicPr>
          <p:cNvPr id="3088" name="Picture 16" descr="File:Downtown-san-antonio.jpeg"/>
          <p:cNvPicPr>
            <a:picLocks noChangeAspect="1" noChangeArrowheads="1"/>
          </p:cNvPicPr>
          <p:nvPr/>
        </p:nvPicPr>
        <p:blipFill>
          <a:blip r:embed="rId6" cstate="print"/>
          <a:srcRect/>
          <a:stretch>
            <a:fillRect/>
          </a:stretch>
        </p:blipFill>
        <p:spPr bwMode="auto">
          <a:xfrm>
            <a:off x="1835696" y="1844824"/>
            <a:ext cx="5715000" cy="3838576"/>
          </a:xfrm>
          <a:prstGeom prst="rect">
            <a:avLst/>
          </a:prstGeom>
          <a:noFill/>
        </p:spPr>
      </p:pic>
      <p:pic>
        <p:nvPicPr>
          <p:cNvPr id="3090" name="Picture 18" descr="File:El Paso Skyline.jpg"/>
          <p:cNvPicPr>
            <a:picLocks noChangeAspect="1" noChangeArrowheads="1"/>
          </p:cNvPicPr>
          <p:nvPr/>
        </p:nvPicPr>
        <p:blipFill>
          <a:blip r:embed="rId7" cstate="print"/>
          <a:srcRect/>
          <a:stretch>
            <a:fillRect/>
          </a:stretch>
        </p:blipFill>
        <p:spPr bwMode="auto">
          <a:xfrm>
            <a:off x="802432" y="714356"/>
            <a:ext cx="7239000" cy="5429251"/>
          </a:xfrm>
          <a:prstGeom prst="rect">
            <a:avLst/>
          </a:prstGeom>
          <a:noFill/>
        </p:spPr>
      </p:pic>
      <p:sp>
        <p:nvSpPr>
          <p:cNvPr id="3" name="Zástupný symbol pro obsah 2"/>
          <p:cNvSpPr>
            <a:spLocks noGrp="1"/>
          </p:cNvSpPr>
          <p:nvPr>
            <p:ph idx="1"/>
          </p:nvPr>
        </p:nvSpPr>
        <p:spPr>
          <a:xfrm>
            <a:off x="214282" y="1571612"/>
            <a:ext cx="8229600" cy="4525963"/>
          </a:xfrm>
        </p:spPr>
        <p:txBody>
          <a:bodyPr>
            <a:normAutofit/>
          </a:bodyPr>
          <a:lstStyle/>
          <a:p>
            <a:r>
              <a:rPr lang="cs-CZ" sz="2800" dirty="0" smtClean="0"/>
              <a:t>25. mil. obyvatel</a:t>
            </a:r>
          </a:p>
          <a:p>
            <a:r>
              <a:rPr lang="cs-CZ" sz="2800" dirty="0" smtClean="0"/>
              <a:t>H. zalidnění 34,8 ob/km</a:t>
            </a:r>
            <a:r>
              <a:rPr lang="cs-CZ" sz="2800" baseline="30000" dirty="0" smtClean="0"/>
              <a:t>2</a:t>
            </a:r>
            <a:endParaRPr lang="cs-CZ" sz="2800" dirty="0" smtClean="0"/>
          </a:p>
          <a:p>
            <a:r>
              <a:rPr lang="cs-CZ" sz="2800" dirty="0" smtClean="0"/>
              <a:t>Úřední jazyk angličtina </a:t>
            </a:r>
          </a:p>
          <a:p>
            <a:r>
              <a:rPr lang="cs-CZ" sz="2800" dirty="0" smtClean="0"/>
              <a:t>Hlavní město: Austin</a:t>
            </a:r>
          </a:p>
          <a:p>
            <a:endParaRPr lang="cs-CZ" sz="2800" dirty="0"/>
          </a:p>
        </p:txBody>
      </p:sp>
    </p:spTree>
    <p:extLst>
      <p:ext uri="{BB962C8B-B14F-4D97-AF65-F5344CB8AC3E}">
        <p14:creationId xmlns:p14="http://schemas.microsoft.com/office/powerpoint/2010/main" val="17855148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082"/>
                                        </p:tgtEl>
                                        <p:attrNameLst>
                                          <p:attrName>style.visibility</p:attrName>
                                        </p:attrNameLst>
                                      </p:cBhvr>
                                      <p:to>
                                        <p:strVal val="visible"/>
                                      </p:to>
                                    </p:set>
                                    <p:animEffect transition="in" filter="fade">
                                      <p:cBhvr>
                                        <p:cTn id="14" dur="500"/>
                                        <p:tgtEl>
                                          <p:spTgt spid="308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8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084"/>
                                        </p:tgtEl>
                                        <p:attrNameLst>
                                          <p:attrName>style.visibility</p:attrName>
                                        </p:attrNameLst>
                                      </p:cBhvr>
                                      <p:to>
                                        <p:strVal val="visible"/>
                                      </p:to>
                                    </p:set>
                                    <p:animEffect transition="in" filter="fade">
                                      <p:cBhvr>
                                        <p:cTn id="21" dur="500"/>
                                        <p:tgtEl>
                                          <p:spTgt spid="308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08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086"/>
                                        </p:tgtEl>
                                        <p:attrNameLst>
                                          <p:attrName>style.visibility</p:attrName>
                                        </p:attrNameLst>
                                      </p:cBhvr>
                                      <p:to>
                                        <p:strVal val="visible"/>
                                      </p:to>
                                    </p:set>
                                    <p:animEffect transition="in" filter="fade">
                                      <p:cBhvr>
                                        <p:cTn id="28" dur="500"/>
                                        <p:tgtEl>
                                          <p:spTgt spid="308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08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88"/>
                                        </p:tgtEl>
                                        <p:attrNameLst>
                                          <p:attrName>style.visibility</p:attrName>
                                        </p:attrNameLst>
                                      </p:cBhvr>
                                      <p:to>
                                        <p:strVal val="visible"/>
                                      </p:to>
                                    </p:set>
                                    <p:animEffect transition="in" filter="fade">
                                      <p:cBhvr>
                                        <p:cTn id="35" dur="500"/>
                                        <p:tgtEl>
                                          <p:spTgt spid="308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08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3090"/>
                                        </p:tgtEl>
                                        <p:attrNameLst>
                                          <p:attrName>style.visibility</p:attrName>
                                        </p:attrNameLst>
                                      </p:cBhvr>
                                      <p:to>
                                        <p:strVal val="visible"/>
                                      </p:to>
                                    </p:set>
                                    <p:animEffect transition="in" filter="fade">
                                      <p:cBhvr>
                                        <p:cTn id="42" dur="500"/>
                                        <p:tgtEl>
                                          <p:spTgt spid="3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a.ecn.cz/img_upload/e6ffb6c50bc1424ab10ecf09e063cd63/albums/userpics/10004/Feedlot-1.jpg"/>
          <p:cNvPicPr>
            <a:picLocks noChangeAspect="1" noChangeArrowheads="1"/>
          </p:cNvPicPr>
          <p:nvPr/>
        </p:nvPicPr>
        <p:blipFill>
          <a:blip r:embed="rId2" cstate="print"/>
          <a:srcRect/>
          <a:stretch>
            <a:fillRect/>
          </a:stretch>
        </p:blipFill>
        <p:spPr bwMode="auto">
          <a:xfrm>
            <a:off x="4572000" y="1340768"/>
            <a:ext cx="4176464" cy="2616580"/>
          </a:xfrm>
          <a:prstGeom prst="rect">
            <a:avLst/>
          </a:prstGeom>
          <a:noFill/>
        </p:spPr>
      </p:pic>
      <p:sp>
        <p:nvSpPr>
          <p:cNvPr id="2" name="Nadpis 1"/>
          <p:cNvSpPr>
            <a:spLocks noGrp="1"/>
          </p:cNvSpPr>
          <p:nvPr>
            <p:ph type="title"/>
          </p:nvPr>
        </p:nvSpPr>
        <p:spPr/>
        <p:txBody>
          <a:bodyPr/>
          <a:lstStyle/>
          <a:p>
            <a:r>
              <a:rPr lang="cs-CZ" dirty="0" smtClean="0"/>
              <a:t>Hospodářství</a:t>
            </a:r>
            <a:endParaRPr lang="cs-CZ" dirty="0"/>
          </a:p>
        </p:txBody>
      </p:sp>
      <p:sp>
        <p:nvSpPr>
          <p:cNvPr id="3" name="Zástupný symbol pro obsah 2"/>
          <p:cNvSpPr>
            <a:spLocks noGrp="1"/>
          </p:cNvSpPr>
          <p:nvPr>
            <p:ph sz="half" idx="1"/>
          </p:nvPr>
        </p:nvSpPr>
        <p:spPr/>
        <p:txBody>
          <a:bodyPr>
            <a:normAutofit/>
          </a:bodyPr>
          <a:lstStyle/>
          <a:p>
            <a:r>
              <a:rPr lang="cs-CZ" sz="2800" dirty="0" smtClean="0"/>
              <a:t>Zemědělství</a:t>
            </a:r>
          </a:p>
          <a:p>
            <a:pPr lvl="1">
              <a:buFont typeface="Arial" pitchFamily="34" charset="0"/>
              <a:buChar char="•"/>
            </a:pPr>
            <a:r>
              <a:rPr lang="cs-CZ" dirty="0" smtClean="0"/>
              <a:t>c</a:t>
            </a:r>
            <a:r>
              <a:rPr lang="cs-CZ" sz="2400" dirty="0" smtClean="0"/>
              <a:t>hov dobytka, pěstování obilin a bavlny</a:t>
            </a:r>
            <a:endParaRPr lang="cs-CZ" dirty="0" smtClean="0"/>
          </a:p>
          <a:p>
            <a:r>
              <a:rPr lang="cs-CZ" dirty="0" smtClean="0"/>
              <a:t>Průmysl</a:t>
            </a:r>
          </a:p>
          <a:p>
            <a:pPr lvl="1">
              <a:buFont typeface="Arial" pitchFamily="34" charset="0"/>
              <a:buChar char="•"/>
            </a:pPr>
            <a:r>
              <a:rPr lang="cs-CZ" dirty="0" smtClean="0"/>
              <a:t>high-</a:t>
            </a:r>
            <a:r>
              <a:rPr lang="cs-CZ" dirty="0" err="1" smtClean="0"/>
              <a:t>tech</a:t>
            </a:r>
            <a:r>
              <a:rPr lang="cs-CZ" dirty="0" smtClean="0"/>
              <a:t>, petrochemický</a:t>
            </a:r>
          </a:p>
          <a:p>
            <a:r>
              <a:rPr lang="cs-CZ" sz="2800" dirty="0" smtClean="0"/>
              <a:t>Těžba</a:t>
            </a:r>
          </a:p>
          <a:p>
            <a:pPr lvl="1">
              <a:buFont typeface="Arial" pitchFamily="34" charset="0"/>
              <a:buChar char="•"/>
            </a:pPr>
            <a:r>
              <a:rPr lang="cs-CZ" sz="2400" dirty="0" smtClean="0"/>
              <a:t>ropa</a:t>
            </a:r>
          </a:p>
        </p:txBody>
      </p:sp>
      <p:pic>
        <p:nvPicPr>
          <p:cNvPr id="6" name="Picture 4" descr="http://www.wirelessdesignmag.com/sites/wirelessdesignmag.com/files/TIlogo.png"/>
          <p:cNvPicPr>
            <a:picLocks noChangeAspect="1" noChangeArrowheads="1"/>
          </p:cNvPicPr>
          <p:nvPr/>
        </p:nvPicPr>
        <p:blipFill>
          <a:blip r:embed="rId3" cstate="print"/>
          <a:srcRect/>
          <a:stretch>
            <a:fillRect/>
          </a:stretch>
        </p:blipFill>
        <p:spPr bwMode="auto">
          <a:xfrm>
            <a:off x="4355976" y="4005064"/>
            <a:ext cx="4248472" cy="1570336"/>
          </a:xfrm>
          <a:prstGeom prst="rect">
            <a:avLst/>
          </a:prstGeom>
          <a:noFill/>
        </p:spPr>
      </p:pic>
      <p:pic>
        <p:nvPicPr>
          <p:cNvPr id="2050" name="Picture 2" descr="Buzz Lightyear Everywhere Meme - OIL oIL EVERYWHERE"/>
          <p:cNvPicPr>
            <a:picLocks noChangeAspect="1" noChangeArrowheads="1"/>
          </p:cNvPicPr>
          <p:nvPr/>
        </p:nvPicPr>
        <p:blipFill>
          <a:blip r:embed="rId4" cstate="print"/>
          <a:srcRect/>
          <a:stretch>
            <a:fillRect/>
          </a:stretch>
        </p:blipFill>
        <p:spPr bwMode="auto">
          <a:xfrm>
            <a:off x="5004048" y="1844824"/>
            <a:ext cx="3810000" cy="3810000"/>
          </a:xfrm>
          <a:prstGeom prst="rect">
            <a:avLst/>
          </a:prstGeom>
          <a:noFill/>
        </p:spPr>
      </p:pic>
      <p:pic>
        <p:nvPicPr>
          <p:cNvPr id="2054" name="Picture 6" descr="http://upload.wikimedia.org/wikipedia/commons/0/0b/West_Texas_Pumpjack.JPG"/>
          <p:cNvPicPr>
            <a:picLocks noChangeAspect="1" noChangeArrowheads="1"/>
          </p:cNvPicPr>
          <p:nvPr/>
        </p:nvPicPr>
        <p:blipFill>
          <a:blip r:embed="rId5" cstate="print"/>
          <a:srcRect/>
          <a:stretch>
            <a:fillRect/>
          </a:stretch>
        </p:blipFill>
        <p:spPr bwMode="auto">
          <a:xfrm>
            <a:off x="4283968" y="1556792"/>
            <a:ext cx="4500000" cy="3375000"/>
          </a:xfrm>
          <a:prstGeom prst="rect">
            <a:avLst/>
          </a:prstGeom>
          <a:noFill/>
        </p:spPr>
      </p:pic>
    </p:spTree>
    <p:extLst>
      <p:ext uri="{BB962C8B-B14F-4D97-AF65-F5344CB8AC3E}">
        <p14:creationId xmlns:p14="http://schemas.microsoft.com/office/powerpoint/2010/main" val="12954955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fade">
                                      <p:cBhvr>
                                        <p:cTn id="28" dur="500"/>
                                        <p:tgtEl>
                                          <p:spTgt spid="205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Zajímavosti – zavraždění amerického prezidenta J.F. Kennedyho v </a:t>
            </a:r>
            <a:r>
              <a:rPr lang="cs-CZ" dirty="0" err="1" smtClean="0"/>
              <a:t>dallasu</a:t>
            </a:r>
            <a:r>
              <a:rPr lang="cs-CZ" dirty="0" smtClean="0"/>
              <a:t> (1963)</a:t>
            </a:r>
            <a:endParaRPr lang="cs-CZ" dirty="0"/>
          </a:p>
        </p:txBody>
      </p:sp>
      <p:pic>
        <p:nvPicPr>
          <p:cNvPr id="1026" name="Picture 2" descr="http://impressivemagazine.com/wp-content/uploads/2013/08/john_f._kennedy.jpg"/>
          <p:cNvPicPr>
            <a:picLocks noChangeAspect="1" noChangeArrowheads="1"/>
          </p:cNvPicPr>
          <p:nvPr/>
        </p:nvPicPr>
        <p:blipFill>
          <a:blip r:embed="rId2" cstate="print"/>
          <a:srcRect/>
          <a:stretch>
            <a:fillRect/>
          </a:stretch>
        </p:blipFill>
        <p:spPr bwMode="auto">
          <a:xfrm>
            <a:off x="467544" y="1700808"/>
            <a:ext cx="8244408" cy="4637480"/>
          </a:xfrm>
          <a:prstGeom prst="rect">
            <a:avLst/>
          </a:prstGeom>
          <a:noFill/>
        </p:spPr>
      </p:pic>
    </p:spTree>
    <p:extLst>
      <p:ext uri="{BB962C8B-B14F-4D97-AF65-F5344CB8AC3E}">
        <p14:creationId xmlns:p14="http://schemas.microsoft.com/office/powerpoint/2010/main" val="26003289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smtClean="0"/>
              <a:t>Vypracovali: Jan Fila, Vojtěch Neuman, Jan Brodský, Nikola Tomanová </a:t>
            </a:r>
            <a:endParaRPr lang="cs-CZ" dirty="0"/>
          </a:p>
        </p:txBody>
      </p:sp>
    </p:spTree>
    <p:extLst>
      <p:ext uri="{BB962C8B-B14F-4D97-AF65-F5344CB8AC3E}">
        <p14:creationId xmlns:p14="http://schemas.microsoft.com/office/powerpoint/2010/main" val="371595572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sz="6000" dirty="0" err="1" smtClean="0"/>
              <a:t>Středoatlantická</a:t>
            </a:r>
            <a:r>
              <a:rPr lang="cs-CZ" sz="6000" dirty="0" smtClean="0"/>
              <a:t> oblast</a:t>
            </a:r>
            <a:endParaRPr lang="cs-CZ" sz="6000" dirty="0"/>
          </a:p>
        </p:txBody>
      </p:sp>
      <p:pic>
        <p:nvPicPr>
          <p:cNvPr id="6" name="Zástupný symbol pro obsah 5" descr="midatlantic.png"/>
          <p:cNvPicPr>
            <a:picLocks noGrp="1" noChangeAspect="1"/>
          </p:cNvPicPr>
          <p:nvPr>
            <p:ph idx="1"/>
          </p:nvPr>
        </p:nvPicPr>
        <p:blipFill>
          <a:blip r:embed="rId2" cstate="print">
            <a:clrChange>
              <a:clrFrom>
                <a:srgbClr val="FFFFFF"/>
              </a:clrFrom>
              <a:clrTo>
                <a:srgbClr val="FFFFFF">
                  <a:alpha val="0"/>
                </a:srgbClr>
              </a:clrTo>
            </a:clrChange>
          </a:blip>
          <a:stretch>
            <a:fillRect/>
          </a:stretch>
        </p:blipFill>
        <p:spPr>
          <a:xfrm>
            <a:off x="1259632" y="1772816"/>
            <a:ext cx="6660059" cy="4525963"/>
          </a:xfrm>
        </p:spPr>
      </p:pic>
    </p:spTree>
    <p:extLst>
      <p:ext uri="{BB962C8B-B14F-4D97-AF65-F5344CB8AC3E}">
        <p14:creationId xmlns:p14="http://schemas.microsoft.com/office/powerpoint/2010/main" val="4131807663"/>
      </p:ext>
    </p:extLst>
  </p:cSld>
  <p:clrMapOvr>
    <a:masterClrMapping/>
  </p:clrMapOvr>
  <p:transition>
    <p:pull dir="d"/>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59024" y="1484784"/>
            <a:ext cx="8784976" cy="3888430"/>
          </a:xfrm>
        </p:spPr>
        <p:txBody>
          <a:bodyPr>
            <a:noAutofit/>
          </a:bodyPr>
          <a:lstStyle/>
          <a:p>
            <a:r>
              <a:rPr lang="cs-CZ" sz="5500" dirty="0" smtClean="0">
                <a:latin typeface="Arial" pitchFamily="34" charset="0"/>
                <a:cs typeface="Arial" pitchFamily="34" charset="0"/>
              </a:rPr>
              <a:t>Státy severního západu, dálného západu + Utah a Colorado</a:t>
            </a:r>
            <a:endParaRPr lang="cs-CZ" sz="5500" dirty="0">
              <a:latin typeface="Arial" pitchFamily="34" charset="0"/>
              <a:cs typeface="Arial" pitchFamily="34" charset="0"/>
            </a:endParaRPr>
          </a:p>
        </p:txBody>
      </p:sp>
    </p:spTree>
    <p:extLst>
      <p:ext uri="{BB962C8B-B14F-4D97-AF65-F5344CB8AC3E}">
        <p14:creationId xmlns:p14="http://schemas.microsoft.com/office/powerpoint/2010/main" val="240021246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Státy</a:t>
            </a:r>
            <a:endParaRPr lang="cs-CZ" dirty="0"/>
          </a:p>
        </p:txBody>
      </p:sp>
      <p:sp>
        <p:nvSpPr>
          <p:cNvPr id="3" name="Zástupný symbol pro obsah 2"/>
          <p:cNvSpPr>
            <a:spLocks noGrp="1"/>
          </p:cNvSpPr>
          <p:nvPr>
            <p:ph idx="1"/>
          </p:nvPr>
        </p:nvSpPr>
        <p:spPr/>
        <p:txBody>
          <a:bodyPr>
            <a:normAutofit fontScale="92500" lnSpcReduction="20000"/>
          </a:bodyPr>
          <a:lstStyle/>
          <a:p>
            <a:pPr lvl="0"/>
            <a:r>
              <a:rPr lang="cs-CZ" b="1" dirty="0" smtClean="0"/>
              <a:t>Kalifornie</a:t>
            </a:r>
            <a:endParaRPr lang="cs-CZ" dirty="0"/>
          </a:p>
          <a:p>
            <a:pPr lvl="0"/>
            <a:r>
              <a:rPr lang="cs-CZ" b="1" dirty="0" smtClean="0"/>
              <a:t>Oregon</a:t>
            </a:r>
            <a:endParaRPr lang="cs-CZ" dirty="0"/>
          </a:p>
          <a:p>
            <a:pPr lvl="0"/>
            <a:r>
              <a:rPr lang="cs-CZ" b="1" dirty="0" smtClean="0"/>
              <a:t>Nevada</a:t>
            </a:r>
            <a:endParaRPr lang="cs-CZ" dirty="0"/>
          </a:p>
          <a:p>
            <a:pPr lvl="0"/>
            <a:r>
              <a:rPr lang="cs-CZ" b="1" dirty="0" smtClean="0"/>
              <a:t>Colorado</a:t>
            </a:r>
            <a:endParaRPr lang="cs-CZ" dirty="0"/>
          </a:p>
          <a:p>
            <a:pPr lvl="0"/>
            <a:r>
              <a:rPr lang="cs-CZ" b="1" dirty="0" smtClean="0"/>
              <a:t>Montana</a:t>
            </a:r>
            <a:endParaRPr lang="cs-CZ" dirty="0"/>
          </a:p>
          <a:p>
            <a:pPr lvl="0"/>
            <a:r>
              <a:rPr lang="cs-CZ" b="1" dirty="0" smtClean="0"/>
              <a:t>Washington</a:t>
            </a:r>
            <a:endParaRPr lang="cs-CZ" dirty="0"/>
          </a:p>
          <a:p>
            <a:pPr lvl="0"/>
            <a:r>
              <a:rPr lang="cs-CZ" b="1" dirty="0" smtClean="0"/>
              <a:t>Idaho</a:t>
            </a:r>
            <a:endParaRPr lang="cs-CZ" dirty="0"/>
          </a:p>
          <a:p>
            <a:pPr lvl="0"/>
            <a:r>
              <a:rPr lang="cs-CZ" b="1" dirty="0" smtClean="0"/>
              <a:t>Wyoming</a:t>
            </a:r>
            <a:endParaRPr lang="cs-CZ" dirty="0"/>
          </a:p>
          <a:p>
            <a:pPr lvl="0"/>
            <a:r>
              <a:rPr lang="cs-CZ" b="1" dirty="0" smtClean="0"/>
              <a:t>Utah</a:t>
            </a:r>
            <a:endParaRPr lang="cs-CZ" dirty="0"/>
          </a:p>
          <a:p>
            <a:pPr lvl="0"/>
            <a:r>
              <a:rPr lang="cs-CZ" b="1" dirty="0" smtClean="0"/>
              <a:t>Aljaška</a:t>
            </a:r>
            <a:endParaRPr lang="cs-CZ" dirty="0"/>
          </a:p>
          <a:p>
            <a:pPr lvl="0"/>
            <a:r>
              <a:rPr lang="cs-CZ" b="1" dirty="0" smtClean="0"/>
              <a:t>Havaj</a:t>
            </a:r>
            <a:endParaRPr lang="cs-CZ" dirty="0"/>
          </a:p>
          <a:p>
            <a:endParaRPr lang="cs-CZ" dirty="0"/>
          </a:p>
        </p:txBody>
      </p:sp>
    </p:spTree>
    <p:extLst>
      <p:ext uri="{BB962C8B-B14F-4D97-AF65-F5344CB8AC3E}">
        <p14:creationId xmlns:p14="http://schemas.microsoft.com/office/powerpoint/2010/main" val="372380298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mericansolarshine.com/images/usa_map_svg.png">
            <a:hlinkClick r:id="rId2"/>
          </p:cNvPr>
          <p:cNvPicPr>
            <a:picLocks noChangeAspect="1" noChangeArrowheads="1"/>
          </p:cNvPicPr>
          <p:nvPr/>
        </p:nvPicPr>
        <p:blipFill>
          <a:blip r:embed="rId3" cstate="print"/>
          <a:srcRect/>
          <a:stretch>
            <a:fillRect/>
          </a:stretch>
        </p:blipFill>
        <p:spPr bwMode="auto">
          <a:xfrm>
            <a:off x="-17100" y="0"/>
            <a:ext cx="9161100" cy="6858000"/>
          </a:xfrm>
          <a:prstGeom prst="rect">
            <a:avLst/>
          </a:prstGeom>
          <a:noFill/>
        </p:spPr>
      </p:pic>
      <p:sp>
        <p:nvSpPr>
          <p:cNvPr id="2" name="Nadpis 1"/>
          <p:cNvSpPr>
            <a:spLocks noGrp="1"/>
          </p:cNvSpPr>
          <p:nvPr>
            <p:ph type="title"/>
          </p:nvPr>
        </p:nvSpPr>
        <p:spPr/>
        <p:txBody>
          <a:bodyPr/>
          <a:lstStyle/>
          <a:p>
            <a:r>
              <a:rPr lang="cs-CZ" dirty="0" smtClean="0"/>
              <a:t>Kalifornie (</a:t>
            </a:r>
            <a:r>
              <a:rPr lang="cs-CZ" dirty="0" err="1" smtClean="0"/>
              <a:t>Golden</a:t>
            </a:r>
            <a:r>
              <a:rPr lang="cs-CZ" dirty="0" smtClean="0"/>
              <a:t> </a:t>
            </a:r>
            <a:r>
              <a:rPr lang="cs-CZ" dirty="0" err="1" smtClean="0"/>
              <a:t>state</a:t>
            </a:r>
            <a:r>
              <a:rPr lang="cs-CZ" dirty="0" smtClean="0"/>
              <a:t>) </a:t>
            </a:r>
            <a:endParaRPr lang="cs-CZ" dirty="0"/>
          </a:p>
        </p:txBody>
      </p:sp>
      <p:sp>
        <p:nvSpPr>
          <p:cNvPr id="3" name="Zástupný symbol pro obsah 2"/>
          <p:cNvSpPr>
            <a:spLocks noGrp="1"/>
          </p:cNvSpPr>
          <p:nvPr>
            <p:ph idx="1"/>
          </p:nvPr>
        </p:nvSpPr>
        <p:spPr>
          <a:xfrm>
            <a:off x="457200" y="1600200"/>
            <a:ext cx="8219256" cy="4525963"/>
          </a:xfrm>
        </p:spPr>
        <p:txBody>
          <a:bodyPr>
            <a:normAutofit/>
          </a:bodyPr>
          <a:lstStyle/>
          <a:p>
            <a:r>
              <a:rPr lang="cs-CZ" dirty="0" smtClean="0"/>
              <a:t>9.9.1850</a:t>
            </a:r>
          </a:p>
          <a:p>
            <a:r>
              <a:rPr lang="cs-CZ" dirty="0" err="1" smtClean="0"/>
              <a:t>Sacramento</a:t>
            </a:r>
            <a:endParaRPr lang="cs-CZ" dirty="0"/>
          </a:p>
          <a:p>
            <a:r>
              <a:rPr lang="cs-CZ" dirty="0" smtClean="0"/>
              <a:t>Zlatá horečka (1848–1855)</a:t>
            </a:r>
          </a:p>
          <a:p>
            <a:r>
              <a:rPr lang="cs-CZ" dirty="0" smtClean="0"/>
              <a:t>San Francisko – </a:t>
            </a:r>
            <a:r>
              <a:rPr lang="cs-CZ" dirty="0" err="1" smtClean="0"/>
              <a:t>Golden</a:t>
            </a:r>
            <a:r>
              <a:rPr lang="cs-CZ" dirty="0" smtClean="0"/>
              <a:t> </a:t>
            </a:r>
            <a:r>
              <a:rPr lang="cs-CZ" dirty="0" err="1" smtClean="0"/>
              <a:t>Gate</a:t>
            </a:r>
            <a:r>
              <a:rPr lang="cs-CZ" dirty="0" smtClean="0"/>
              <a:t> </a:t>
            </a:r>
            <a:r>
              <a:rPr lang="cs-CZ" dirty="0" err="1" smtClean="0"/>
              <a:t>Bridge</a:t>
            </a:r>
            <a:r>
              <a:rPr lang="cs-CZ" dirty="0" smtClean="0"/>
              <a:t>, Alcatraz</a:t>
            </a:r>
          </a:p>
          <a:p>
            <a:r>
              <a:rPr lang="cs-CZ" dirty="0" smtClean="0"/>
              <a:t>Los Angeles – </a:t>
            </a:r>
            <a:r>
              <a:rPr lang="cs-CZ" dirty="0" err="1" smtClean="0"/>
              <a:t>Holywood</a:t>
            </a:r>
            <a:r>
              <a:rPr lang="cs-CZ" dirty="0" smtClean="0"/>
              <a:t>, </a:t>
            </a:r>
            <a:r>
              <a:rPr lang="cs-CZ" dirty="0" err="1" smtClean="0"/>
              <a:t>Beverly</a:t>
            </a:r>
            <a:r>
              <a:rPr lang="cs-CZ" dirty="0" smtClean="0"/>
              <a:t> </a:t>
            </a:r>
            <a:r>
              <a:rPr lang="cs-CZ" dirty="0" err="1" smtClean="0"/>
              <a:t>hills</a:t>
            </a:r>
            <a:r>
              <a:rPr lang="cs-CZ" dirty="0" smtClean="0"/>
              <a:t>, Disneyland</a:t>
            </a:r>
          </a:p>
          <a:p>
            <a:r>
              <a:rPr lang="cs-CZ" dirty="0" smtClean="0"/>
              <a:t>San </a:t>
            </a:r>
            <a:r>
              <a:rPr lang="cs-CZ" dirty="0" err="1" smtClean="0"/>
              <a:t>Diego</a:t>
            </a:r>
            <a:r>
              <a:rPr lang="cs-CZ" dirty="0" smtClean="0"/>
              <a:t> – </a:t>
            </a:r>
            <a:r>
              <a:rPr lang="cs-CZ" dirty="0" err="1" smtClean="0"/>
              <a:t>SeaWorld</a:t>
            </a:r>
            <a:endParaRPr lang="cs-CZ" dirty="0" smtClean="0"/>
          </a:p>
          <a:p>
            <a:r>
              <a:rPr lang="cs-CZ" dirty="0" err="1" smtClean="0"/>
              <a:t>Sequoia</a:t>
            </a:r>
            <a:r>
              <a:rPr lang="cs-CZ" dirty="0" smtClean="0"/>
              <a:t> </a:t>
            </a:r>
            <a:r>
              <a:rPr lang="cs-CZ" dirty="0" err="1" smtClean="0"/>
              <a:t>National</a:t>
            </a:r>
            <a:r>
              <a:rPr lang="cs-CZ" dirty="0" smtClean="0"/>
              <a:t> Park</a:t>
            </a:r>
          </a:p>
          <a:p>
            <a:endParaRPr lang="cs-CZ" dirty="0" smtClean="0"/>
          </a:p>
          <a:p>
            <a:endParaRPr lang="cs-CZ" dirty="0"/>
          </a:p>
        </p:txBody>
      </p:sp>
      <p:sp>
        <p:nvSpPr>
          <p:cNvPr id="5" name="Elipsa 4"/>
          <p:cNvSpPr/>
          <p:nvPr/>
        </p:nvSpPr>
        <p:spPr>
          <a:xfrm rot="20528304">
            <a:off x="153188" y="1723464"/>
            <a:ext cx="1080114" cy="2945336"/>
          </a:xfrm>
          <a:prstGeom prst="ellipse">
            <a:avLst/>
          </a:prstGeom>
          <a:noFill/>
          <a:ln w="571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prstClr val="white"/>
              </a:solidFill>
            </a:endParaRPr>
          </a:p>
        </p:txBody>
      </p:sp>
    </p:spTree>
    <p:extLst>
      <p:ext uri="{BB962C8B-B14F-4D97-AF65-F5344CB8AC3E}">
        <p14:creationId xmlns:p14="http://schemas.microsoft.com/office/powerpoint/2010/main" val="380591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par>
                          <p:cTn id="21" fill="hold">
                            <p:stCondLst>
                              <p:cond delay="0"/>
                            </p:stCondLst>
                            <p:childTnLst>
                              <p:par>
                                <p:cTn id="22" presetID="18" presetClass="entr" presetSubtype="6"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strips(downRight)">
                                      <p:cBhvr>
                                        <p:cTn id="24" dur="1000"/>
                                        <p:tgtEl>
                                          <p:spTgt spid="3">
                                            <p:txEl>
                                              <p:pRg st="0" end="0"/>
                                            </p:txEl>
                                          </p:spTgt>
                                        </p:tgtEl>
                                      </p:cBhvr>
                                    </p:animEffect>
                                  </p:childTnLst>
                                </p:cTn>
                              </p:par>
                            </p:childTnLst>
                          </p:cTn>
                        </p:par>
                        <p:par>
                          <p:cTn id="25" fill="hold">
                            <p:stCondLst>
                              <p:cond delay="1000"/>
                            </p:stCondLst>
                            <p:childTnLst>
                              <p:par>
                                <p:cTn id="26" presetID="18" presetClass="entr" presetSubtype="6"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strips(downRight)">
                                      <p:cBhvr>
                                        <p:cTn id="28" dur="1000"/>
                                        <p:tgtEl>
                                          <p:spTgt spid="3">
                                            <p:txEl>
                                              <p:pRg st="1" end="1"/>
                                            </p:txEl>
                                          </p:spTgt>
                                        </p:tgtEl>
                                      </p:cBhvr>
                                    </p:animEffect>
                                  </p:childTnLst>
                                </p:cTn>
                              </p:par>
                            </p:childTnLst>
                          </p:cTn>
                        </p:par>
                        <p:par>
                          <p:cTn id="29" fill="hold">
                            <p:stCondLst>
                              <p:cond delay="2000"/>
                            </p:stCondLst>
                            <p:childTnLst>
                              <p:par>
                                <p:cTn id="30" presetID="18" presetClass="entr" presetSubtype="6"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strips(downRight)">
                                      <p:cBhvr>
                                        <p:cTn id="32" dur="1000"/>
                                        <p:tgtEl>
                                          <p:spTgt spid="3">
                                            <p:txEl>
                                              <p:pRg st="2" end="2"/>
                                            </p:txEl>
                                          </p:spTgt>
                                        </p:tgtEl>
                                      </p:cBhvr>
                                    </p:animEffect>
                                  </p:childTnLst>
                                </p:cTn>
                              </p:par>
                            </p:childTnLst>
                          </p:cTn>
                        </p:par>
                        <p:par>
                          <p:cTn id="33" fill="hold">
                            <p:stCondLst>
                              <p:cond delay="3000"/>
                            </p:stCondLst>
                            <p:childTnLst>
                              <p:par>
                                <p:cTn id="34" presetID="18" presetClass="entr" presetSubtype="6"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strips(downRight)">
                                      <p:cBhvr>
                                        <p:cTn id="36" dur="1000"/>
                                        <p:tgtEl>
                                          <p:spTgt spid="3">
                                            <p:txEl>
                                              <p:pRg st="3" end="3"/>
                                            </p:txEl>
                                          </p:spTgt>
                                        </p:tgtEl>
                                      </p:cBhvr>
                                    </p:animEffect>
                                  </p:childTnLst>
                                </p:cTn>
                              </p:par>
                            </p:childTnLst>
                          </p:cTn>
                        </p:par>
                        <p:par>
                          <p:cTn id="37" fill="hold">
                            <p:stCondLst>
                              <p:cond delay="4000"/>
                            </p:stCondLst>
                            <p:childTnLst>
                              <p:par>
                                <p:cTn id="38" presetID="18" presetClass="entr" presetSubtype="6" fill="hold" grpId="0"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strips(downRight)">
                                      <p:cBhvr>
                                        <p:cTn id="40" dur="1000"/>
                                        <p:tgtEl>
                                          <p:spTgt spid="3">
                                            <p:txEl>
                                              <p:pRg st="4" end="4"/>
                                            </p:txEl>
                                          </p:spTgt>
                                        </p:tgtEl>
                                      </p:cBhvr>
                                    </p:animEffect>
                                  </p:childTnLst>
                                </p:cTn>
                              </p:par>
                            </p:childTnLst>
                          </p:cTn>
                        </p:par>
                        <p:par>
                          <p:cTn id="41" fill="hold">
                            <p:stCondLst>
                              <p:cond delay="5000"/>
                            </p:stCondLst>
                            <p:childTnLst>
                              <p:par>
                                <p:cTn id="42" presetID="18" presetClass="entr" presetSubtype="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strips(downRight)">
                                      <p:cBhvr>
                                        <p:cTn id="44" dur="1000"/>
                                        <p:tgtEl>
                                          <p:spTgt spid="3">
                                            <p:txEl>
                                              <p:pRg st="5" end="5"/>
                                            </p:txEl>
                                          </p:spTgt>
                                        </p:tgtEl>
                                      </p:cBhvr>
                                    </p:animEffect>
                                  </p:childTnLst>
                                </p:cTn>
                              </p:par>
                            </p:childTnLst>
                          </p:cTn>
                        </p:par>
                        <p:par>
                          <p:cTn id="45" fill="hold">
                            <p:stCondLst>
                              <p:cond delay="6000"/>
                            </p:stCondLst>
                            <p:childTnLst>
                              <p:par>
                                <p:cTn id="46" presetID="18" presetClass="entr" presetSubtype="6" fill="hold" grpId="0"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strips(downRight)">
                                      <p:cBhvr>
                                        <p:cTn id="4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5"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mericansolarshine.com/images/usa_map_svg.png">
            <a:hlinkClick r:id="rId2"/>
          </p:cNvPr>
          <p:cNvPicPr>
            <a:picLocks noChangeAspect="1" noChangeArrowheads="1"/>
          </p:cNvPicPr>
          <p:nvPr/>
        </p:nvPicPr>
        <p:blipFill>
          <a:blip r:embed="rId3" cstate="print"/>
          <a:srcRect/>
          <a:stretch>
            <a:fillRect/>
          </a:stretch>
        </p:blipFill>
        <p:spPr bwMode="auto">
          <a:xfrm>
            <a:off x="0" y="0"/>
            <a:ext cx="9161100" cy="6858000"/>
          </a:xfrm>
          <a:prstGeom prst="rect">
            <a:avLst/>
          </a:prstGeom>
          <a:noFill/>
        </p:spPr>
      </p:pic>
      <p:sp>
        <p:nvSpPr>
          <p:cNvPr id="2" name="Nadpis 1"/>
          <p:cNvSpPr>
            <a:spLocks noGrp="1"/>
          </p:cNvSpPr>
          <p:nvPr>
            <p:ph type="title"/>
          </p:nvPr>
        </p:nvSpPr>
        <p:spPr/>
        <p:txBody>
          <a:bodyPr/>
          <a:lstStyle/>
          <a:p>
            <a:r>
              <a:rPr lang="cs-CZ" dirty="0" smtClean="0"/>
              <a:t>Nevada (</a:t>
            </a:r>
            <a:r>
              <a:rPr lang="cs-CZ" dirty="0" err="1" smtClean="0"/>
              <a:t>Silver</a:t>
            </a:r>
            <a:r>
              <a:rPr lang="cs-CZ" dirty="0" smtClean="0"/>
              <a:t> </a:t>
            </a:r>
            <a:r>
              <a:rPr lang="cs-CZ" dirty="0" err="1" smtClean="0"/>
              <a:t>state</a:t>
            </a:r>
            <a:r>
              <a:rPr lang="cs-CZ" dirty="0" smtClean="0"/>
              <a:t>) </a:t>
            </a:r>
            <a:endParaRPr lang="cs-CZ" dirty="0"/>
          </a:p>
        </p:txBody>
      </p:sp>
      <p:sp>
        <p:nvSpPr>
          <p:cNvPr id="3" name="Zástupný symbol pro obsah 2"/>
          <p:cNvSpPr>
            <a:spLocks noGrp="1"/>
          </p:cNvSpPr>
          <p:nvPr>
            <p:ph idx="1"/>
          </p:nvPr>
        </p:nvSpPr>
        <p:spPr/>
        <p:txBody>
          <a:bodyPr/>
          <a:lstStyle/>
          <a:p>
            <a:r>
              <a:rPr lang="cs-CZ" dirty="0" smtClean="0"/>
              <a:t>31.10.1864</a:t>
            </a:r>
          </a:p>
          <a:p>
            <a:r>
              <a:rPr lang="cs-CZ" dirty="0" err="1" smtClean="0"/>
              <a:t>Carson</a:t>
            </a:r>
            <a:r>
              <a:rPr lang="cs-CZ" dirty="0" smtClean="0"/>
              <a:t> City</a:t>
            </a:r>
          </a:p>
          <a:p>
            <a:r>
              <a:rPr lang="cs-CZ" dirty="0" smtClean="0"/>
              <a:t>Las </a:t>
            </a:r>
            <a:r>
              <a:rPr lang="cs-CZ" dirty="0" err="1" smtClean="0"/>
              <a:t>Vegas</a:t>
            </a:r>
            <a:r>
              <a:rPr lang="cs-CZ" dirty="0" smtClean="0"/>
              <a:t> – centrum hazardu</a:t>
            </a:r>
          </a:p>
          <a:p>
            <a:r>
              <a:rPr lang="cs-CZ" dirty="0" smtClean="0"/>
              <a:t>Area 51 – možné UFO</a:t>
            </a:r>
          </a:p>
          <a:p>
            <a:r>
              <a:rPr lang="cs-CZ" dirty="0" smtClean="0"/>
              <a:t>Údolí smrti – nejsušší místo USA</a:t>
            </a:r>
          </a:p>
          <a:p>
            <a:r>
              <a:rPr lang="cs-CZ" dirty="0" err="1" smtClean="0"/>
              <a:t>Reno</a:t>
            </a:r>
            <a:r>
              <a:rPr lang="cs-CZ" dirty="0" smtClean="0"/>
              <a:t> – „Největší malé město na světě“</a:t>
            </a:r>
          </a:p>
          <a:p>
            <a:endParaRPr lang="cs-CZ" dirty="0" smtClean="0"/>
          </a:p>
          <a:p>
            <a:endParaRPr lang="cs-CZ" dirty="0"/>
          </a:p>
        </p:txBody>
      </p:sp>
      <p:sp>
        <p:nvSpPr>
          <p:cNvPr id="5" name="Elipsa 4"/>
          <p:cNvSpPr/>
          <p:nvPr/>
        </p:nvSpPr>
        <p:spPr>
          <a:xfrm>
            <a:off x="611560" y="1988840"/>
            <a:ext cx="1152128" cy="1728192"/>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Tree>
    <p:extLst>
      <p:ext uri="{BB962C8B-B14F-4D97-AF65-F5344CB8AC3E}">
        <p14:creationId xmlns:p14="http://schemas.microsoft.com/office/powerpoint/2010/main" val="87044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par>
                          <p:cTn id="21" fill="hold">
                            <p:stCondLst>
                              <p:cond delay="0"/>
                            </p:stCondLst>
                            <p:childTnLst>
                              <p:par>
                                <p:cTn id="22" presetID="18" presetClass="entr" presetSubtype="6"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strips(downRight)">
                                      <p:cBhvr>
                                        <p:cTn id="24" dur="1000"/>
                                        <p:tgtEl>
                                          <p:spTgt spid="3">
                                            <p:txEl>
                                              <p:pRg st="0" end="0"/>
                                            </p:txEl>
                                          </p:spTgt>
                                        </p:tgtEl>
                                      </p:cBhvr>
                                    </p:animEffect>
                                  </p:childTnLst>
                                </p:cTn>
                              </p:par>
                            </p:childTnLst>
                          </p:cTn>
                        </p:par>
                        <p:par>
                          <p:cTn id="25" fill="hold">
                            <p:stCondLst>
                              <p:cond delay="1000"/>
                            </p:stCondLst>
                            <p:childTnLst>
                              <p:par>
                                <p:cTn id="26" presetID="18" presetClass="entr" presetSubtype="6"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strips(downRight)">
                                      <p:cBhvr>
                                        <p:cTn id="28" dur="1000"/>
                                        <p:tgtEl>
                                          <p:spTgt spid="3">
                                            <p:txEl>
                                              <p:pRg st="1" end="1"/>
                                            </p:txEl>
                                          </p:spTgt>
                                        </p:tgtEl>
                                      </p:cBhvr>
                                    </p:animEffect>
                                  </p:childTnLst>
                                </p:cTn>
                              </p:par>
                            </p:childTnLst>
                          </p:cTn>
                        </p:par>
                        <p:par>
                          <p:cTn id="29" fill="hold">
                            <p:stCondLst>
                              <p:cond delay="2000"/>
                            </p:stCondLst>
                            <p:childTnLst>
                              <p:par>
                                <p:cTn id="30" presetID="18" presetClass="entr" presetSubtype="6"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strips(downRight)">
                                      <p:cBhvr>
                                        <p:cTn id="32" dur="1000"/>
                                        <p:tgtEl>
                                          <p:spTgt spid="3">
                                            <p:txEl>
                                              <p:pRg st="2" end="2"/>
                                            </p:txEl>
                                          </p:spTgt>
                                        </p:tgtEl>
                                      </p:cBhvr>
                                    </p:animEffect>
                                  </p:childTnLst>
                                </p:cTn>
                              </p:par>
                            </p:childTnLst>
                          </p:cTn>
                        </p:par>
                        <p:par>
                          <p:cTn id="33" fill="hold">
                            <p:stCondLst>
                              <p:cond delay="3000"/>
                            </p:stCondLst>
                            <p:childTnLst>
                              <p:par>
                                <p:cTn id="34" presetID="18" presetClass="entr" presetSubtype="6"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strips(downRight)">
                                      <p:cBhvr>
                                        <p:cTn id="36" dur="1000"/>
                                        <p:tgtEl>
                                          <p:spTgt spid="3">
                                            <p:txEl>
                                              <p:pRg st="3" end="3"/>
                                            </p:txEl>
                                          </p:spTgt>
                                        </p:tgtEl>
                                      </p:cBhvr>
                                    </p:animEffect>
                                  </p:childTnLst>
                                </p:cTn>
                              </p:par>
                            </p:childTnLst>
                          </p:cTn>
                        </p:par>
                        <p:par>
                          <p:cTn id="37" fill="hold">
                            <p:stCondLst>
                              <p:cond delay="4000"/>
                            </p:stCondLst>
                            <p:childTnLst>
                              <p:par>
                                <p:cTn id="38" presetID="18" presetClass="entr" presetSubtype="6" fill="hold" grpId="0"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strips(downRight)">
                                      <p:cBhvr>
                                        <p:cTn id="40" dur="1000"/>
                                        <p:tgtEl>
                                          <p:spTgt spid="3">
                                            <p:txEl>
                                              <p:pRg st="4" end="4"/>
                                            </p:txEl>
                                          </p:spTgt>
                                        </p:tgtEl>
                                      </p:cBhvr>
                                    </p:animEffect>
                                  </p:childTnLst>
                                </p:cTn>
                              </p:par>
                            </p:childTnLst>
                          </p:cTn>
                        </p:par>
                        <p:par>
                          <p:cTn id="41" fill="hold">
                            <p:stCondLst>
                              <p:cond delay="5000"/>
                            </p:stCondLst>
                            <p:childTnLst>
                              <p:par>
                                <p:cTn id="42" presetID="18" presetClass="entr" presetSubtype="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strips(downRight)">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5"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mericansolarshine.com/images/usa_map_svg.png">
            <a:hlinkClick r:id="rId2"/>
          </p:cNvPr>
          <p:cNvPicPr>
            <a:picLocks noChangeAspect="1" noChangeArrowheads="1"/>
          </p:cNvPicPr>
          <p:nvPr/>
        </p:nvPicPr>
        <p:blipFill>
          <a:blip r:embed="rId3" cstate="print"/>
          <a:srcRect/>
          <a:stretch>
            <a:fillRect/>
          </a:stretch>
        </p:blipFill>
        <p:spPr bwMode="auto">
          <a:xfrm>
            <a:off x="-17100" y="0"/>
            <a:ext cx="9161100" cy="6858000"/>
          </a:xfrm>
          <a:prstGeom prst="rect">
            <a:avLst/>
          </a:prstGeom>
          <a:noFill/>
        </p:spPr>
      </p:pic>
      <p:sp>
        <p:nvSpPr>
          <p:cNvPr id="2" name="Nadpis 1"/>
          <p:cNvSpPr>
            <a:spLocks noGrp="1"/>
          </p:cNvSpPr>
          <p:nvPr>
            <p:ph type="title"/>
          </p:nvPr>
        </p:nvSpPr>
        <p:spPr/>
        <p:txBody>
          <a:bodyPr/>
          <a:lstStyle/>
          <a:p>
            <a:r>
              <a:rPr lang="cs-CZ" dirty="0" smtClean="0"/>
              <a:t>Colorado (</a:t>
            </a:r>
            <a:r>
              <a:rPr lang="cs-CZ" dirty="0" err="1" smtClean="0"/>
              <a:t>Centenial</a:t>
            </a:r>
            <a:r>
              <a:rPr lang="cs-CZ" dirty="0" smtClean="0"/>
              <a:t> </a:t>
            </a:r>
            <a:r>
              <a:rPr lang="cs-CZ" dirty="0" err="1" smtClean="0"/>
              <a:t>state</a:t>
            </a:r>
            <a:r>
              <a:rPr lang="cs-CZ" dirty="0" smtClean="0"/>
              <a:t>) </a:t>
            </a:r>
            <a:endParaRPr lang="cs-CZ" dirty="0"/>
          </a:p>
        </p:txBody>
      </p:sp>
      <p:sp>
        <p:nvSpPr>
          <p:cNvPr id="3" name="Zástupný symbol pro obsah 2"/>
          <p:cNvSpPr>
            <a:spLocks noGrp="1"/>
          </p:cNvSpPr>
          <p:nvPr>
            <p:ph idx="1"/>
          </p:nvPr>
        </p:nvSpPr>
        <p:spPr/>
        <p:txBody>
          <a:bodyPr/>
          <a:lstStyle/>
          <a:p>
            <a:r>
              <a:rPr lang="cs-CZ" dirty="0" smtClean="0"/>
              <a:t>1.8.1876</a:t>
            </a:r>
          </a:p>
          <a:p>
            <a:r>
              <a:rPr lang="cs-CZ" dirty="0" smtClean="0"/>
              <a:t>Denver</a:t>
            </a:r>
          </a:p>
          <a:p>
            <a:r>
              <a:rPr lang="cs-CZ" dirty="0" smtClean="0"/>
              <a:t>Grand </a:t>
            </a:r>
            <a:r>
              <a:rPr lang="cs-CZ" dirty="0" err="1" smtClean="0"/>
              <a:t>Canyon</a:t>
            </a:r>
            <a:r>
              <a:rPr lang="cs-CZ" dirty="0" smtClean="0"/>
              <a:t> </a:t>
            </a:r>
            <a:r>
              <a:rPr lang="cs-CZ" dirty="0" err="1" smtClean="0"/>
              <a:t>National</a:t>
            </a:r>
            <a:r>
              <a:rPr lang="cs-CZ" dirty="0" smtClean="0"/>
              <a:t> Park</a:t>
            </a:r>
          </a:p>
          <a:p>
            <a:r>
              <a:rPr lang="cs-CZ" dirty="0" err="1" smtClean="0"/>
              <a:t>Zion</a:t>
            </a:r>
            <a:r>
              <a:rPr lang="cs-CZ" dirty="0" smtClean="0"/>
              <a:t> </a:t>
            </a:r>
            <a:r>
              <a:rPr lang="cs-CZ" dirty="0" err="1" smtClean="0"/>
              <a:t>National</a:t>
            </a:r>
            <a:r>
              <a:rPr lang="cs-CZ" dirty="0" smtClean="0"/>
              <a:t> Park</a:t>
            </a:r>
          </a:p>
          <a:p>
            <a:r>
              <a:rPr lang="cs-CZ" dirty="0" smtClean="0"/>
              <a:t>Legální marihuana</a:t>
            </a:r>
          </a:p>
          <a:p>
            <a:endParaRPr lang="cs-CZ" dirty="0"/>
          </a:p>
        </p:txBody>
      </p:sp>
      <p:sp>
        <p:nvSpPr>
          <p:cNvPr id="5" name="Elipsa 4"/>
          <p:cNvSpPr/>
          <p:nvPr/>
        </p:nvSpPr>
        <p:spPr>
          <a:xfrm>
            <a:off x="2267744" y="2636912"/>
            <a:ext cx="1224136" cy="1296144"/>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Tree>
    <p:extLst>
      <p:ext uri="{BB962C8B-B14F-4D97-AF65-F5344CB8AC3E}">
        <p14:creationId xmlns:p14="http://schemas.microsoft.com/office/powerpoint/2010/main" val="105860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par>
                          <p:cTn id="21" fill="hold">
                            <p:stCondLst>
                              <p:cond delay="0"/>
                            </p:stCondLst>
                            <p:childTnLst>
                              <p:par>
                                <p:cTn id="22" presetID="18" presetClass="entr" presetSubtype="6"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strips(downRight)">
                                      <p:cBhvr>
                                        <p:cTn id="24" dur="1000"/>
                                        <p:tgtEl>
                                          <p:spTgt spid="3">
                                            <p:txEl>
                                              <p:pRg st="0" end="0"/>
                                            </p:txEl>
                                          </p:spTgt>
                                        </p:tgtEl>
                                      </p:cBhvr>
                                    </p:animEffect>
                                  </p:childTnLst>
                                </p:cTn>
                              </p:par>
                            </p:childTnLst>
                          </p:cTn>
                        </p:par>
                        <p:par>
                          <p:cTn id="25" fill="hold">
                            <p:stCondLst>
                              <p:cond delay="1000"/>
                            </p:stCondLst>
                            <p:childTnLst>
                              <p:par>
                                <p:cTn id="26" presetID="18" presetClass="entr" presetSubtype="6"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strips(downRight)">
                                      <p:cBhvr>
                                        <p:cTn id="28" dur="1000"/>
                                        <p:tgtEl>
                                          <p:spTgt spid="3">
                                            <p:txEl>
                                              <p:pRg st="1" end="1"/>
                                            </p:txEl>
                                          </p:spTgt>
                                        </p:tgtEl>
                                      </p:cBhvr>
                                    </p:animEffect>
                                  </p:childTnLst>
                                </p:cTn>
                              </p:par>
                            </p:childTnLst>
                          </p:cTn>
                        </p:par>
                        <p:par>
                          <p:cTn id="29" fill="hold">
                            <p:stCondLst>
                              <p:cond delay="2000"/>
                            </p:stCondLst>
                            <p:childTnLst>
                              <p:par>
                                <p:cTn id="30" presetID="18" presetClass="entr" presetSubtype="6"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strips(downRight)">
                                      <p:cBhvr>
                                        <p:cTn id="32" dur="1000"/>
                                        <p:tgtEl>
                                          <p:spTgt spid="3">
                                            <p:txEl>
                                              <p:pRg st="2" end="2"/>
                                            </p:txEl>
                                          </p:spTgt>
                                        </p:tgtEl>
                                      </p:cBhvr>
                                    </p:animEffect>
                                  </p:childTnLst>
                                </p:cTn>
                              </p:par>
                            </p:childTnLst>
                          </p:cTn>
                        </p:par>
                        <p:par>
                          <p:cTn id="33" fill="hold">
                            <p:stCondLst>
                              <p:cond delay="3000"/>
                            </p:stCondLst>
                            <p:childTnLst>
                              <p:par>
                                <p:cTn id="34" presetID="18" presetClass="entr" presetSubtype="6"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strips(downRight)">
                                      <p:cBhvr>
                                        <p:cTn id="36" dur="1000"/>
                                        <p:tgtEl>
                                          <p:spTgt spid="3">
                                            <p:txEl>
                                              <p:pRg st="3" end="3"/>
                                            </p:txEl>
                                          </p:spTgt>
                                        </p:tgtEl>
                                      </p:cBhvr>
                                    </p:animEffect>
                                  </p:childTnLst>
                                </p:cTn>
                              </p:par>
                            </p:childTnLst>
                          </p:cTn>
                        </p:par>
                        <p:par>
                          <p:cTn id="37" fill="hold">
                            <p:stCondLst>
                              <p:cond delay="4000"/>
                            </p:stCondLst>
                            <p:childTnLst>
                              <p:par>
                                <p:cTn id="38" presetID="18" presetClass="entr" presetSubtype="6" fill="hold" grpId="0"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strips(downRight)">
                                      <p:cBhvr>
                                        <p:cTn id="4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5"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mericansolarshine.com/images/usa_map_svg.png">
            <a:hlinkClick r:id="rId2"/>
          </p:cNvPr>
          <p:cNvPicPr>
            <a:picLocks noChangeAspect="1" noChangeArrowheads="1"/>
          </p:cNvPicPr>
          <p:nvPr/>
        </p:nvPicPr>
        <p:blipFill>
          <a:blip r:embed="rId3" cstate="print"/>
          <a:srcRect/>
          <a:stretch>
            <a:fillRect/>
          </a:stretch>
        </p:blipFill>
        <p:spPr bwMode="auto">
          <a:xfrm>
            <a:off x="-17100" y="0"/>
            <a:ext cx="9161100" cy="6858000"/>
          </a:xfrm>
          <a:prstGeom prst="rect">
            <a:avLst/>
          </a:prstGeom>
          <a:noFill/>
        </p:spPr>
      </p:pic>
      <p:sp>
        <p:nvSpPr>
          <p:cNvPr id="2" name="Nadpis 1"/>
          <p:cNvSpPr>
            <a:spLocks noGrp="1"/>
          </p:cNvSpPr>
          <p:nvPr>
            <p:ph type="title"/>
          </p:nvPr>
        </p:nvSpPr>
        <p:spPr/>
        <p:txBody>
          <a:bodyPr/>
          <a:lstStyle/>
          <a:p>
            <a:r>
              <a:rPr lang="cs-CZ" dirty="0" smtClean="0"/>
              <a:t>Havaj (</a:t>
            </a:r>
            <a:r>
              <a:rPr lang="cs-CZ" dirty="0" err="1" smtClean="0"/>
              <a:t>Aloha</a:t>
            </a:r>
            <a:r>
              <a:rPr lang="cs-CZ" dirty="0" smtClean="0"/>
              <a:t> </a:t>
            </a:r>
            <a:r>
              <a:rPr lang="cs-CZ" dirty="0" err="1" smtClean="0"/>
              <a:t>state</a:t>
            </a:r>
            <a:r>
              <a:rPr lang="cs-CZ" dirty="0" smtClean="0"/>
              <a:t>) </a:t>
            </a:r>
            <a:endParaRPr lang="cs-CZ" dirty="0"/>
          </a:p>
        </p:txBody>
      </p:sp>
      <p:sp>
        <p:nvSpPr>
          <p:cNvPr id="3" name="Zástupný symbol pro obsah 2"/>
          <p:cNvSpPr>
            <a:spLocks noGrp="1"/>
          </p:cNvSpPr>
          <p:nvPr>
            <p:ph idx="1"/>
          </p:nvPr>
        </p:nvSpPr>
        <p:spPr/>
        <p:txBody>
          <a:bodyPr/>
          <a:lstStyle/>
          <a:p>
            <a:r>
              <a:rPr lang="cs-CZ" dirty="0" smtClean="0"/>
              <a:t>21.8.1959</a:t>
            </a:r>
          </a:p>
          <a:p>
            <a:r>
              <a:rPr lang="cs-CZ" dirty="0" smtClean="0"/>
              <a:t>Honolulu</a:t>
            </a:r>
          </a:p>
          <a:p>
            <a:r>
              <a:rPr lang="cs-CZ" dirty="0" err="1" smtClean="0"/>
              <a:t>Hawaii</a:t>
            </a:r>
            <a:r>
              <a:rPr lang="cs-CZ" dirty="0" smtClean="0"/>
              <a:t> </a:t>
            </a:r>
            <a:r>
              <a:rPr lang="cs-CZ" dirty="0" err="1" smtClean="0"/>
              <a:t>Volcanoes</a:t>
            </a:r>
            <a:r>
              <a:rPr lang="cs-CZ" dirty="0" smtClean="0"/>
              <a:t> </a:t>
            </a:r>
            <a:r>
              <a:rPr lang="cs-CZ" dirty="0" err="1" smtClean="0"/>
              <a:t>National</a:t>
            </a:r>
            <a:r>
              <a:rPr lang="cs-CZ" dirty="0" smtClean="0"/>
              <a:t> Park</a:t>
            </a:r>
          </a:p>
          <a:p>
            <a:r>
              <a:rPr lang="cs-CZ" dirty="0" err="1" smtClean="0"/>
              <a:t>Pearl</a:t>
            </a:r>
            <a:r>
              <a:rPr lang="cs-CZ" dirty="0" smtClean="0"/>
              <a:t> </a:t>
            </a:r>
            <a:r>
              <a:rPr lang="cs-CZ" dirty="0" err="1" smtClean="0"/>
              <a:t>Harbor</a:t>
            </a:r>
            <a:endParaRPr lang="cs-CZ" dirty="0" smtClean="0"/>
          </a:p>
          <a:p>
            <a:r>
              <a:rPr lang="cs-CZ" dirty="0" smtClean="0"/>
              <a:t>Horká skvrna</a:t>
            </a:r>
          </a:p>
          <a:p>
            <a:endParaRPr lang="cs-CZ" dirty="0" smtClean="0"/>
          </a:p>
          <a:p>
            <a:endParaRPr lang="cs-CZ" dirty="0"/>
          </a:p>
        </p:txBody>
      </p:sp>
      <p:sp>
        <p:nvSpPr>
          <p:cNvPr id="5" name="Elipsa 4"/>
          <p:cNvSpPr/>
          <p:nvPr/>
        </p:nvSpPr>
        <p:spPr>
          <a:xfrm rot="18238699">
            <a:off x="2243774" y="5490463"/>
            <a:ext cx="768974" cy="1566939"/>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Tree>
    <p:extLst>
      <p:ext uri="{BB962C8B-B14F-4D97-AF65-F5344CB8AC3E}">
        <p14:creationId xmlns:p14="http://schemas.microsoft.com/office/powerpoint/2010/main" val="391139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par>
                          <p:cTn id="21" fill="hold">
                            <p:stCondLst>
                              <p:cond delay="0"/>
                            </p:stCondLst>
                            <p:childTnLst>
                              <p:par>
                                <p:cTn id="22" presetID="18" presetClass="entr" presetSubtype="6"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strips(downRight)">
                                      <p:cBhvr>
                                        <p:cTn id="24" dur="1000"/>
                                        <p:tgtEl>
                                          <p:spTgt spid="3">
                                            <p:txEl>
                                              <p:pRg st="0" end="0"/>
                                            </p:txEl>
                                          </p:spTgt>
                                        </p:tgtEl>
                                      </p:cBhvr>
                                    </p:animEffect>
                                  </p:childTnLst>
                                </p:cTn>
                              </p:par>
                            </p:childTnLst>
                          </p:cTn>
                        </p:par>
                        <p:par>
                          <p:cTn id="25" fill="hold">
                            <p:stCondLst>
                              <p:cond delay="1000"/>
                            </p:stCondLst>
                            <p:childTnLst>
                              <p:par>
                                <p:cTn id="26" presetID="18" presetClass="entr" presetSubtype="6"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strips(downRight)">
                                      <p:cBhvr>
                                        <p:cTn id="28" dur="1000"/>
                                        <p:tgtEl>
                                          <p:spTgt spid="3">
                                            <p:txEl>
                                              <p:pRg st="1" end="1"/>
                                            </p:txEl>
                                          </p:spTgt>
                                        </p:tgtEl>
                                      </p:cBhvr>
                                    </p:animEffect>
                                  </p:childTnLst>
                                </p:cTn>
                              </p:par>
                            </p:childTnLst>
                          </p:cTn>
                        </p:par>
                        <p:par>
                          <p:cTn id="29" fill="hold">
                            <p:stCondLst>
                              <p:cond delay="2000"/>
                            </p:stCondLst>
                            <p:childTnLst>
                              <p:par>
                                <p:cTn id="30" presetID="18" presetClass="entr" presetSubtype="6"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strips(downRight)">
                                      <p:cBhvr>
                                        <p:cTn id="32" dur="1000"/>
                                        <p:tgtEl>
                                          <p:spTgt spid="3">
                                            <p:txEl>
                                              <p:pRg st="2" end="2"/>
                                            </p:txEl>
                                          </p:spTgt>
                                        </p:tgtEl>
                                      </p:cBhvr>
                                    </p:animEffect>
                                  </p:childTnLst>
                                </p:cTn>
                              </p:par>
                            </p:childTnLst>
                          </p:cTn>
                        </p:par>
                        <p:par>
                          <p:cTn id="33" fill="hold">
                            <p:stCondLst>
                              <p:cond delay="3000"/>
                            </p:stCondLst>
                            <p:childTnLst>
                              <p:par>
                                <p:cTn id="34" presetID="18" presetClass="entr" presetSubtype="6"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strips(downRight)">
                                      <p:cBhvr>
                                        <p:cTn id="36" dur="1000"/>
                                        <p:tgtEl>
                                          <p:spTgt spid="3">
                                            <p:txEl>
                                              <p:pRg st="3" end="3"/>
                                            </p:txEl>
                                          </p:spTgt>
                                        </p:tgtEl>
                                      </p:cBhvr>
                                    </p:animEffect>
                                  </p:childTnLst>
                                </p:cTn>
                              </p:par>
                            </p:childTnLst>
                          </p:cTn>
                        </p:par>
                        <p:par>
                          <p:cTn id="37" fill="hold">
                            <p:stCondLst>
                              <p:cond delay="4000"/>
                            </p:stCondLst>
                            <p:childTnLst>
                              <p:par>
                                <p:cTn id="38" presetID="18" presetClass="entr" presetSubtype="6" fill="hold" grpId="0"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strips(downRight)">
                                      <p:cBhvr>
                                        <p:cTn id="4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5"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Zajímavá místa</a:t>
            </a:r>
            <a:endParaRPr lang="cs-CZ" dirty="0"/>
          </a:p>
        </p:txBody>
      </p:sp>
      <p:sp>
        <p:nvSpPr>
          <p:cNvPr id="3" name="Zástupný symbol pro obsah 2"/>
          <p:cNvSpPr>
            <a:spLocks noGrp="1"/>
          </p:cNvSpPr>
          <p:nvPr>
            <p:ph idx="1"/>
          </p:nvPr>
        </p:nvSpPr>
        <p:spPr/>
        <p:txBody>
          <a:bodyPr/>
          <a:lstStyle/>
          <a:p>
            <a:r>
              <a:rPr lang="cs-CZ" dirty="0" err="1" smtClean="0"/>
              <a:t>Yellowstone</a:t>
            </a:r>
            <a:r>
              <a:rPr lang="cs-CZ" dirty="0" smtClean="0"/>
              <a:t> </a:t>
            </a:r>
            <a:r>
              <a:rPr lang="cs-CZ" dirty="0" err="1" smtClean="0"/>
              <a:t>National</a:t>
            </a:r>
            <a:r>
              <a:rPr lang="cs-CZ" dirty="0" smtClean="0"/>
              <a:t> Park</a:t>
            </a:r>
          </a:p>
          <a:p>
            <a:r>
              <a:rPr lang="cs-CZ" dirty="0" smtClean="0"/>
              <a:t>Disneyland</a:t>
            </a:r>
          </a:p>
          <a:p>
            <a:r>
              <a:rPr lang="cs-CZ" dirty="0" smtClean="0"/>
              <a:t>Mount St. </a:t>
            </a:r>
            <a:r>
              <a:rPr lang="cs-CZ" dirty="0" err="1" smtClean="0"/>
              <a:t>Helens</a:t>
            </a:r>
            <a:endParaRPr lang="cs-CZ" dirty="0" smtClean="0"/>
          </a:p>
          <a:p>
            <a:r>
              <a:rPr lang="cs-CZ" dirty="0" err="1" smtClean="0"/>
              <a:t>Sequoia</a:t>
            </a:r>
            <a:r>
              <a:rPr lang="cs-CZ" dirty="0" smtClean="0"/>
              <a:t> </a:t>
            </a:r>
            <a:r>
              <a:rPr lang="cs-CZ" dirty="0" err="1" smtClean="0"/>
              <a:t>National</a:t>
            </a:r>
            <a:r>
              <a:rPr lang="cs-CZ" dirty="0" smtClean="0"/>
              <a:t> Park</a:t>
            </a:r>
          </a:p>
          <a:p>
            <a:r>
              <a:rPr lang="cs-CZ" dirty="0" err="1" smtClean="0"/>
              <a:t>Sea</a:t>
            </a:r>
            <a:r>
              <a:rPr lang="cs-CZ" dirty="0" smtClean="0"/>
              <a:t> </a:t>
            </a:r>
            <a:r>
              <a:rPr lang="cs-CZ" dirty="0" err="1" smtClean="0"/>
              <a:t>World</a:t>
            </a:r>
            <a:endParaRPr lang="cs-CZ" dirty="0"/>
          </a:p>
        </p:txBody>
      </p:sp>
    </p:spTree>
    <p:extLst>
      <p:ext uri="{BB962C8B-B14F-4D97-AF65-F5344CB8AC3E}">
        <p14:creationId xmlns:p14="http://schemas.microsoft.com/office/powerpoint/2010/main" val="33138969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Yellowstone</a:t>
            </a:r>
            <a:r>
              <a:rPr lang="cs-CZ" dirty="0" smtClean="0"/>
              <a:t> </a:t>
            </a:r>
            <a:r>
              <a:rPr lang="cs-CZ" dirty="0" err="1" smtClean="0"/>
              <a:t>National</a:t>
            </a:r>
            <a:r>
              <a:rPr lang="cs-CZ" dirty="0" smtClean="0"/>
              <a:t> Park</a:t>
            </a:r>
            <a:endParaRPr lang="cs-CZ" dirty="0"/>
          </a:p>
        </p:txBody>
      </p:sp>
      <p:sp>
        <p:nvSpPr>
          <p:cNvPr id="3" name="Zástupný symbol pro obsah 2"/>
          <p:cNvSpPr>
            <a:spLocks noGrp="1"/>
          </p:cNvSpPr>
          <p:nvPr>
            <p:ph idx="1"/>
          </p:nvPr>
        </p:nvSpPr>
        <p:spPr/>
        <p:txBody>
          <a:bodyPr/>
          <a:lstStyle/>
          <a:p>
            <a:r>
              <a:rPr lang="cs-CZ" dirty="0" smtClean="0"/>
              <a:t>Založen: 1.3.1872</a:t>
            </a:r>
          </a:p>
          <a:p>
            <a:r>
              <a:rPr lang="cs-CZ" dirty="0" smtClean="0"/>
              <a:t>Celková plocha: 898,3 ha</a:t>
            </a:r>
          </a:p>
          <a:p>
            <a:r>
              <a:rPr lang="cs-CZ" dirty="0" err="1" smtClean="0"/>
              <a:t>Supervulkán</a:t>
            </a:r>
            <a:endParaRPr lang="cs-CZ" dirty="0" smtClean="0"/>
          </a:p>
          <a:p>
            <a:r>
              <a:rPr lang="cs-CZ" dirty="0" err="1" smtClean="0"/>
              <a:t>Veklé</a:t>
            </a:r>
            <a:r>
              <a:rPr lang="cs-CZ" dirty="0" smtClean="0"/>
              <a:t> množství vodopádů, jezírek, bahenních sopek, gejzírů</a:t>
            </a:r>
          </a:p>
          <a:p>
            <a:r>
              <a:rPr lang="cs-CZ" dirty="0" err="1" smtClean="0"/>
              <a:t>Endemitní</a:t>
            </a:r>
            <a:r>
              <a:rPr lang="cs-CZ" dirty="0" smtClean="0"/>
              <a:t> druhy bakterií, řas</a:t>
            </a:r>
          </a:p>
          <a:p>
            <a:endParaRPr lang="cs-CZ" dirty="0" smtClean="0"/>
          </a:p>
          <a:p>
            <a:endParaRPr lang="cs-CZ" dirty="0"/>
          </a:p>
        </p:txBody>
      </p:sp>
      <p:pic>
        <p:nvPicPr>
          <p:cNvPr id="4" name="Obrázek 3" descr="USA 2008 191.jpg"/>
          <p:cNvPicPr>
            <a:picLocks noChangeAspect="1"/>
          </p:cNvPicPr>
          <p:nvPr/>
        </p:nvPicPr>
        <p:blipFill>
          <a:blip r:embed="rId2" cstate="print"/>
          <a:srcRect l="9838" t="30050"/>
          <a:stretch>
            <a:fillRect/>
          </a:stretch>
        </p:blipFill>
        <p:spPr>
          <a:xfrm>
            <a:off x="49222" y="1097360"/>
            <a:ext cx="9081052" cy="5283968"/>
          </a:xfrm>
          <a:prstGeom prst="rect">
            <a:avLst/>
          </a:prstGeom>
        </p:spPr>
      </p:pic>
      <p:pic>
        <p:nvPicPr>
          <p:cNvPr id="5" name="Obrázek 4" descr="bizon - výstavní kus.bmp"/>
          <p:cNvPicPr>
            <a:picLocks noChangeAspect="1"/>
          </p:cNvPicPr>
          <p:nvPr/>
        </p:nvPicPr>
        <p:blipFill>
          <a:blip r:embed="rId3" cstate="print"/>
          <a:srcRect r="6688" b="12006"/>
          <a:stretch>
            <a:fillRect/>
          </a:stretch>
        </p:blipFill>
        <p:spPr>
          <a:xfrm>
            <a:off x="395536" y="620688"/>
            <a:ext cx="8532440" cy="6003740"/>
          </a:xfrm>
          <a:prstGeom prst="rect">
            <a:avLst/>
          </a:prstGeom>
        </p:spPr>
      </p:pic>
      <p:pic>
        <p:nvPicPr>
          <p:cNvPr id="6" name="Obrázek 5" descr="bizoni na silnici.bmp"/>
          <p:cNvPicPr>
            <a:picLocks noChangeAspect="1"/>
          </p:cNvPicPr>
          <p:nvPr/>
        </p:nvPicPr>
        <p:blipFill>
          <a:blip r:embed="rId4" cstate="print"/>
          <a:srcRect l="8263" t="26796"/>
          <a:stretch>
            <a:fillRect/>
          </a:stretch>
        </p:blipFill>
        <p:spPr>
          <a:xfrm>
            <a:off x="251520" y="908720"/>
            <a:ext cx="8388424" cy="4997810"/>
          </a:xfrm>
          <a:prstGeom prst="rect">
            <a:avLst/>
          </a:prstGeom>
        </p:spPr>
      </p:pic>
      <p:pic>
        <p:nvPicPr>
          <p:cNvPr id="8" name="Obrázek 7" descr="Pramen Dračí tlama.jpg"/>
          <p:cNvPicPr>
            <a:picLocks noChangeAspect="1"/>
          </p:cNvPicPr>
          <p:nvPr/>
        </p:nvPicPr>
        <p:blipFill>
          <a:blip r:embed="rId5" cstate="print"/>
          <a:stretch>
            <a:fillRect/>
          </a:stretch>
        </p:blipFill>
        <p:spPr>
          <a:xfrm>
            <a:off x="0" y="0"/>
            <a:ext cx="9144000" cy="6858000"/>
          </a:xfrm>
          <a:prstGeom prst="rect">
            <a:avLst/>
          </a:prstGeom>
        </p:spPr>
      </p:pic>
      <p:pic>
        <p:nvPicPr>
          <p:cNvPr id="9" name="Obrázek 8" descr="Sirná jezírka.jpg"/>
          <p:cNvPicPr>
            <a:picLocks noChangeAspect="1"/>
          </p:cNvPicPr>
          <p:nvPr/>
        </p:nvPicPr>
        <p:blipFill>
          <a:blip r:embed="rId6" cstate="print"/>
          <a:stretch>
            <a:fillRect/>
          </a:stretch>
        </p:blipFill>
        <p:spPr>
          <a:xfrm>
            <a:off x="0" y="0"/>
            <a:ext cx="9144000" cy="6858000"/>
          </a:xfrm>
          <a:prstGeom prst="rect">
            <a:avLst/>
          </a:prstGeom>
        </p:spPr>
      </p:pic>
      <p:pic>
        <p:nvPicPr>
          <p:cNvPr id="10" name="Obrázek 9" descr="taky jezírko a páchnoucí.jpg"/>
          <p:cNvPicPr>
            <a:picLocks noChangeAspect="1"/>
          </p:cNvPicPr>
          <p:nvPr/>
        </p:nvPicPr>
        <p:blipFill>
          <a:blip r:embed="rId7" cstate="print"/>
          <a:stretch>
            <a:fillRect/>
          </a:stretch>
        </p:blipFill>
        <p:spPr>
          <a:xfrm>
            <a:off x="0" y="0"/>
            <a:ext cx="9144000" cy="6858000"/>
          </a:xfrm>
          <a:prstGeom prst="rect">
            <a:avLst/>
          </a:prstGeom>
        </p:spPr>
      </p:pic>
      <p:pic>
        <p:nvPicPr>
          <p:cNvPr id="14" name="Obrázek 13" descr="USA 2008 176.jpg"/>
          <p:cNvPicPr>
            <a:picLocks noChangeAspect="1"/>
          </p:cNvPicPr>
          <p:nvPr/>
        </p:nvPicPr>
        <p:blipFill>
          <a:blip r:embed="rId8"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0192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1000"/>
                                        <p:tgtEl>
                                          <p:spTgt spid="3">
                                            <p:txEl>
                                              <p:pRg st="0" end="0"/>
                                            </p:txEl>
                                          </p:spTgt>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Right)">
                                      <p:cBhvr>
                                        <p:cTn id="11" dur="1000"/>
                                        <p:tgtEl>
                                          <p:spTgt spid="3">
                                            <p:txEl>
                                              <p:pRg st="1" end="1"/>
                                            </p:txEl>
                                          </p:spTgt>
                                        </p:tgtEl>
                                      </p:cBhvr>
                                    </p:animEffect>
                                  </p:childTnLst>
                                </p:cTn>
                              </p:par>
                            </p:childTnLst>
                          </p:cTn>
                        </p:par>
                        <p:par>
                          <p:cTn id="12" fill="hold">
                            <p:stCondLst>
                              <p:cond delay="2000"/>
                            </p:stCondLst>
                            <p:childTnLst>
                              <p:par>
                                <p:cTn id="13" presetID="18" presetClass="entr" presetSubtype="6"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Right)">
                                      <p:cBhvr>
                                        <p:cTn id="15" dur="1000"/>
                                        <p:tgtEl>
                                          <p:spTgt spid="3">
                                            <p:txEl>
                                              <p:pRg st="2" end="2"/>
                                            </p:txEl>
                                          </p:spTgt>
                                        </p:tgtEl>
                                      </p:cBhvr>
                                    </p:animEffect>
                                  </p:childTnLst>
                                </p:cTn>
                              </p:par>
                            </p:childTnLst>
                          </p:cTn>
                        </p:par>
                        <p:par>
                          <p:cTn id="16" fill="hold">
                            <p:stCondLst>
                              <p:cond delay="3000"/>
                            </p:stCondLst>
                            <p:childTnLst>
                              <p:par>
                                <p:cTn id="17" presetID="18" presetClass="entr" presetSubtype="6"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strips(downRight)">
                                      <p:cBhvr>
                                        <p:cTn id="19" dur="1000"/>
                                        <p:tgtEl>
                                          <p:spTgt spid="3">
                                            <p:txEl>
                                              <p:pRg st="3" end="3"/>
                                            </p:txEl>
                                          </p:spTgt>
                                        </p:tgtEl>
                                      </p:cBhvr>
                                    </p:animEffect>
                                  </p:childTnLst>
                                </p:cTn>
                              </p:par>
                            </p:childTnLst>
                          </p:cTn>
                        </p:par>
                        <p:par>
                          <p:cTn id="20" fill="hold">
                            <p:stCondLst>
                              <p:cond delay="4000"/>
                            </p:stCondLst>
                            <p:childTnLst>
                              <p:par>
                                <p:cTn id="21" presetID="18" presetClass="entr" presetSubtype="6"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trips(downRight)">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strVal val="#ppt_w*0.70"/>
                                          </p:val>
                                        </p:tav>
                                        <p:tav tm="100000">
                                          <p:val>
                                            <p:strVal val="#ppt_w"/>
                                          </p:val>
                                        </p:tav>
                                      </p:tavLst>
                                    </p:anim>
                                    <p:anim calcmode="lin" valueType="num">
                                      <p:cBhvr>
                                        <p:cTn id="29" dur="1000" fill="hold"/>
                                        <p:tgtEl>
                                          <p:spTgt spid="4"/>
                                        </p:tgtEl>
                                        <p:attrNameLst>
                                          <p:attrName>ppt_h</p:attrName>
                                        </p:attrNameLst>
                                      </p:cBhvr>
                                      <p:tavLst>
                                        <p:tav tm="0">
                                          <p:val>
                                            <p:strVal val="#ppt_h"/>
                                          </p:val>
                                        </p:tav>
                                        <p:tav tm="100000">
                                          <p:val>
                                            <p:strVal val="#ppt_h"/>
                                          </p:val>
                                        </p:tav>
                                      </p:tavLst>
                                    </p:anim>
                                    <p:animEffect transition="in" filter="fade">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55"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strVal val="#ppt_w*0.70"/>
                                          </p:val>
                                        </p:tav>
                                        <p:tav tm="100000">
                                          <p:val>
                                            <p:strVal val="#ppt_w"/>
                                          </p:val>
                                        </p:tav>
                                      </p:tavLst>
                                    </p:anim>
                                    <p:anim calcmode="lin" valueType="num">
                                      <p:cBhvr>
                                        <p:cTn id="38" dur="1000" fill="hold"/>
                                        <p:tgtEl>
                                          <p:spTgt spid="5"/>
                                        </p:tgtEl>
                                        <p:attrNameLst>
                                          <p:attrName>ppt_h</p:attrName>
                                        </p:attrNameLst>
                                      </p:cBhvr>
                                      <p:tavLst>
                                        <p:tav tm="0">
                                          <p:val>
                                            <p:strVal val="#ppt_h"/>
                                          </p:val>
                                        </p:tav>
                                        <p:tav tm="100000">
                                          <p:val>
                                            <p:strVal val="#ppt_h"/>
                                          </p:val>
                                        </p:tav>
                                      </p:tavLst>
                                    </p:anim>
                                    <p:animEffect transition="in" filter="fade">
                                      <p:cBhvr>
                                        <p:cTn id="39" dur="10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5"/>
                                        </p:tgtEl>
                                        <p:attrNameLst>
                                          <p:attrName>style.visibility</p:attrName>
                                        </p:attrNameLst>
                                      </p:cBhvr>
                                      <p:to>
                                        <p:strVal val="hidden"/>
                                      </p:to>
                                    </p:set>
                                  </p:childTnLst>
                                </p:cTn>
                              </p:par>
                              <p:par>
                                <p:cTn id="44" presetID="55"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1000" fill="hold"/>
                                        <p:tgtEl>
                                          <p:spTgt spid="6"/>
                                        </p:tgtEl>
                                        <p:attrNameLst>
                                          <p:attrName>ppt_w</p:attrName>
                                        </p:attrNameLst>
                                      </p:cBhvr>
                                      <p:tavLst>
                                        <p:tav tm="0">
                                          <p:val>
                                            <p:strVal val="#ppt_w*0.70"/>
                                          </p:val>
                                        </p:tav>
                                        <p:tav tm="100000">
                                          <p:val>
                                            <p:strVal val="#ppt_w"/>
                                          </p:val>
                                        </p:tav>
                                      </p:tavLst>
                                    </p:anim>
                                    <p:anim calcmode="lin" valueType="num">
                                      <p:cBhvr>
                                        <p:cTn id="47" dur="1000" fill="hold"/>
                                        <p:tgtEl>
                                          <p:spTgt spid="6"/>
                                        </p:tgtEl>
                                        <p:attrNameLst>
                                          <p:attrName>ppt_h</p:attrName>
                                        </p:attrNameLst>
                                      </p:cBhvr>
                                      <p:tavLst>
                                        <p:tav tm="0">
                                          <p:val>
                                            <p:strVal val="#ppt_h"/>
                                          </p:val>
                                        </p:tav>
                                        <p:tav tm="100000">
                                          <p:val>
                                            <p:strVal val="#ppt_h"/>
                                          </p:val>
                                        </p:tav>
                                      </p:tavLst>
                                    </p:anim>
                                    <p:animEffect transition="in" filter="fade">
                                      <p:cBhvr>
                                        <p:cTn id="48" dur="10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55"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strVal val="#ppt_w*0.70"/>
                                          </p:val>
                                        </p:tav>
                                        <p:tav tm="100000">
                                          <p:val>
                                            <p:strVal val="#ppt_w"/>
                                          </p:val>
                                        </p:tav>
                                      </p:tavLst>
                                    </p:anim>
                                    <p:anim calcmode="lin" valueType="num">
                                      <p:cBhvr>
                                        <p:cTn id="56" dur="1000" fill="hold"/>
                                        <p:tgtEl>
                                          <p:spTgt spid="8"/>
                                        </p:tgtEl>
                                        <p:attrNameLst>
                                          <p:attrName>ppt_h</p:attrName>
                                        </p:attrNameLst>
                                      </p:cBhvr>
                                      <p:tavLst>
                                        <p:tav tm="0">
                                          <p:val>
                                            <p:strVal val="#ppt_h"/>
                                          </p:val>
                                        </p:tav>
                                        <p:tav tm="100000">
                                          <p:val>
                                            <p:strVal val="#ppt_h"/>
                                          </p:val>
                                        </p:tav>
                                      </p:tavLst>
                                    </p:anim>
                                    <p:animEffect transition="in" filter="fade">
                                      <p:cBhvr>
                                        <p:cTn id="57" dur="1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8"/>
                                        </p:tgtEl>
                                        <p:attrNameLst>
                                          <p:attrName>style.visibility</p:attrName>
                                        </p:attrNameLst>
                                      </p:cBhvr>
                                      <p:to>
                                        <p:strVal val="hidden"/>
                                      </p:to>
                                    </p:set>
                                  </p:childTnLst>
                                </p:cTn>
                              </p:par>
                              <p:par>
                                <p:cTn id="62" presetID="55"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1000" fill="hold"/>
                                        <p:tgtEl>
                                          <p:spTgt spid="9"/>
                                        </p:tgtEl>
                                        <p:attrNameLst>
                                          <p:attrName>ppt_w</p:attrName>
                                        </p:attrNameLst>
                                      </p:cBhvr>
                                      <p:tavLst>
                                        <p:tav tm="0">
                                          <p:val>
                                            <p:strVal val="#ppt_w*0.70"/>
                                          </p:val>
                                        </p:tav>
                                        <p:tav tm="100000">
                                          <p:val>
                                            <p:strVal val="#ppt_w"/>
                                          </p:val>
                                        </p:tav>
                                      </p:tavLst>
                                    </p:anim>
                                    <p:anim calcmode="lin" valueType="num">
                                      <p:cBhvr>
                                        <p:cTn id="65" dur="1000" fill="hold"/>
                                        <p:tgtEl>
                                          <p:spTgt spid="9"/>
                                        </p:tgtEl>
                                        <p:attrNameLst>
                                          <p:attrName>ppt_h</p:attrName>
                                        </p:attrNameLst>
                                      </p:cBhvr>
                                      <p:tavLst>
                                        <p:tav tm="0">
                                          <p:val>
                                            <p:strVal val="#ppt_h"/>
                                          </p:val>
                                        </p:tav>
                                        <p:tav tm="100000">
                                          <p:val>
                                            <p:strVal val="#ppt_h"/>
                                          </p:val>
                                        </p:tav>
                                      </p:tavLst>
                                    </p:anim>
                                    <p:animEffect transition="in" filter="fade">
                                      <p:cBhvr>
                                        <p:cTn id="66" dur="10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9"/>
                                        </p:tgtEl>
                                        <p:attrNameLst>
                                          <p:attrName>style.visibility</p:attrName>
                                        </p:attrNameLst>
                                      </p:cBhvr>
                                      <p:to>
                                        <p:strVal val="hidden"/>
                                      </p:to>
                                    </p:set>
                                  </p:childTnLst>
                                </p:cTn>
                              </p:par>
                              <p:par>
                                <p:cTn id="71" presetID="55"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1000" fill="hold"/>
                                        <p:tgtEl>
                                          <p:spTgt spid="10"/>
                                        </p:tgtEl>
                                        <p:attrNameLst>
                                          <p:attrName>ppt_w</p:attrName>
                                        </p:attrNameLst>
                                      </p:cBhvr>
                                      <p:tavLst>
                                        <p:tav tm="0">
                                          <p:val>
                                            <p:strVal val="#ppt_w*0.70"/>
                                          </p:val>
                                        </p:tav>
                                        <p:tav tm="100000">
                                          <p:val>
                                            <p:strVal val="#ppt_w"/>
                                          </p:val>
                                        </p:tav>
                                      </p:tavLst>
                                    </p:anim>
                                    <p:anim calcmode="lin" valueType="num">
                                      <p:cBhvr>
                                        <p:cTn id="74" dur="1000" fill="hold"/>
                                        <p:tgtEl>
                                          <p:spTgt spid="10"/>
                                        </p:tgtEl>
                                        <p:attrNameLst>
                                          <p:attrName>ppt_h</p:attrName>
                                        </p:attrNameLst>
                                      </p:cBhvr>
                                      <p:tavLst>
                                        <p:tav tm="0">
                                          <p:val>
                                            <p:strVal val="#ppt_h"/>
                                          </p:val>
                                        </p:tav>
                                        <p:tav tm="100000">
                                          <p:val>
                                            <p:strVal val="#ppt_h"/>
                                          </p:val>
                                        </p:tav>
                                      </p:tavLst>
                                    </p:anim>
                                    <p:animEffect transition="in" filter="fade">
                                      <p:cBhvr>
                                        <p:cTn id="75" dur="10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0"/>
                                        </p:tgtEl>
                                        <p:attrNameLst>
                                          <p:attrName>style.visibility</p:attrName>
                                        </p:attrNameLst>
                                      </p:cBhvr>
                                      <p:to>
                                        <p:strVal val="hidden"/>
                                      </p:to>
                                    </p:set>
                                  </p:childTnLst>
                                </p:cTn>
                              </p:par>
                              <p:par>
                                <p:cTn id="80" presetID="55" presetClass="entr" presetSubtype="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1000" fill="hold"/>
                                        <p:tgtEl>
                                          <p:spTgt spid="14"/>
                                        </p:tgtEl>
                                        <p:attrNameLst>
                                          <p:attrName>ppt_w</p:attrName>
                                        </p:attrNameLst>
                                      </p:cBhvr>
                                      <p:tavLst>
                                        <p:tav tm="0">
                                          <p:val>
                                            <p:strVal val="#ppt_w*0.70"/>
                                          </p:val>
                                        </p:tav>
                                        <p:tav tm="100000">
                                          <p:val>
                                            <p:strVal val="#ppt_w"/>
                                          </p:val>
                                        </p:tav>
                                      </p:tavLst>
                                    </p:anim>
                                    <p:anim calcmode="lin" valueType="num">
                                      <p:cBhvr>
                                        <p:cTn id="83" dur="1000" fill="hold"/>
                                        <p:tgtEl>
                                          <p:spTgt spid="14"/>
                                        </p:tgtEl>
                                        <p:attrNameLst>
                                          <p:attrName>ppt_h</p:attrName>
                                        </p:attrNameLst>
                                      </p:cBhvr>
                                      <p:tavLst>
                                        <p:tav tm="0">
                                          <p:val>
                                            <p:strVal val="#ppt_h"/>
                                          </p:val>
                                        </p:tav>
                                        <p:tav tm="100000">
                                          <p:val>
                                            <p:strVal val="#ppt_h"/>
                                          </p:val>
                                        </p:tav>
                                      </p:tavLst>
                                    </p:anim>
                                    <p:animEffect transition="in" filter="fade">
                                      <p:cBhvr>
                                        <p:cTn id="84" dur="10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Disneyland</a:t>
            </a:r>
            <a:endParaRPr lang="cs-CZ" dirty="0"/>
          </a:p>
        </p:txBody>
      </p:sp>
      <p:sp>
        <p:nvSpPr>
          <p:cNvPr id="3" name="Zástupný symbol pro obsah 2"/>
          <p:cNvSpPr>
            <a:spLocks noGrp="1"/>
          </p:cNvSpPr>
          <p:nvPr>
            <p:ph idx="1"/>
          </p:nvPr>
        </p:nvSpPr>
        <p:spPr/>
        <p:txBody>
          <a:bodyPr/>
          <a:lstStyle/>
          <a:p>
            <a:r>
              <a:rPr lang="cs-CZ" dirty="0" smtClean="0"/>
              <a:t>Otevřen:17.8.1955</a:t>
            </a:r>
          </a:p>
          <a:p>
            <a:r>
              <a:rPr lang="cs-CZ" dirty="0" smtClean="0"/>
              <a:t>Dělen na 8 areálů</a:t>
            </a:r>
          </a:p>
          <a:p>
            <a:endParaRPr lang="cs-CZ" dirty="0"/>
          </a:p>
        </p:txBody>
      </p:sp>
      <p:pic>
        <p:nvPicPr>
          <p:cNvPr id="4" name="Obrázek 3" descr="USA 2009 108.jpg"/>
          <p:cNvPicPr>
            <a:picLocks noChangeAspect="1"/>
          </p:cNvPicPr>
          <p:nvPr/>
        </p:nvPicPr>
        <p:blipFill>
          <a:blip r:embed="rId2" cstate="print"/>
          <a:stretch>
            <a:fillRect/>
          </a:stretch>
        </p:blipFill>
        <p:spPr>
          <a:xfrm>
            <a:off x="2000250" y="0"/>
            <a:ext cx="5143500" cy="6858000"/>
          </a:xfrm>
          <a:prstGeom prst="rect">
            <a:avLst/>
          </a:prstGeom>
        </p:spPr>
      </p:pic>
      <p:pic>
        <p:nvPicPr>
          <p:cNvPr id="5" name="Obrázek 4" descr="USA 2009 103.jpg"/>
          <p:cNvPicPr>
            <a:picLocks noChangeAspect="1"/>
          </p:cNvPicPr>
          <p:nvPr/>
        </p:nvPicPr>
        <p:blipFill>
          <a:blip r:embed="rId3" cstate="print"/>
          <a:stretch>
            <a:fillRect/>
          </a:stretch>
        </p:blipFill>
        <p:spPr>
          <a:xfrm>
            <a:off x="0" y="0"/>
            <a:ext cx="9144000" cy="6858000"/>
          </a:xfrm>
          <a:prstGeom prst="rect">
            <a:avLst/>
          </a:prstGeom>
        </p:spPr>
      </p:pic>
      <p:pic>
        <p:nvPicPr>
          <p:cNvPr id="64514" name="Picture 2" descr="E:\moje\USA\Amerika\Tower of Horror3.jpg"/>
          <p:cNvPicPr>
            <a:picLocks noChangeAspect="1" noChangeArrowheads="1"/>
          </p:cNvPicPr>
          <p:nvPr/>
        </p:nvPicPr>
        <p:blipFill>
          <a:blip r:embed="rId4" cstate="print"/>
          <a:srcRect/>
          <a:stretch>
            <a:fillRect/>
          </a:stretch>
        </p:blipFill>
        <p:spPr bwMode="auto">
          <a:xfrm>
            <a:off x="0" y="1"/>
            <a:ext cx="9144001" cy="6858000"/>
          </a:xfrm>
          <a:prstGeom prst="rect">
            <a:avLst/>
          </a:prstGeom>
          <a:noFill/>
        </p:spPr>
      </p:pic>
      <p:pic>
        <p:nvPicPr>
          <p:cNvPr id="7" name="Obrázek 6" descr="USA 2009 080.jpg"/>
          <p:cNvPicPr>
            <a:picLocks noChangeAspect="1"/>
          </p:cNvPicPr>
          <p:nvPr/>
        </p:nvPicPr>
        <p:blipFill>
          <a:blip r:embed="rId5"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56610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1000"/>
                                        <p:tgtEl>
                                          <p:spTgt spid="3">
                                            <p:txEl>
                                              <p:pRg st="0" end="0"/>
                                            </p:txEl>
                                          </p:spTgt>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Right)">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55"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
                                        </p:tgtEl>
                                        <p:attrNameLst>
                                          <p:attrName>style.visibility</p:attrName>
                                        </p:attrNameLst>
                                      </p:cBhvr>
                                      <p:to>
                                        <p:strVal val="hidden"/>
                                      </p:to>
                                    </p:set>
                                  </p:childTnLst>
                                </p:cTn>
                              </p:par>
                              <p:par>
                                <p:cTn id="32" presetID="55" presetClass="entr" presetSubtype="0" fill="hold" nodeType="withEffect">
                                  <p:stCondLst>
                                    <p:cond delay="0"/>
                                  </p:stCondLst>
                                  <p:childTnLst>
                                    <p:set>
                                      <p:cBhvr>
                                        <p:cTn id="33" dur="1" fill="hold">
                                          <p:stCondLst>
                                            <p:cond delay="0"/>
                                          </p:stCondLst>
                                        </p:cTn>
                                        <p:tgtEl>
                                          <p:spTgt spid="64514"/>
                                        </p:tgtEl>
                                        <p:attrNameLst>
                                          <p:attrName>style.visibility</p:attrName>
                                        </p:attrNameLst>
                                      </p:cBhvr>
                                      <p:to>
                                        <p:strVal val="visible"/>
                                      </p:to>
                                    </p:set>
                                    <p:anim calcmode="lin" valueType="num">
                                      <p:cBhvr>
                                        <p:cTn id="34" dur="1000" fill="hold"/>
                                        <p:tgtEl>
                                          <p:spTgt spid="64514"/>
                                        </p:tgtEl>
                                        <p:attrNameLst>
                                          <p:attrName>ppt_w</p:attrName>
                                        </p:attrNameLst>
                                      </p:cBhvr>
                                      <p:tavLst>
                                        <p:tav tm="0">
                                          <p:val>
                                            <p:strVal val="#ppt_w*0.70"/>
                                          </p:val>
                                        </p:tav>
                                        <p:tav tm="100000">
                                          <p:val>
                                            <p:strVal val="#ppt_w"/>
                                          </p:val>
                                        </p:tav>
                                      </p:tavLst>
                                    </p:anim>
                                    <p:anim calcmode="lin" valueType="num">
                                      <p:cBhvr>
                                        <p:cTn id="35" dur="1000" fill="hold"/>
                                        <p:tgtEl>
                                          <p:spTgt spid="64514"/>
                                        </p:tgtEl>
                                        <p:attrNameLst>
                                          <p:attrName>ppt_h</p:attrName>
                                        </p:attrNameLst>
                                      </p:cBhvr>
                                      <p:tavLst>
                                        <p:tav tm="0">
                                          <p:val>
                                            <p:strVal val="#ppt_h"/>
                                          </p:val>
                                        </p:tav>
                                        <p:tav tm="100000">
                                          <p:val>
                                            <p:strVal val="#ppt_h"/>
                                          </p:val>
                                        </p:tav>
                                      </p:tavLst>
                                    </p:anim>
                                    <p:animEffect transition="in" filter="fade">
                                      <p:cBhvr>
                                        <p:cTn id="36" dur="1000"/>
                                        <p:tgtEl>
                                          <p:spTgt spid="6451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64514"/>
                                        </p:tgtEl>
                                        <p:attrNameLst>
                                          <p:attrName>style.visibility</p:attrName>
                                        </p:attrNameLst>
                                      </p:cBhvr>
                                      <p:to>
                                        <p:strVal val="hidden"/>
                                      </p:to>
                                    </p:set>
                                  </p:childTnLst>
                                </p:cTn>
                              </p:par>
                              <p:par>
                                <p:cTn id="41" presetID="5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strVal val="#ppt_w*0.70"/>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Effect transition="in" filter="fade">
                                      <p:cBhvr>
                                        <p:cTn id="45" dur="1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Mount St. </a:t>
            </a:r>
            <a:r>
              <a:rPr lang="cs-CZ" dirty="0" err="1" smtClean="0"/>
              <a:t>Helens</a:t>
            </a:r>
            <a:endParaRPr lang="cs-CZ" dirty="0"/>
          </a:p>
        </p:txBody>
      </p:sp>
      <p:sp>
        <p:nvSpPr>
          <p:cNvPr id="3" name="Zástupný symbol pro obsah 2"/>
          <p:cNvSpPr>
            <a:spLocks noGrp="1"/>
          </p:cNvSpPr>
          <p:nvPr>
            <p:ph idx="1"/>
          </p:nvPr>
        </p:nvSpPr>
        <p:spPr/>
        <p:txBody>
          <a:bodyPr/>
          <a:lstStyle/>
          <a:p>
            <a:r>
              <a:rPr lang="cs-CZ" dirty="0" smtClean="0"/>
              <a:t>Pojmenována podle lorda St. </a:t>
            </a:r>
            <a:r>
              <a:rPr lang="cs-CZ" dirty="0" err="1" smtClean="0"/>
              <a:t>Helense</a:t>
            </a:r>
            <a:endParaRPr lang="cs-CZ" dirty="0" smtClean="0"/>
          </a:p>
          <a:p>
            <a:r>
              <a:rPr lang="cs-CZ" dirty="0" smtClean="0"/>
              <a:t>Stratovulkán</a:t>
            </a:r>
          </a:p>
          <a:p>
            <a:r>
              <a:rPr lang="cs-CZ" dirty="0" smtClean="0"/>
              <a:t>Poslední exploze: 1980</a:t>
            </a:r>
          </a:p>
          <a:p>
            <a:r>
              <a:rPr lang="cs-CZ" dirty="0" smtClean="0"/>
              <a:t>Zničeno kolem 600 km</a:t>
            </a:r>
            <a:r>
              <a:rPr lang="cs-CZ" baseline="30000" dirty="0" smtClean="0"/>
              <a:t>2</a:t>
            </a:r>
          </a:p>
          <a:p>
            <a:endParaRPr lang="cs-CZ" dirty="0"/>
          </a:p>
        </p:txBody>
      </p:sp>
      <p:pic>
        <p:nvPicPr>
          <p:cNvPr id="8" name="Obrázek 7" descr="St. Helen (7).jpg"/>
          <p:cNvPicPr>
            <a:picLocks noChangeAspect="1"/>
          </p:cNvPicPr>
          <p:nvPr/>
        </p:nvPicPr>
        <p:blipFill>
          <a:blip r:embed="rId2" cstate="print"/>
          <a:srcRect l="1963" t="11151" b="7108"/>
          <a:stretch>
            <a:fillRect/>
          </a:stretch>
        </p:blipFill>
        <p:spPr>
          <a:xfrm>
            <a:off x="0" y="1"/>
            <a:ext cx="9144000" cy="6857999"/>
          </a:xfrm>
          <a:prstGeom prst="rect">
            <a:avLst/>
          </a:prstGeom>
        </p:spPr>
      </p:pic>
      <p:pic>
        <p:nvPicPr>
          <p:cNvPr id="9" name="Obrázek 8" descr="St. Helen (1).jpg"/>
          <p:cNvPicPr>
            <a:picLocks noChangeAspect="1"/>
          </p:cNvPicPr>
          <p:nvPr/>
        </p:nvPicPr>
        <p:blipFill>
          <a:blip r:embed="rId3" cstate="print"/>
          <a:stretch>
            <a:fillRect/>
          </a:stretch>
        </p:blipFill>
        <p:spPr>
          <a:xfrm>
            <a:off x="0" y="0"/>
            <a:ext cx="9144000" cy="6858000"/>
          </a:xfrm>
          <a:prstGeom prst="rect">
            <a:avLst/>
          </a:prstGeom>
        </p:spPr>
      </p:pic>
      <p:pic>
        <p:nvPicPr>
          <p:cNvPr id="10" name="Obrázek 9" descr="St. Helen (3).jpg"/>
          <p:cNvPicPr>
            <a:picLocks noChangeAspect="1"/>
          </p:cNvPicPr>
          <p:nvPr/>
        </p:nvPicPr>
        <p:blipFill>
          <a:blip r:embed="rId4" cstate="print"/>
          <a:stretch>
            <a:fillRect/>
          </a:stretch>
        </p:blipFill>
        <p:spPr>
          <a:xfrm>
            <a:off x="0" y="0"/>
            <a:ext cx="9144000" cy="6858000"/>
          </a:xfrm>
          <a:prstGeom prst="rect">
            <a:avLst/>
          </a:prstGeom>
        </p:spPr>
      </p:pic>
      <p:pic>
        <p:nvPicPr>
          <p:cNvPr id="11" name="Obrázek 10" descr="USA 2009 283.jpg"/>
          <p:cNvPicPr>
            <a:picLocks noChangeAspect="1"/>
          </p:cNvPicPr>
          <p:nvPr/>
        </p:nvPicPr>
        <p:blipFill>
          <a:blip r:embed="rId5" cstate="print"/>
          <a:stretch>
            <a:fillRect/>
          </a:stretch>
        </p:blipFill>
        <p:spPr>
          <a:xfrm>
            <a:off x="0" y="0"/>
            <a:ext cx="9144000" cy="6858000"/>
          </a:xfrm>
          <a:prstGeom prst="rect">
            <a:avLst/>
          </a:prstGeom>
        </p:spPr>
      </p:pic>
      <p:pic>
        <p:nvPicPr>
          <p:cNvPr id="12" name="Obrázek 11" descr="USA 2009 289.jpg"/>
          <p:cNvPicPr>
            <a:picLocks noChangeAspect="1"/>
          </p:cNvPicPr>
          <p:nvPr/>
        </p:nvPicPr>
        <p:blipFill>
          <a:blip r:embed="rId6"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98617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1000"/>
                                        <p:tgtEl>
                                          <p:spTgt spid="3">
                                            <p:txEl>
                                              <p:pRg st="0" end="0"/>
                                            </p:txEl>
                                          </p:spTgt>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Right)">
                                      <p:cBhvr>
                                        <p:cTn id="11" dur="1000"/>
                                        <p:tgtEl>
                                          <p:spTgt spid="3">
                                            <p:txEl>
                                              <p:pRg st="1" end="1"/>
                                            </p:txEl>
                                          </p:spTgt>
                                        </p:tgtEl>
                                      </p:cBhvr>
                                    </p:animEffect>
                                  </p:childTnLst>
                                </p:cTn>
                              </p:par>
                            </p:childTnLst>
                          </p:cTn>
                        </p:par>
                        <p:par>
                          <p:cTn id="12" fill="hold">
                            <p:stCondLst>
                              <p:cond delay="2000"/>
                            </p:stCondLst>
                            <p:childTnLst>
                              <p:par>
                                <p:cTn id="13" presetID="18" presetClass="entr" presetSubtype="6"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Right)">
                                      <p:cBhvr>
                                        <p:cTn id="15" dur="1000"/>
                                        <p:tgtEl>
                                          <p:spTgt spid="3">
                                            <p:txEl>
                                              <p:pRg st="2" end="2"/>
                                            </p:txEl>
                                          </p:spTgt>
                                        </p:tgtEl>
                                      </p:cBhvr>
                                    </p:animEffect>
                                  </p:childTnLst>
                                </p:cTn>
                              </p:par>
                            </p:childTnLst>
                          </p:cTn>
                        </p:par>
                        <p:par>
                          <p:cTn id="16" fill="hold">
                            <p:stCondLst>
                              <p:cond delay="3000"/>
                            </p:stCondLst>
                            <p:childTnLst>
                              <p:par>
                                <p:cTn id="17" presetID="18" presetClass="entr" presetSubtype="6"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strips(downRight)">
                                      <p:cBhvr>
                                        <p:cTn id="19" dur="1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55"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0.70"/>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par>
                                <p:cTn id="40" presetID="55"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55"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0.70"/>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1"/>
                                        </p:tgtEl>
                                        <p:attrNameLst>
                                          <p:attrName>style.visibility</p:attrName>
                                        </p:attrNameLst>
                                      </p:cBhvr>
                                      <p:to>
                                        <p:strVal val="hidden"/>
                                      </p:to>
                                    </p:set>
                                  </p:childTnLst>
                                </p:cTn>
                              </p:par>
                              <p:par>
                                <p:cTn id="58" presetID="55"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strVal val="#ppt_w*0.70"/>
                                          </p:val>
                                        </p:tav>
                                        <p:tav tm="100000">
                                          <p:val>
                                            <p:strVal val="#ppt_w"/>
                                          </p:val>
                                        </p:tav>
                                      </p:tavLst>
                                    </p:anim>
                                    <p:anim calcmode="lin" valueType="num">
                                      <p:cBhvr>
                                        <p:cTn id="61" dur="1000" fill="hold"/>
                                        <p:tgtEl>
                                          <p:spTgt spid="12"/>
                                        </p:tgtEl>
                                        <p:attrNameLst>
                                          <p:attrName>ppt_h</p:attrName>
                                        </p:attrNameLst>
                                      </p:cBhvr>
                                      <p:tavLst>
                                        <p:tav tm="0">
                                          <p:val>
                                            <p:strVal val="#ppt_h"/>
                                          </p:val>
                                        </p:tav>
                                        <p:tav tm="100000">
                                          <p:val>
                                            <p:strVal val="#ppt_h"/>
                                          </p:val>
                                        </p:tav>
                                      </p:tavLst>
                                    </p:anim>
                                    <p:animEffect transition="in" filter="fade">
                                      <p:cBhvr>
                                        <p:cTn id="62" dur="1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Obecná charakteristika</a:t>
            </a:r>
            <a:endParaRPr lang="cs-CZ" dirty="0"/>
          </a:p>
        </p:txBody>
      </p:sp>
      <p:sp>
        <p:nvSpPr>
          <p:cNvPr id="3" name="Zástupný symbol pro obsah 2"/>
          <p:cNvSpPr>
            <a:spLocks noGrp="1"/>
          </p:cNvSpPr>
          <p:nvPr>
            <p:ph idx="1"/>
          </p:nvPr>
        </p:nvSpPr>
        <p:spPr/>
        <p:txBody>
          <a:bodyPr/>
          <a:lstStyle/>
          <a:p>
            <a:r>
              <a:rPr lang="cs-CZ" dirty="0" smtClean="0"/>
              <a:t>Skládá se z pěti států</a:t>
            </a:r>
          </a:p>
          <a:p>
            <a:r>
              <a:rPr lang="cs-CZ" dirty="0" smtClean="0"/>
              <a:t>Leží mezi Atlantikem a Velkými jezery.</a:t>
            </a:r>
          </a:p>
          <a:p>
            <a:r>
              <a:rPr lang="cs-CZ" dirty="0" smtClean="0"/>
              <a:t>Společně s Novou Anglií tvoří Severovýchod USA.</a:t>
            </a:r>
          </a:p>
          <a:p>
            <a:r>
              <a:rPr lang="cs-CZ" dirty="0" smtClean="0"/>
              <a:t>Nachází se zde mnoho lesů.</a:t>
            </a:r>
          </a:p>
          <a:p>
            <a:r>
              <a:rPr lang="cs-CZ" dirty="0" smtClean="0"/>
              <a:t>Značně ovlivněno subkulturou</a:t>
            </a:r>
          </a:p>
        </p:txBody>
      </p:sp>
    </p:spTree>
    <p:extLst>
      <p:ext uri="{BB962C8B-B14F-4D97-AF65-F5344CB8AC3E}">
        <p14:creationId xmlns:p14="http://schemas.microsoft.com/office/powerpoint/2010/main" val="113717615"/>
      </p:ext>
    </p:extLst>
  </p:cSld>
  <p:clrMapOvr>
    <a:masterClrMapping/>
  </p:clrMapOvr>
  <p:transition>
    <p:pull dir="d"/>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smtClean="0"/>
              <a:t>Založen:25.9.1890</a:t>
            </a:r>
          </a:p>
          <a:p>
            <a:r>
              <a:rPr lang="cs-CZ" dirty="0" smtClean="0"/>
              <a:t>Největší samostatně rostoucí stromy světa</a:t>
            </a:r>
          </a:p>
          <a:p>
            <a:r>
              <a:rPr lang="cs-CZ" dirty="0" err="1" smtClean="0"/>
              <a:t>Tunnel</a:t>
            </a:r>
            <a:r>
              <a:rPr lang="cs-CZ" dirty="0" smtClean="0"/>
              <a:t> log</a:t>
            </a:r>
          </a:p>
          <a:p>
            <a:r>
              <a:rPr lang="cs-CZ" dirty="0" smtClean="0"/>
              <a:t>Poblíž měst </a:t>
            </a:r>
            <a:r>
              <a:rPr lang="cs-CZ" dirty="0" err="1" smtClean="0"/>
              <a:t>California</a:t>
            </a:r>
            <a:r>
              <a:rPr lang="cs-CZ" dirty="0" smtClean="0"/>
              <a:t> a </a:t>
            </a:r>
            <a:r>
              <a:rPr lang="cs-CZ" dirty="0" err="1" smtClean="0"/>
              <a:t>Visalia</a:t>
            </a:r>
            <a:endParaRPr lang="cs-CZ" dirty="0"/>
          </a:p>
        </p:txBody>
      </p:sp>
      <p:sp>
        <p:nvSpPr>
          <p:cNvPr id="2" name="Nadpis 1"/>
          <p:cNvSpPr>
            <a:spLocks noGrp="1"/>
          </p:cNvSpPr>
          <p:nvPr>
            <p:ph type="title"/>
          </p:nvPr>
        </p:nvSpPr>
        <p:spPr/>
        <p:txBody>
          <a:bodyPr/>
          <a:lstStyle/>
          <a:p>
            <a:r>
              <a:rPr lang="cs-CZ" dirty="0" err="1" smtClean="0"/>
              <a:t>Sequoia</a:t>
            </a:r>
            <a:r>
              <a:rPr lang="cs-CZ" dirty="0" smtClean="0"/>
              <a:t> </a:t>
            </a:r>
            <a:r>
              <a:rPr lang="cs-CZ" dirty="0" err="1" smtClean="0"/>
              <a:t>National</a:t>
            </a:r>
            <a:r>
              <a:rPr lang="cs-CZ" dirty="0" smtClean="0"/>
              <a:t> Park</a:t>
            </a:r>
            <a:endParaRPr lang="cs-CZ" dirty="0"/>
          </a:p>
        </p:txBody>
      </p:sp>
      <p:pic>
        <p:nvPicPr>
          <p:cNvPr id="4" name="Obrázek 3" descr="Sequoia NP 1.jpg"/>
          <p:cNvPicPr>
            <a:picLocks noChangeAspect="1"/>
          </p:cNvPicPr>
          <p:nvPr/>
        </p:nvPicPr>
        <p:blipFill>
          <a:blip r:embed="rId2" cstate="print"/>
          <a:stretch>
            <a:fillRect/>
          </a:stretch>
        </p:blipFill>
        <p:spPr>
          <a:xfrm>
            <a:off x="2000250" y="0"/>
            <a:ext cx="5143500" cy="6858000"/>
          </a:xfrm>
          <a:prstGeom prst="rect">
            <a:avLst/>
          </a:prstGeom>
        </p:spPr>
      </p:pic>
      <p:pic>
        <p:nvPicPr>
          <p:cNvPr id="5" name="Obrázek 4" descr="Sequoia trees.jpg"/>
          <p:cNvPicPr>
            <a:picLocks noChangeAspect="1"/>
          </p:cNvPicPr>
          <p:nvPr/>
        </p:nvPicPr>
        <p:blipFill>
          <a:blip r:embed="rId3" cstate="print"/>
          <a:stretch>
            <a:fillRect/>
          </a:stretch>
        </p:blipFill>
        <p:spPr>
          <a:xfrm>
            <a:off x="1979712" y="0"/>
            <a:ext cx="5143500" cy="6858000"/>
          </a:xfrm>
          <a:prstGeom prst="rect">
            <a:avLst/>
          </a:prstGeom>
        </p:spPr>
      </p:pic>
      <p:pic>
        <p:nvPicPr>
          <p:cNvPr id="7" name="Obrázek 6" descr="USA 2009 226.jpg"/>
          <p:cNvPicPr>
            <a:picLocks noChangeAspect="1"/>
          </p:cNvPicPr>
          <p:nvPr/>
        </p:nvPicPr>
        <p:blipFill>
          <a:blip r:embed="rId4" cstate="print"/>
          <a:stretch>
            <a:fillRect/>
          </a:stretch>
        </p:blipFill>
        <p:spPr>
          <a:xfrm>
            <a:off x="0" y="0"/>
            <a:ext cx="9144000" cy="6858000"/>
          </a:xfrm>
          <a:prstGeom prst="rect">
            <a:avLst/>
          </a:prstGeom>
        </p:spPr>
      </p:pic>
      <p:pic>
        <p:nvPicPr>
          <p:cNvPr id="8" name="Obrázek 7" descr="USA 2009 250.jpg"/>
          <p:cNvPicPr>
            <a:picLocks noChangeAspect="1"/>
          </p:cNvPicPr>
          <p:nvPr/>
        </p:nvPicPr>
        <p:blipFill>
          <a:blip r:embed="rId5"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43362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1000"/>
                                        <p:tgtEl>
                                          <p:spTgt spid="3">
                                            <p:txEl>
                                              <p:pRg st="0" end="0"/>
                                            </p:txEl>
                                          </p:spTgt>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Right)">
                                      <p:cBhvr>
                                        <p:cTn id="11" dur="1000"/>
                                        <p:tgtEl>
                                          <p:spTgt spid="3">
                                            <p:txEl>
                                              <p:pRg st="1" end="1"/>
                                            </p:txEl>
                                          </p:spTgt>
                                        </p:tgtEl>
                                      </p:cBhvr>
                                    </p:animEffect>
                                  </p:childTnLst>
                                </p:cTn>
                              </p:par>
                            </p:childTnLst>
                          </p:cTn>
                        </p:par>
                        <p:par>
                          <p:cTn id="12" fill="hold">
                            <p:stCondLst>
                              <p:cond delay="2000"/>
                            </p:stCondLst>
                            <p:childTnLst>
                              <p:par>
                                <p:cTn id="13" presetID="18" presetClass="entr" presetSubtype="6"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Right)">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trips(downRight)">
                                      <p:cBhvr>
                                        <p:cTn id="20" dur="1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0.70"/>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par>
                                <p:cTn id="32" presetID="55"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strVal val="#ppt_w*0.70"/>
                                          </p:val>
                                        </p:tav>
                                        <p:tav tm="100000">
                                          <p:val>
                                            <p:strVal val="#ppt_w"/>
                                          </p:val>
                                        </p:tav>
                                      </p:tavLst>
                                    </p:anim>
                                    <p:anim calcmode="lin" valueType="num">
                                      <p:cBhvr>
                                        <p:cTn id="35" dur="1000" fill="hold"/>
                                        <p:tgtEl>
                                          <p:spTgt spid="5"/>
                                        </p:tgtEl>
                                        <p:attrNameLst>
                                          <p:attrName>ppt_h</p:attrName>
                                        </p:attrNameLst>
                                      </p:cBhvr>
                                      <p:tavLst>
                                        <p:tav tm="0">
                                          <p:val>
                                            <p:strVal val="#ppt_h"/>
                                          </p:val>
                                        </p:tav>
                                        <p:tav tm="100000">
                                          <p:val>
                                            <p:strVal val="#ppt_h"/>
                                          </p:val>
                                        </p:tav>
                                      </p:tavLst>
                                    </p:anim>
                                    <p:animEffect transition="in" filter="fade">
                                      <p:cBhvr>
                                        <p:cTn id="36" dur="1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5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strVal val="#ppt_w*0.70"/>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Effect transition="in" filter="fade">
                                      <p:cBhvr>
                                        <p:cTn id="45" dur="1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7"/>
                                        </p:tgtEl>
                                        <p:attrNameLst>
                                          <p:attrName>style.visibility</p:attrName>
                                        </p:attrNameLst>
                                      </p:cBhvr>
                                      <p:to>
                                        <p:strVal val="hidden"/>
                                      </p:to>
                                    </p:set>
                                  </p:childTnLst>
                                </p:cTn>
                              </p:par>
                              <p:par>
                                <p:cTn id="50" presetID="55"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1000" fill="hold"/>
                                        <p:tgtEl>
                                          <p:spTgt spid="8"/>
                                        </p:tgtEl>
                                        <p:attrNameLst>
                                          <p:attrName>ppt_w</p:attrName>
                                        </p:attrNameLst>
                                      </p:cBhvr>
                                      <p:tavLst>
                                        <p:tav tm="0">
                                          <p:val>
                                            <p:strVal val="#ppt_w*0.70"/>
                                          </p:val>
                                        </p:tav>
                                        <p:tav tm="100000">
                                          <p:val>
                                            <p:strVal val="#ppt_w"/>
                                          </p:val>
                                        </p:tav>
                                      </p:tavLst>
                                    </p:anim>
                                    <p:anim calcmode="lin" valueType="num">
                                      <p:cBhvr>
                                        <p:cTn id="53" dur="1000" fill="hold"/>
                                        <p:tgtEl>
                                          <p:spTgt spid="8"/>
                                        </p:tgtEl>
                                        <p:attrNameLst>
                                          <p:attrName>ppt_h</p:attrName>
                                        </p:attrNameLst>
                                      </p:cBhvr>
                                      <p:tavLst>
                                        <p:tav tm="0">
                                          <p:val>
                                            <p:strVal val="#ppt_h"/>
                                          </p:val>
                                        </p:tav>
                                        <p:tav tm="100000">
                                          <p:val>
                                            <p:strVal val="#ppt_h"/>
                                          </p:val>
                                        </p:tav>
                                      </p:tavLst>
                                    </p:anim>
                                    <p:animEffect transition="in" filter="fade">
                                      <p:cBhvr>
                                        <p:cTn id="54" dur="10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SeaWorld</a:t>
            </a:r>
            <a:endParaRPr lang="cs-CZ" dirty="0"/>
          </a:p>
        </p:txBody>
      </p:sp>
      <p:sp>
        <p:nvSpPr>
          <p:cNvPr id="3" name="Zástupný symbol pro obsah 2"/>
          <p:cNvSpPr>
            <a:spLocks noGrp="1"/>
          </p:cNvSpPr>
          <p:nvPr>
            <p:ph idx="1"/>
          </p:nvPr>
        </p:nvSpPr>
        <p:spPr/>
        <p:txBody>
          <a:bodyPr/>
          <a:lstStyle/>
          <a:p>
            <a:r>
              <a:rPr lang="cs-CZ" dirty="0" smtClean="0"/>
              <a:t>Založen:21.3.1964</a:t>
            </a:r>
          </a:p>
          <a:p>
            <a:r>
              <a:rPr lang="cs-CZ" dirty="0" smtClean="0"/>
              <a:t>Leží přímo v San </a:t>
            </a:r>
            <a:r>
              <a:rPr lang="cs-CZ" dirty="0" err="1" smtClean="0"/>
              <a:t>Diegu</a:t>
            </a:r>
            <a:endParaRPr lang="cs-CZ" dirty="0" smtClean="0"/>
          </a:p>
          <a:p>
            <a:endParaRPr lang="cs-CZ" dirty="0"/>
          </a:p>
        </p:txBody>
      </p:sp>
      <p:pic>
        <p:nvPicPr>
          <p:cNvPr id="4" name="Obrázek 3" descr="USA 2009 211.jpg"/>
          <p:cNvPicPr>
            <a:picLocks noChangeAspect="1"/>
          </p:cNvPicPr>
          <p:nvPr/>
        </p:nvPicPr>
        <p:blipFill>
          <a:blip r:embed="rId2" cstate="print"/>
          <a:stretch>
            <a:fillRect/>
          </a:stretch>
        </p:blipFill>
        <p:spPr>
          <a:xfrm>
            <a:off x="0" y="0"/>
            <a:ext cx="9144000" cy="6858000"/>
          </a:xfrm>
          <a:prstGeom prst="rect">
            <a:avLst/>
          </a:prstGeom>
        </p:spPr>
      </p:pic>
      <p:pic>
        <p:nvPicPr>
          <p:cNvPr id="5" name="Obrázek 4" descr="USA 2009 142.jpg"/>
          <p:cNvPicPr>
            <a:picLocks noChangeAspect="1"/>
          </p:cNvPicPr>
          <p:nvPr/>
        </p:nvPicPr>
        <p:blipFill>
          <a:blip r:embed="rId3" cstate="print"/>
          <a:stretch>
            <a:fillRect/>
          </a:stretch>
        </p:blipFill>
        <p:spPr>
          <a:xfrm>
            <a:off x="0" y="0"/>
            <a:ext cx="9144000" cy="6858000"/>
          </a:xfrm>
          <a:prstGeom prst="rect">
            <a:avLst/>
          </a:prstGeom>
        </p:spPr>
      </p:pic>
      <p:pic>
        <p:nvPicPr>
          <p:cNvPr id="65538" name="Picture 2" descr="E:\moje\USA\Amerika\Shamu.jpg"/>
          <p:cNvPicPr>
            <a:picLocks noChangeAspect="1" noChangeArrowheads="1"/>
          </p:cNvPicPr>
          <p:nvPr/>
        </p:nvPicPr>
        <p:blipFill>
          <a:blip r:embed="rId4" cstate="print"/>
          <a:srcRect b="39814"/>
          <a:stretch>
            <a:fillRect/>
          </a:stretch>
        </p:blipFill>
        <p:spPr bwMode="auto">
          <a:xfrm>
            <a:off x="1" y="1052736"/>
            <a:ext cx="9144000" cy="4127547"/>
          </a:xfrm>
          <a:prstGeom prst="rect">
            <a:avLst/>
          </a:prstGeom>
          <a:noFill/>
        </p:spPr>
      </p:pic>
      <p:pic>
        <p:nvPicPr>
          <p:cNvPr id="8" name="Obrázek 7" descr="USA 2009 145.jpg"/>
          <p:cNvPicPr>
            <a:picLocks noChangeAspect="1"/>
          </p:cNvPicPr>
          <p:nvPr/>
        </p:nvPicPr>
        <p:blipFill>
          <a:blip r:embed="rId5" cstate="print"/>
          <a:srcRect l="21650" t="31100" r="31100" b="22700"/>
          <a:stretch>
            <a:fillRect/>
          </a:stretch>
        </p:blipFill>
        <p:spPr>
          <a:xfrm>
            <a:off x="0" y="0"/>
            <a:ext cx="9144000" cy="6705600"/>
          </a:xfrm>
          <a:prstGeom prst="rect">
            <a:avLst/>
          </a:prstGeom>
        </p:spPr>
      </p:pic>
      <p:pic>
        <p:nvPicPr>
          <p:cNvPr id="9" name="Obrázek 8" descr="USA 2009 158.jpg"/>
          <p:cNvPicPr>
            <a:picLocks noChangeAspect="1"/>
          </p:cNvPicPr>
          <p:nvPr/>
        </p:nvPicPr>
        <p:blipFill>
          <a:blip r:embed="rId6"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6562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1000"/>
                                        <p:tgtEl>
                                          <p:spTgt spid="3">
                                            <p:txEl>
                                              <p:pRg st="0" end="0"/>
                                            </p:txEl>
                                          </p:spTgt>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Right)">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55"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
                                        </p:tgtEl>
                                        <p:attrNameLst>
                                          <p:attrName>style.visibility</p:attrName>
                                        </p:attrNameLst>
                                      </p:cBhvr>
                                      <p:to>
                                        <p:strVal val="hidden"/>
                                      </p:to>
                                    </p:set>
                                  </p:childTnLst>
                                </p:cTn>
                              </p:par>
                              <p:par>
                                <p:cTn id="32" presetID="55" presetClass="entr" presetSubtype="0" fill="hold" nodeType="withEffect">
                                  <p:stCondLst>
                                    <p:cond delay="0"/>
                                  </p:stCondLst>
                                  <p:childTnLst>
                                    <p:set>
                                      <p:cBhvr>
                                        <p:cTn id="33" dur="1" fill="hold">
                                          <p:stCondLst>
                                            <p:cond delay="0"/>
                                          </p:stCondLst>
                                        </p:cTn>
                                        <p:tgtEl>
                                          <p:spTgt spid="65538"/>
                                        </p:tgtEl>
                                        <p:attrNameLst>
                                          <p:attrName>style.visibility</p:attrName>
                                        </p:attrNameLst>
                                      </p:cBhvr>
                                      <p:to>
                                        <p:strVal val="visible"/>
                                      </p:to>
                                    </p:set>
                                    <p:anim calcmode="lin" valueType="num">
                                      <p:cBhvr>
                                        <p:cTn id="34" dur="1000" fill="hold"/>
                                        <p:tgtEl>
                                          <p:spTgt spid="65538"/>
                                        </p:tgtEl>
                                        <p:attrNameLst>
                                          <p:attrName>ppt_w</p:attrName>
                                        </p:attrNameLst>
                                      </p:cBhvr>
                                      <p:tavLst>
                                        <p:tav tm="0">
                                          <p:val>
                                            <p:strVal val="#ppt_w*0.70"/>
                                          </p:val>
                                        </p:tav>
                                        <p:tav tm="100000">
                                          <p:val>
                                            <p:strVal val="#ppt_w"/>
                                          </p:val>
                                        </p:tav>
                                      </p:tavLst>
                                    </p:anim>
                                    <p:anim calcmode="lin" valueType="num">
                                      <p:cBhvr>
                                        <p:cTn id="35" dur="1000" fill="hold"/>
                                        <p:tgtEl>
                                          <p:spTgt spid="65538"/>
                                        </p:tgtEl>
                                        <p:attrNameLst>
                                          <p:attrName>ppt_h</p:attrName>
                                        </p:attrNameLst>
                                      </p:cBhvr>
                                      <p:tavLst>
                                        <p:tav tm="0">
                                          <p:val>
                                            <p:strVal val="#ppt_h"/>
                                          </p:val>
                                        </p:tav>
                                        <p:tav tm="100000">
                                          <p:val>
                                            <p:strVal val="#ppt_h"/>
                                          </p:val>
                                        </p:tav>
                                      </p:tavLst>
                                    </p:anim>
                                    <p:animEffect transition="in" filter="fade">
                                      <p:cBhvr>
                                        <p:cTn id="36" dur="1000"/>
                                        <p:tgtEl>
                                          <p:spTgt spid="6553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65538"/>
                                        </p:tgtEl>
                                        <p:attrNameLst>
                                          <p:attrName>style.visibility</p:attrName>
                                        </p:attrNameLst>
                                      </p:cBhvr>
                                      <p:to>
                                        <p:strVal val="hidden"/>
                                      </p:to>
                                    </p:set>
                                  </p:childTnLst>
                                </p:cTn>
                              </p:par>
                              <p:par>
                                <p:cTn id="41" presetID="55"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strVal val="#ppt_w*0.70"/>
                                          </p:val>
                                        </p:tav>
                                        <p:tav tm="100000">
                                          <p:val>
                                            <p:strVal val="#ppt_w"/>
                                          </p:val>
                                        </p:tav>
                                      </p:tavLst>
                                    </p:anim>
                                    <p:anim calcmode="lin" valueType="num">
                                      <p:cBhvr>
                                        <p:cTn id="44" dur="1000" fill="hold"/>
                                        <p:tgtEl>
                                          <p:spTgt spid="8"/>
                                        </p:tgtEl>
                                        <p:attrNameLst>
                                          <p:attrName>ppt_h</p:attrName>
                                        </p:attrNameLst>
                                      </p:cBhvr>
                                      <p:tavLst>
                                        <p:tav tm="0">
                                          <p:val>
                                            <p:strVal val="#ppt_h"/>
                                          </p:val>
                                        </p:tav>
                                        <p:tav tm="100000">
                                          <p:val>
                                            <p:strVal val="#ppt_h"/>
                                          </p:val>
                                        </p:tav>
                                      </p:tavLst>
                                    </p:anim>
                                    <p:animEffect transition="in" filter="fade">
                                      <p:cBhvr>
                                        <p:cTn id="45" dur="1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55"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strVal val="#ppt_w*0.70"/>
                                          </p:val>
                                        </p:tav>
                                        <p:tav tm="100000">
                                          <p:val>
                                            <p:strVal val="#ppt_w"/>
                                          </p:val>
                                        </p:tav>
                                      </p:tavLst>
                                    </p:anim>
                                    <p:anim calcmode="lin" valueType="num">
                                      <p:cBhvr>
                                        <p:cTn id="53" dur="1000" fill="hold"/>
                                        <p:tgtEl>
                                          <p:spTgt spid="9"/>
                                        </p:tgtEl>
                                        <p:attrNameLst>
                                          <p:attrName>ppt_h</p:attrName>
                                        </p:attrNameLst>
                                      </p:cBhvr>
                                      <p:tavLst>
                                        <p:tav tm="0">
                                          <p:val>
                                            <p:strVal val="#ppt_h"/>
                                          </p:val>
                                        </p:tav>
                                        <p:tav tm="100000">
                                          <p:val>
                                            <p:strVal val="#ppt_h"/>
                                          </p:val>
                                        </p:tav>
                                      </p:tavLst>
                                    </p:anim>
                                    <p:animEffect transition="in" filter="fade">
                                      <p:cBhvr>
                                        <p:cTn id="54" dur="1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Tvůrci:</a:t>
            </a:r>
            <a:endParaRPr lang="cs-CZ" dirty="0"/>
          </a:p>
        </p:txBody>
      </p:sp>
      <p:sp>
        <p:nvSpPr>
          <p:cNvPr id="3" name="Zástupný symbol pro obsah 2"/>
          <p:cNvSpPr>
            <a:spLocks noGrp="1"/>
          </p:cNvSpPr>
          <p:nvPr>
            <p:ph idx="1"/>
          </p:nvPr>
        </p:nvSpPr>
        <p:spPr/>
        <p:txBody>
          <a:bodyPr/>
          <a:lstStyle/>
          <a:p>
            <a:r>
              <a:rPr lang="cs-CZ" dirty="0" smtClean="0"/>
              <a:t>Aneta </a:t>
            </a:r>
            <a:r>
              <a:rPr lang="cs-CZ" dirty="0" err="1" smtClean="0"/>
              <a:t>Kuřátková</a:t>
            </a:r>
            <a:endParaRPr lang="cs-CZ" dirty="0" smtClean="0"/>
          </a:p>
          <a:p>
            <a:r>
              <a:rPr lang="cs-CZ" dirty="0" smtClean="0"/>
              <a:t>Nikola Kostková</a:t>
            </a:r>
          </a:p>
          <a:p>
            <a:r>
              <a:rPr lang="cs-CZ" dirty="0" smtClean="0"/>
              <a:t>Luboš Vlach</a:t>
            </a:r>
          </a:p>
          <a:p>
            <a:r>
              <a:rPr lang="cs-CZ" dirty="0" smtClean="0"/>
              <a:t>Radim Večeřa</a:t>
            </a:r>
          </a:p>
          <a:p>
            <a:r>
              <a:rPr lang="cs-CZ" dirty="0" smtClean="0"/>
              <a:t>Jan </a:t>
            </a:r>
            <a:r>
              <a:rPr lang="cs-CZ" dirty="0" err="1" smtClean="0"/>
              <a:t>Halásek</a:t>
            </a:r>
            <a:endParaRPr lang="cs-CZ" dirty="0" smtClean="0"/>
          </a:p>
          <a:p>
            <a:r>
              <a:rPr lang="cs-CZ" dirty="0" smtClean="0"/>
              <a:t>Štěpán Onderka</a:t>
            </a:r>
            <a:endParaRPr lang="cs-CZ" dirty="0"/>
          </a:p>
        </p:txBody>
      </p:sp>
    </p:spTree>
    <p:extLst>
      <p:ext uri="{BB962C8B-B14F-4D97-AF65-F5344CB8AC3E}">
        <p14:creationId xmlns:p14="http://schemas.microsoft.com/office/powerpoint/2010/main" val="227249560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a:xfrm>
            <a:off x="0" y="2492896"/>
            <a:ext cx="9144000" cy="1278976"/>
          </a:xfrm>
        </p:spPr>
        <p:txBody>
          <a:bodyPr>
            <a:normAutofit/>
          </a:bodyPr>
          <a:lstStyle/>
          <a:p>
            <a:pPr algn="ctr"/>
            <a:r>
              <a:rPr lang="cs-CZ" sz="6000" dirty="0" smtClean="0"/>
              <a:t>Děkujeme za pozornost</a:t>
            </a:r>
            <a:endParaRPr lang="cs-CZ" sz="6000" dirty="0"/>
          </a:p>
        </p:txBody>
      </p:sp>
    </p:spTree>
    <p:extLst>
      <p:ext uri="{BB962C8B-B14F-4D97-AF65-F5344CB8AC3E}">
        <p14:creationId xmlns:p14="http://schemas.microsoft.com/office/powerpoint/2010/main" val="37327100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Podíleli se na stvoření:</a:t>
            </a:r>
            <a:endParaRPr lang="cs-CZ" dirty="0"/>
          </a:p>
        </p:txBody>
      </p:sp>
      <p:sp>
        <p:nvSpPr>
          <p:cNvPr id="3" name="Zástupný symbol pro obsah 2"/>
          <p:cNvSpPr>
            <a:spLocks noGrp="1"/>
          </p:cNvSpPr>
          <p:nvPr>
            <p:ph idx="1"/>
          </p:nvPr>
        </p:nvSpPr>
        <p:spPr/>
        <p:txBody>
          <a:bodyPr/>
          <a:lstStyle/>
          <a:p>
            <a:r>
              <a:rPr lang="cs-CZ" dirty="0" smtClean="0"/>
              <a:t>Vlach</a:t>
            </a:r>
          </a:p>
          <a:p>
            <a:r>
              <a:rPr lang="cs-CZ" dirty="0" smtClean="0"/>
              <a:t>Kostková</a:t>
            </a:r>
          </a:p>
          <a:p>
            <a:r>
              <a:rPr lang="cs-CZ" dirty="0" smtClean="0"/>
              <a:t>Onderka</a:t>
            </a:r>
          </a:p>
          <a:p>
            <a:r>
              <a:rPr lang="cs-CZ" dirty="0" err="1" smtClean="0"/>
              <a:t>Halásek</a:t>
            </a:r>
            <a:endParaRPr lang="cs-CZ" dirty="0" smtClean="0"/>
          </a:p>
          <a:p>
            <a:r>
              <a:rPr lang="cs-CZ" dirty="0" smtClean="0"/>
              <a:t>Večeřa</a:t>
            </a:r>
          </a:p>
          <a:p>
            <a:r>
              <a:rPr lang="cs-CZ" dirty="0" err="1" smtClean="0"/>
              <a:t>Kuřátková</a:t>
            </a:r>
            <a:endParaRPr lang="cs-CZ" dirty="0" smtClean="0"/>
          </a:p>
          <a:p>
            <a:pPr marL="118872" indent="0">
              <a:buNone/>
            </a:pPr>
            <a:endParaRPr lang="cs-CZ" dirty="0"/>
          </a:p>
        </p:txBody>
      </p:sp>
    </p:spTree>
    <p:extLst>
      <p:ext uri="{BB962C8B-B14F-4D97-AF65-F5344CB8AC3E}">
        <p14:creationId xmlns:p14="http://schemas.microsoft.com/office/powerpoint/2010/main" val="2268358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Příroda</a:t>
            </a:r>
            <a:endParaRPr lang="cs-CZ" dirty="0"/>
          </a:p>
        </p:txBody>
      </p:sp>
      <p:sp>
        <p:nvSpPr>
          <p:cNvPr id="3" name="Zástupný symbol pro obsah 2"/>
          <p:cNvSpPr>
            <a:spLocks noGrp="1"/>
          </p:cNvSpPr>
          <p:nvPr>
            <p:ph idx="1"/>
          </p:nvPr>
        </p:nvSpPr>
        <p:spPr/>
        <p:txBody>
          <a:bodyPr/>
          <a:lstStyle/>
          <a:p>
            <a:r>
              <a:rPr lang="cs-CZ" dirty="0" smtClean="0"/>
              <a:t>Oblast je stejně jako Nová Anglie podobná Evropě.</a:t>
            </a:r>
          </a:p>
          <a:p>
            <a:r>
              <a:rPr lang="cs-CZ" dirty="0" smtClean="0"/>
              <a:t>Prochází zde Apalačské pohoří.</a:t>
            </a:r>
          </a:p>
          <a:p>
            <a:r>
              <a:rPr lang="cs-CZ" dirty="0" smtClean="0"/>
              <a:t>Protékají zde řeky Delaware a Hudson.	</a:t>
            </a:r>
            <a:endParaRPr lang="cs-CZ" dirty="0"/>
          </a:p>
        </p:txBody>
      </p:sp>
    </p:spTree>
    <p:extLst>
      <p:ext uri="{BB962C8B-B14F-4D97-AF65-F5344CB8AC3E}">
        <p14:creationId xmlns:p14="http://schemas.microsoft.com/office/powerpoint/2010/main" val="948120327"/>
      </p:ext>
    </p:extLst>
  </p:cSld>
  <p:clrMapOvr>
    <a:masterClrMapping/>
  </p:clrMapOvr>
  <p:transition>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Státy</a:t>
            </a:r>
            <a:endParaRPr lang="cs-CZ" dirty="0"/>
          </a:p>
        </p:txBody>
      </p:sp>
      <p:sp>
        <p:nvSpPr>
          <p:cNvPr id="3" name="Zástupný symbol pro obsah 2"/>
          <p:cNvSpPr>
            <a:spLocks noGrp="1"/>
          </p:cNvSpPr>
          <p:nvPr>
            <p:ph idx="1"/>
          </p:nvPr>
        </p:nvSpPr>
        <p:spPr/>
        <p:txBody>
          <a:bodyPr>
            <a:normAutofit/>
          </a:bodyPr>
          <a:lstStyle/>
          <a:p>
            <a:pPr algn="just"/>
            <a:r>
              <a:rPr lang="cs-CZ" sz="4000" dirty="0" smtClean="0"/>
              <a:t>Pensylvánie</a:t>
            </a:r>
          </a:p>
          <a:p>
            <a:pPr algn="just"/>
            <a:r>
              <a:rPr lang="cs-CZ" sz="4000" dirty="0" smtClean="0"/>
              <a:t>New York</a:t>
            </a:r>
          </a:p>
          <a:p>
            <a:pPr algn="just"/>
            <a:r>
              <a:rPr lang="cs-CZ" sz="4000" dirty="0" smtClean="0"/>
              <a:t>New </a:t>
            </a:r>
            <a:r>
              <a:rPr lang="cs-CZ" sz="4000" dirty="0" err="1" smtClean="0"/>
              <a:t>Jersey</a:t>
            </a:r>
            <a:endParaRPr lang="cs-CZ" sz="4000" dirty="0" smtClean="0"/>
          </a:p>
          <a:p>
            <a:pPr algn="just"/>
            <a:r>
              <a:rPr lang="cs-CZ" sz="4000" dirty="0" smtClean="0"/>
              <a:t>Maryland</a:t>
            </a:r>
          </a:p>
          <a:p>
            <a:pPr algn="just"/>
            <a:r>
              <a:rPr lang="cs-CZ" sz="4000" dirty="0" smtClean="0"/>
              <a:t>Delaware</a:t>
            </a:r>
            <a:endParaRPr lang="cs-CZ" sz="4000" dirty="0"/>
          </a:p>
        </p:txBody>
      </p:sp>
      <p:pic>
        <p:nvPicPr>
          <p:cNvPr id="4" name="Obrázek 3" descr="Middle_Atlantic_States_-_1883_Monteith_map.jpg"/>
          <p:cNvPicPr>
            <a:picLocks noChangeAspect="1"/>
          </p:cNvPicPr>
          <p:nvPr/>
        </p:nvPicPr>
        <p:blipFill>
          <a:blip r:embed="rId2" cstate="print">
            <a:clrChange>
              <a:clrFrom>
                <a:srgbClr val="FFFEF9"/>
              </a:clrFrom>
              <a:clrTo>
                <a:srgbClr val="FFFEF9">
                  <a:alpha val="0"/>
                </a:srgbClr>
              </a:clrTo>
            </a:clrChange>
          </a:blip>
          <a:stretch>
            <a:fillRect/>
          </a:stretch>
        </p:blipFill>
        <p:spPr>
          <a:xfrm>
            <a:off x="4644008" y="1390616"/>
            <a:ext cx="3608832" cy="4486656"/>
          </a:xfrm>
          <a:prstGeom prst="rect">
            <a:avLst/>
          </a:prstGeom>
        </p:spPr>
      </p:pic>
    </p:spTree>
    <p:extLst>
      <p:ext uri="{BB962C8B-B14F-4D97-AF65-F5344CB8AC3E}">
        <p14:creationId xmlns:p14="http://schemas.microsoft.com/office/powerpoint/2010/main" val="3379770302"/>
      </p:ext>
    </p:extLst>
  </p:cSld>
  <p:clrMapOvr>
    <a:masterClrMapping/>
  </p:clrMapOvr>
  <p:transition>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New York</a:t>
            </a:r>
            <a:endParaRPr lang="cs-CZ" dirty="0"/>
          </a:p>
        </p:txBody>
      </p:sp>
      <p:sp>
        <p:nvSpPr>
          <p:cNvPr id="3" name="Zástupný symbol pro obsah 2"/>
          <p:cNvSpPr>
            <a:spLocks noGrp="1"/>
          </p:cNvSpPr>
          <p:nvPr>
            <p:ph idx="1"/>
          </p:nvPr>
        </p:nvSpPr>
        <p:spPr>
          <a:xfrm>
            <a:off x="457200" y="1882808"/>
            <a:ext cx="8291264" cy="4572000"/>
          </a:xfrm>
        </p:spPr>
        <p:txBody>
          <a:bodyPr>
            <a:normAutofit/>
          </a:bodyPr>
          <a:lstStyle/>
          <a:p>
            <a:r>
              <a:rPr lang="cs-CZ" dirty="0" smtClean="0"/>
              <a:t>Přezdívka:</a:t>
            </a:r>
            <a:r>
              <a:rPr lang="cs-CZ" dirty="0" err="1" smtClean="0"/>
              <a:t>The</a:t>
            </a:r>
            <a:r>
              <a:rPr lang="cs-CZ" dirty="0" smtClean="0"/>
              <a:t> Empire </a:t>
            </a:r>
            <a:r>
              <a:rPr lang="cs-CZ" dirty="0" err="1" smtClean="0"/>
              <a:t>State</a:t>
            </a:r>
            <a:endParaRPr lang="cs-CZ" dirty="0" smtClean="0"/>
          </a:p>
          <a:p>
            <a:r>
              <a:rPr lang="cs-CZ" dirty="0" smtClean="0"/>
              <a:t>Jeden z původních 13 členů USA</a:t>
            </a:r>
          </a:p>
          <a:p>
            <a:r>
              <a:rPr lang="cs-CZ" dirty="0" smtClean="0"/>
              <a:t>Hlavní město: </a:t>
            </a:r>
            <a:r>
              <a:rPr lang="cs-CZ" dirty="0" err="1" smtClean="0"/>
              <a:t>Albany</a:t>
            </a:r>
            <a:endParaRPr lang="cs-CZ" dirty="0" smtClean="0"/>
          </a:p>
          <a:p>
            <a:r>
              <a:rPr lang="cs-CZ" dirty="0" smtClean="0"/>
              <a:t>Rozloha: 141 205 km²</a:t>
            </a:r>
          </a:p>
          <a:p>
            <a:r>
              <a:rPr lang="cs-CZ" dirty="0" smtClean="0"/>
              <a:t>Obyvatelstvo: 19 190 115 ob.  </a:t>
            </a:r>
          </a:p>
          <a:p>
            <a:r>
              <a:rPr lang="cs-CZ" dirty="0" smtClean="0"/>
              <a:t>3. nejlidnatější stát USA</a:t>
            </a:r>
          </a:p>
          <a:p>
            <a:r>
              <a:rPr lang="cs-CZ" b="1" dirty="0" smtClean="0"/>
              <a:t>Guvernér:</a:t>
            </a:r>
            <a:r>
              <a:rPr lang="cs-CZ" dirty="0" err="1" smtClean="0"/>
              <a:t>Andrew</a:t>
            </a:r>
            <a:r>
              <a:rPr lang="cs-CZ" dirty="0" smtClean="0"/>
              <a:t> </a:t>
            </a:r>
            <a:r>
              <a:rPr lang="cs-CZ" dirty="0" err="1" smtClean="0"/>
              <a:t>Cuomo</a:t>
            </a:r>
            <a:r>
              <a:rPr lang="cs-CZ" dirty="0" smtClean="0"/>
              <a:t> </a:t>
            </a:r>
          </a:p>
          <a:p>
            <a:endParaRPr lang="cs-CZ" dirty="0" smtClean="0"/>
          </a:p>
          <a:p>
            <a:endParaRPr lang="cs-CZ" dirty="0" smtClean="0"/>
          </a:p>
          <a:p>
            <a:endParaRPr lang="cs-CZ" dirty="0" smtClean="0"/>
          </a:p>
          <a:p>
            <a:endParaRPr lang="cs-CZ" dirty="0"/>
          </a:p>
        </p:txBody>
      </p:sp>
      <p:pic>
        <p:nvPicPr>
          <p:cNvPr id="113666" name="Picture 2" descr="https://encrypted-tbn1.gstatic.com/images?q=tbn:ANd9GcSTnqUqDARh6XZAedu_5SZS3AdMCk31-zfeI0iyxeTuYWQNWmqwjg"/>
          <p:cNvPicPr>
            <a:picLocks noChangeAspect="1" noChangeArrowheads="1"/>
          </p:cNvPicPr>
          <p:nvPr/>
        </p:nvPicPr>
        <p:blipFill>
          <a:blip r:embed="rId2" cstate="print"/>
          <a:srcRect/>
          <a:stretch>
            <a:fillRect/>
          </a:stretch>
        </p:blipFill>
        <p:spPr bwMode="auto">
          <a:xfrm>
            <a:off x="1331640" y="2132856"/>
            <a:ext cx="5472608" cy="3398780"/>
          </a:xfrm>
          <a:prstGeom prst="rect">
            <a:avLst/>
          </a:prstGeom>
          <a:noFill/>
        </p:spPr>
      </p:pic>
      <p:pic>
        <p:nvPicPr>
          <p:cNvPr id="113668" name="Picture 4" descr="File:Flag of New York.svg"/>
          <p:cNvPicPr>
            <a:picLocks noChangeAspect="1" noChangeArrowheads="1"/>
          </p:cNvPicPr>
          <p:nvPr/>
        </p:nvPicPr>
        <p:blipFill>
          <a:blip r:embed="rId3" cstate="print"/>
          <a:srcRect/>
          <a:stretch>
            <a:fillRect/>
          </a:stretch>
        </p:blipFill>
        <p:spPr bwMode="auto">
          <a:xfrm>
            <a:off x="5724128" y="404664"/>
            <a:ext cx="3024336" cy="1512168"/>
          </a:xfrm>
          <a:prstGeom prst="rect">
            <a:avLst/>
          </a:prstGeom>
          <a:noFill/>
        </p:spPr>
      </p:pic>
    </p:spTree>
    <p:extLst>
      <p:ext uri="{BB962C8B-B14F-4D97-AF65-F5344CB8AC3E}">
        <p14:creationId xmlns:p14="http://schemas.microsoft.com/office/powerpoint/2010/main" val="275525696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additive="base">
                                        <p:cTn id="7" dur="500" fill="hold"/>
                                        <p:tgtEl>
                                          <p:spTgt spid="113666"/>
                                        </p:tgtEl>
                                        <p:attrNameLst>
                                          <p:attrName>ppt_x</p:attrName>
                                        </p:attrNameLst>
                                      </p:cBhvr>
                                      <p:tavLst>
                                        <p:tav tm="0">
                                          <p:val>
                                            <p:strVal val="#ppt_x"/>
                                          </p:val>
                                        </p:tav>
                                        <p:tav tm="100000">
                                          <p:val>
                                            <p:strVal val="#ppt_x"/>
                                          </p:val>
                                        </p:tav>
                                      </p:tavLst>
                                    </p:anim>
                                    <p:anim calcmode="lin" valueType="num">
                                      <p:cBhvr additive="base">
                                        <p:cTn id="8" dur="500" fill="hold"/>
                                        <p:tgtEl>
                                          <p:spTgt spid="1136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Administrativní členění</a:t>
            </a:r>
            <a:endParaRPr lang="cs-CZ" dirty="0"/>
          </a:p>
        </p:txBody>
      </p:sp>
      <p:sp>
        <p:nvSpPr>
          <p:cNvPr id="3" name="Zástupný symbol pro obsah 2"/>
          <p:cNvSpPr>
            <a:spLocks noGrp="1"/>
          </p:cNvSpPr>
          <p:nvPr>
            <p:ph idx="1"/>
          </p:nvPr>
        </p:nvSpPr>
        <p:spPr>
          <a:xfrm>
            <a:off x="467544" y="1484784"/>
            <a:ext cx="8229600" cy="4572000"/>
          </a:xfrm>
        </p:spPr>
        <p:txBody>
          <a:bodyPr>
            <a:normAutofit/>
          </a:bodyPr>
          <a:lstStyle/>
          <a:p>
            <a:r>
              <a:rPr lang="cs-CZ" dirty="0" smtClean="0"/>
              <a:t>Stát New York</a:t>
            </a:r>
          </a:p>
          <a:p>
            <a:pPr lvl="1"/>
            <a:r>
              <a:rPr lang="cs-CZ" dirty="0" smtClean="0"/>
              <a:t>Okres (</a:t>
            </a:r>
            <a:r>
              <a:rPr lang="cs-CZ" i="1" dirty="0" err="1" smtClean="0"/>
              <a:t>county</a:t>
            </a:r>
            <a:r>
              <a:rPr lang="cs-CZ" dirty="0" smtClean="0"/>
              <a:t>)</a:t>
            </a:r>
          </a:p>
          <a:p>
            <a:pPr lvl="2"/>
            <a:r>
              <a:rPr lang="cs-CZ" dirty="0" smtClean="0"/>
              <a:t>Město (</a:t>
            </a:r>
            <a:r>
              <a:rPr lang="cs-CZ" i="1" dirty="0" smtClean="0"/>
              <a:t>city</a:t>
            </a:r>
            <a:r>
              <a:rPr lang="cs-CZ" dirty="0" smtClean="0"/>
              <a:t>)</a:t>
            </a:r>
          </a:p>
          <a:p>
            <a:pPr lvl="2"/>
            <a:r>
              <a:rPr lang="cs-CZ" dirty="0" smtClean="0"/>
              <a:t>Okrsek (</a:t>
            </a:r>
            <a:r>
              <a:rPr lang="cs-CZ" i="1" dirty="0" err="1" smtClean="0"/>
              <a:t>town</a:t>
            </a:r>
            <a:r>
              <a:rPr lang="cs-CZ" dirty="0" smtClean="0"/>
              <a:t>)</a:t>
            </a:r>
          </a:p>
          <a:p>
            <a:pPr lvl="3"/>
            <a:r>
              <a:rPr lang="cs-CZ" dirty="0" smtClean="0"/>
              <a:t>Menší město (</a:t>
            </a:r>
            <a:r>
              <a:rPr lang="cs-CZ" i="1" dirty="0" err="1" smtClean="0"/>
              <a:t>village</a:t>
            </a:r>
            <a:r>
              <a:rPr lang="cs-CZ" dirty="0" smtClean="0"/>
              <a:t>)</a:t>
            </a:r>
          </a:p>
          <a:p>
            <a:pPr lvl="3"/>
            <a:r>
              <a:rPr lang="cs-CZ" dirty="0" smtClean="0"/>
              <a:t>Sídlo bez samosprávy (</a:t>
            </a:r>
            <a:r>
              <a:rPr lang="cs-CZ" i="1" dirty="0" err="1" smtClean="0"/>
              <a:t>hamlet</a:t>
            </a:r>
            <a:r>
              <a:rPr lang="cs-CZ" dirty="0" smtClean="0"/>
              <a:t>)</a:t>
            </a:r>
          </a:p>
          <a:p>
            <a:pPr lvl="2"/>
            <a:r>
              <a:rPr lang="cs-CZ" dirty="0" smtClean="0"/>
              <a:t>Indiánská rezervace</a:t>
            </a:r>
          </a:p>
          <a:p>
            <a:r>
              <a:rPr lang="cs-CZ" dirty="0" smtClean="0"/>
              <a:t>New York má 62 okresů (</a:t>
            </a:r>
            <a:r>
              <a:rPr lang="cs-CZ" i="1" dirty="0" err="1" smtClean="0"/>
              <a:t>county</a:t>
            </a:r>
            <a:r>
              <a:rPr lang="cs-CZ" dirty="0" smtClean="0"/>
              <a:t>), které se dále dělí na 932 okrsků (</a:t>
            </a:r>
            <a:r>
              <a:rPr lang="cs-CZ" i="1" dirty="0" err="1" smtClean="0"/>
              <a:t>town</a:t>
            </a:r>
            <a:r>
              <a:rPr lang="cs-CZ" dirty="0" smtClean="0"/>
              <a:t>), 62 měst (</a:t>
            </a:r>
            <a:r>
              <a:rPr lang="cs-CZ" i="1" dirty="0" smtClean="0"/>
              <a:t>city</a:t>
            </a:r>
            <a:r>
              <a:rPr lang="cs-CZ" dirty="0" smtClean="0"/>
              <a:t>) a 14 Indiánských rezervací.</a:t>
            </a:r>
            <a:endParaRPr lang="cs-CZ" dirty="0"/>
          </a:p>
        </p:txBody>
      </p:sp>
    </p:spTree>
    <p:extLst>
      <p:ext uri="{BB962C8B-B14F-4D97-AF65-F5344CB8AC3E}">
        <p14:creationId xmlns:p14="http://schemas.microsoft.com/office/powerpoint/2010/main" val="2908251286"/>
      </p:ext>
    </p:extLst>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Významná města</a:t>
            </a:r>
            <a:endParaRPr lang="cs-CZ" dirty="0"/>
          </a:p>
        </p:txBody>
      </p:sp>
      <p:sp>
        <p:nvSpPr>
          <p:cNvPr id="3" name="Zástupný symbol pro obsah 2"/>
          <p:cNvSpPr>
            <a:spLocks noGrp="1"/>
          </p:cNvSpPr>
          <p:nvPr>
            <p:ph idx="1"/>
          </p:nvPr>
        </p:nvSpPr>
        <p:spPr/>
        <p:txBody>
          <a:bodyPr/>
          <a:lstStyle/>
          <a:p>
            <a:r>
              <a:rPr lang="cs-CZ" dirty="0" smtClean="0"/>
              <a:t>Niagara </a:t>
            </a:r>
            <a:r>
              <a:rPr lang="cs-CZ" dirty="0" err="1" smtClean="0"/>
              <a:t>Falls</a:t>
            </a:r>
            <a:r>
              <a:rPr lang="cs-CZ" dirty="0" smtClean="0"/>
              <a:t> s proslulými Niagarskými vodopády</a:t>
            </a:r>
          </a:p>
          <a:p>
            <a:r>
              <a:rPr lang="cs-CZ" dirty="0" err="1" smtClean="0"/>
              <a:t>West</a:t>
            </a:r>
            <a:r>
              <a:rPr lang="cs-CZ" dirty="0" smtClean="0"/>
              <a:t> Point-</a:t>
            </a:r>
            <a:r>
              <a:rPr lang="cs-CZ" i="1" dirty="0" smtClean="0"/>
              <a:t>Vojenská akademie Spojených států</a:t>
            </a:r>
            <a:endParaRPr lang="cs-CZ" dirty="0" smtClean="0"/>
          </a:p>
          <a:p>
            <a:r>
              <a:rPr lang="cs-CZ" dirty="0" smtClean="0"/>
              <a:t>Největší státy: New York, </a:t>
            </a:r>
            <a:r>
              <a:rPr lang="cs-CZ" dirty="0" err="1" smtClean="0"/>
              <a:t>Buffalo</a:t>
            </a:r>
            <a:r>
              <a:rPr lang="cs-CZ" dirty="0" smtClean="0"/>
              <a:t>, </a:t>
            </a:r>
            <a:r>
              <a:rPr lang="cs-CZ" dirty="0" err="1" smtClean="0"/>
              <a:t>Rochester</a:t>
            </a:r>
            <a:r>
              <a:rPr lang="cs-CZ" dirty="0" smtClean="0"/>
              <a:t>, </a:t>
            </a:r>
            <a:r>
              <a:rPr lang="cs-CZ" dirty="0" err="1" smtClean="0"/>
              <a:t>Syracuse</a:t>
            </a:r>
            <a:r>
              <a:rPr lang="cs-CZ" dirty="0" smtClean="0"/>
              <a:t>,</a:t>
            </a:r>
            <a:r>
              <a:rPr lang="cs-CZ" dirty="0" err="1" smtClean="0"/>
              <a:t>Yonkers</a:t>
            </a:r>
            <a:r>
              <a:rPr lang="cs-CZ" dirty="0" smtClean="0"/>
              <a:t>,</a:t>
            </a:r>
            <a:r>
              <a:rPr lang="cs-CZ" dirty="0" err="1" smtClean="0"/>
              <a:t>Binghamton</a:t>
            </a:r>
            <a:endParaRPr lang="cs-CZ" dirty="0"/>
          </a:p>
        </p:txBody>
      </p:sp>
    </p:spTree>
    <p:extLst>
      <p:ext uri="{BB962C8B-B14F-4D97-AF65-F5344CB8AC3E}">
        <p14:creationId xmlns:p14="http://schemas.microsoft.com/office/powerpoint/2010/main" val="1728865318"/>
      </p:ext>
    </p:extLst>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Podnadpis 5"/>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58384067"/>
      </p:ext>
    </p:extLst>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New York City</a:t>
            </a:r>
            <a:endParaRPr lang="cs-CZ" dirty="0"/>
          </a:p>
        </p:txBody>
      </p:sp>
      <p:sp>
        <p:nvSpPr>
          <p:cNvPr id="3" name="Zástupný symbol pro obsah 2"/>
          <p:cNvSpPr>
            <a:spLocks noGrp="1"/>
          </p:cNvSpPr>
          <p:nvPr>
            <p:ph idx="1"/>
          </p:nvPr>
        </p:nvSpPr>
        <p:spPr/>
        <p:txBody>
          <a:bodyPr/>
          <a:lstStyle/>
          <a:p>
            <a:r>
              <a:rPr lang="cs-CZ" dirty="0" smtClean="0"/>
              <a:t>Přezdívky: City </a:t>
            </a:r>
            <a:r>
              <a:rPr lang="cs-CZ" dirty="0" err="1" smtClean="0"/>
              <a:t>that</a:t>
            </a:r>
            <a:r>
              <a:rPr lang="cs-CZ" dirty="0" smtClean="0"/>
              <a:t> </a:t>
            </a:r>
            <a:r>
              <a:rPr lang="cs-CZ" dirty="0" err="1" smtClean="0"/>
              <a:t>never</a:t>
            </a:r>
            <a:r>
              <a:rPr lang="cs-CZ" dirty="0" smtClean="0"/>
              <a:t> </a:t>
            </a:r>
            <a:r>
              <a:rPr lang="cs-CZ" dirty="0" err="1" smtClean="0"/>
              <a:t>sleeps</a:t>
            </a:r>
            <a:r>
              <a:rPr lang="cs-CZ" dirty="0" smtClean="0"/>
              <a:t>, </a:t>
            </a:r>
            <a:r>
              <a:rPr lang="cs-CZ" dirty="0" err="1" smtClean="0"/>
              <a:t>Big</a:t>
            </a:r>
            <a:r>
              <a:rPr lang="cs-CZ" dirty="0" smtClean="0"/>
              <a:t> </a:t>
            </a:r>
            <a:r>
              <a:rPr lang="cs-CZ" dirty="0" err="1" smtClean="0"/>
              <a:t>apple</a:t>
            </a:r>
            <a:endParaRPr lang="cs-CZ" dirty="0" smtClean="0"/>
          </a:p>
          <a:p>
            <a:r>
              <a:rPr lang="cs-CZ" dirty="0" smtClean="0"/>
              <a:t>počet obyvatel: 8 336 697</a:t>
            </a:r>
          </a:p>
          <a:p>
            <a:r>
              <a:rPr lang="cs-CZ" dirty="0" smtClean="0"/>
              <a:t>Největší a nejlidnatější město USA</a:t>
            </a:r>
          </a:p>
          <a:p>
            <a:r>
              <a:rPr lang="cs-CZ" dirty="0" smtClean="0"/>
              <a:t>Hospodářská metropole USA</a:t>
            </a:r>
          </a:p>
          <a:p>
            <a:r>
              <a:rPr lang="cs-CZ" dirty="0" smtClean="0"/>
              <a:t>Světové centrum obchodu a finančnictví</a:t>
            </a:r>
          </a:p>
          <a:p>
            <a:r>
              <a:rPr lang="cs-CZ" dirty="0" smtClean="0"/>
              <a:t>Skládá se z pěti částí (Manhattan, Bronx, Brooklyn, </a:t>
            </a:r>
            <a:r>
              <a:rPr lang="cs-CZ" dirty="0" err="1" smtClean="0"/>
              <a:t>Staten</a:t>
            </a:r>
            <a:r>
              <a:rPr lang="cs-CZ" dirty="0" smtClean="0"/>
              <a:t> Island a </a:t>
            </a:r>
            <a:r>
              <a:rPr lang="cs-CZ" dirty="0" err="1" smtClean="0"/>
              <a:t>Queens</a:t>
            </a:r>
            <a:r>
              <a:rPr lang="cs-CZ" dirty="0" smtClean="0"/>
              <a:t>)</a:t>
            </a:r>
          </a:p>
          <a:p>
            <a:endParaRPr lang="cs-CZ" dirty="0" smtClean="0"/>
          </a:p>
        </p:txBody>
      </p:sp>
      <p:pic>
        <p:nvPicPr>
          <p:cNvPr id="4" name="Picture 2" descr="Soubor:5 Boroughs Labels New York City Map Julius Schorzman.png"/>
          <p:cNvPicPr>
            <a:picLocks noChangeAspect="1" noChangeArrowheads="1"/>
          </p:cNvPicPr>
          <p:nvPr/>
        </p:nvPicPr>
        <p:blipFill>
          <a:blip r:embed="rId2" cstate="print"/>
          <a:srcRect/>
          <a:stretch>
            <a:fillRect/>
          </a:stretch>
        </p:blipFill>
        <p:spPr bwMode="auto">
          <a:xfrm>
            <a:off x="1115616" y="0"/>
            <a:ext cx="7040880" cy="6858000"/>
          </a:xfrm>
          <a:prstGeom prst="rect">
            <a:avLst/>
          </a:prstGeom>
          <a:noFill/>
        </p:spPr>
      </p:pic>
    </p:spTree>
    <p:extLst>
      <p:ext uri="{BB962C8B-B14F-4D97-AF65-F5344CB8AC3E}">
        <p14:creationId xmlns:p14="http://schemas.microsoft.com/office/powerpoint/2010/main" val="4216201889"/>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9442" y="675724"/>
            <a:ext cx="7125113" cy="1241108"/>
          </a:xfrm>
        </p:spPr>
        <p:txBody>
          <a:bodyPr/>
          <a:lstStyle/>
          <a:p>
            <a:pPr algn="ctr"/>
            <a:r>
              <a:rPr lang="cs-CZ" sz="4000" b="1" smtClean="0"/>
              <a:t>Obecná charakteristika</a:t>
            </a:r>
            <a:endParaRPr lang="cs-CZ" sz="4000" b="1" dirty="0"/>
          </a:p>
        </p:txBody>
      </p:sp>
      <p:sp>
        <p:nvSpPr>
          <p:cNvPr id="3" name="Zástupný symbol pro obsah 2"/>
          <p:cNvSpPr>
            <a:spLocks noGrp="1"/>
          </p:cNvSpPr>
          <p:nvPr>
            <p:ph idx="1"/>
          </p:nvPr>
        </p:nvSpPr>
        <p:spPr>
          <a:xfrm>
            <a:off x="323528" y="1844824"/>
            <a:ext cx="7811027" cy="4051437"/>
          </a:xfrm>
        </p:spPr>
        <p:txBody>
          <a:bodyPr anchor="t">
            <a:normAutofit lnSpcReduction="10000"/>
          </a:bodyPr>
          <a:lstStyle/>
          <a:p>
            <a:r>
              <a:rPr lang="cs-CZ" sz="2400" smtClean="0"/>
              <a:t>Všechny </a:t>
            </a:r>
            <a:r>
              <a:rPr lang="cs-CZ" sz="2400" dirty="0"/>
              <a:t>v oblasti Nové Anglie</a:t>
            </a:r>
          </a:p>
          <a:p>
            <a:r>
              <a:rPr lang="cs-CZ" sz="2400" dirty="0"/>
              <a:t>Jazyk angličtina</a:t>
            </a:r>
          </a:p>
          <a:p>
            <a:r>
              <a:rPr lang="cs-CZ" sz="2400" dirty="0" smtClean="0"/>
              <a:t>Časové pásmo UTC</a:t>
            </a:r>
            <a:r>
              <a:rPr lang="cs-CZ" sz="2400" dirty="0"/>
              <a:t> -5/-4 </a:t>
            </a:r>
            <a:r>
              <a:rPr lang="cs-CZ" sz="2400" dirty="0" smtClean="0"/>
              <a:t>(letní čas)</a:t>
            </a:r>
          </a:p>
          <a:p>
            <a:r>
              <a:rPr lang="cs-CZ" sz="2400" dirty="0"/>
              <a:t>Největší část obyvatelstva jsou běloši okolo 85% v</a:t>
            </a:r>
            <a:r>
              <a:rPr lang="cs-CZ" sz="2400"/>
              <a:t> </a:t>
            </a:r>
            <a:r>
              <a:rPr lang="cs-CZ" sz="2400" smtClean="0"/>
              <a:t>některých státech </a:t>
            </a:r>
            <a:r>
              <a:rPr lang="cs-CZ" sz="2400" dirty="0"/>
              <a:t>jako např. Maine až 96,9%</a:t>
            </a:r>
          </a:p>
          <a:p>
            <a:r>
              <a:rPr lang="cs-CZ" sz="2400" dirty="0"/>
              <a:t>Další početní  jsou </a:t>
            </a:r>
            <a:r>
              <a:rPr lang="cs-CZ" sz="2400" dirty="0" smtClean="0"/>
              <a:t>Asiaté </a:t>
            </a:r>
            <a:r>
              <a:rPr lang="cs-CZ" sz="2400" dirty="0"/>
              <a:t>a černoši okolo 5% </a:t>
            </a:r>
          </a:p>
          <a:p>
            <a:r>
              <a:rPr lang="cs-CZ" sz="2400" dirty="0"/>
              <a:t>Obyvatelé</a:t>
            </a:r>
            <a:r>
              <a:rPr lang="cs-CZ" sz="2400"/>
              <a:t> </a:t>
            </a:r>
            <a:r>
              <a:rPr lang="cs-CZ" sz="2400" smtClean="0"/>
              <a:t>hispánského</a:t>
            </a:r>
            <a:r>
              <a:rPr lang="cs-CZ" sz="2400" dirty="0"/>
              <a:t> původu, </a:t>
            </a:r>
            <a:r>
              <a:rPr lang="cs-CZ" sz="2400"/>
              <a:t>bez </a:t>
            </a:r>
            <a:r>
              <a:rPr lang="cs-CZ" sz="2400" smtClean="0"/>
              <a:t>ohledu </a:t>
            </a:r>
            <a:r>
              <a:rPr lang="cs-CZ" sz="2400" dirty="0"/>
              <a:t>na rasu, tvořili průměrně 4,7% populace.</a:t>
            </a:r>
          </a:p>
          <a:p>
            <a:endParaRPr lang="cs-CZ" sz="2400" dirty="0" smtClean="0"/>
          </a:p>
          <a:p>
            <a:endParaRPr lang="cs-CZ" sz="2400" dirty="0"/>
          </a:p>
          <a:p>
            <a:endParaRPr lang="cs-CZ" sz="2400" dirty="0"/>
          </a:p>
        </p:txBody>
      </p:sp>
    </p:spTree>
    <p:extLst>
      <p:ext uri="{BB962C8B-B14F-4D97-AF65-F5344CB8AC3E}">
        <p14:creationId xmlns:p14="http://schemas.microsoft.com/office/powerpoint/2010/main" val="973143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2" y="404664"/>
            <a:ext cx="8229600" cy="4572000"/>
          </a:xfrm>
        </p:spPr>
        <p:txBody>
          <a:bodyPr>
            <a:normAutofit/>
          </a:bodyPr>
          <a:lstStyle/>
          <a:p>
            <a:r>
              <a:rPr lang="cs-CZ" dirty="0" smtClean="0"/>
              <a:t>Na Manhattanu 75% obyvatel nevlastní automobil</a:t>
            </a:r>
          </a:p>
          <a:p>
            <a:r>
              <a:rPr lang="cs-CZ" dirty="0" smtClean="0"/>
              <a:t>Největší systém metra na světě (458 stanic)</a:t>
            </a:r>
          </a:p>
          <a:p>
            <a:r>
              <a:rPr lang="cs-CZ" sz="3200" dirty="0" smtClean="0"/>
              <a:t>Město ročně navštíví asi 40 milionů turistů</a:t>
            </a:r>
          </a:p>
          <a:p>
            <a:r>
              <a:rPr lang="cs-CZ" sz="3200" dirty="0" smtClean="0"/>
              <a:t> Newyorský maraton je největším maratonem na světě</a:t>
            </a:r>
          </a:p>
          <a:p>
            <a:endParaRPr lang="cs-CZ" dirty="0" smtClean="0"/>
          </a:p>
          <a:p>
            <a:endParaRPr lang="cs-CZ" dirty="0" smtClean="0"/>
          </a:p>
          <a:p>
            <a:endParaRPr lang="cs-CZ" dirty="0"/>
          </a:p>
        </p:txBody>
      </p:sp>
      <p:pic>
        <p:nvPicPr>
          <p:cNvPr id="118786" name="Picture 2" descr="http://www.grayflannelsuit.net/blog/wp-content/uploads/2012/08/new-york-jets-logo_1967-1977.gif"/>
          <p:cNvPicPr>
            <a:picLocks noChangeAspect="1" noChangeArrowheads="1"/>
          </p:cNvPicPr>
          <p:nvPr/>
        </p:nvPicPr>
        <p:blipFill>
          <a:blip r:embed="rId2" cstate="print"/>
          <a:srcRect/>
          <a:stretch>
            <a:fillRect/>
          </a:stretch>
        </p:blipFill>
        <p:spPr bwMode="auto">
          <a:xfrm>
            <a:off x="6767736" y="5157192"/>
            <a:ext cx="2376264" cy="1479838"/>
          </a:xfrm>
          <a:prstGeom prst="rect">
            <a:avLst/>
          </a:prstGeom>
          <a:noFill/>
        </p:spPr>
      </p:pic>
      <p:sp>
        <p:nvSpPr>
          <p:cNvPr id="118788" name="AutoShape 4" descr="data:image/jpeg;base64,/9j/4AAQSkZJRgABAQAAAQABAAD/2wCEAAkGBxMHBhUQERQUFRUUFBcXFxQVEBAXGBcaGBMXGhYVFhgYHCwgGBolHBgYIzEhJSkrLjI6Fx8/ODMsNystLi0BCgoKDg0OGxAQGiwkICQyLCssLCwsNCwsLCwsLCwsLCssLCwrLCwsLCwsLCwsLCwsLCwsLCwsLCwsLCwsLDcsLP/AABEIAMIBAwMBIgACEQEDEQH/xAAcAAEAAgMBAQEAAAAAAAAAAAAABwgBBQYEAgP/xABKEAACAQICBwQCDgYIBwAAAAAAAQIDEQQGBQcSITFBURNhcYEikRQVFiMyQlJyc4KSobGyM1NiosHRJTU2VIOTo7MIJDRDwsPw/8QAGAEBAQEBAQAAAAAAAAAAAAAAAAMCAQT/xAAfEQEBAQEAAwADAQEAAAAAAAAAAQIRAyExEiJBMlH/2gAMAwEAAhEDEQA/AIuBkHrRYBkAYBkAYBkAYBkAYBkAYBkAYBkAYBkAYBkAYBkAYBkAYBkAYBkAYBkAYBkAYBkAAAAAAAAAAAAAAAAAAAAB6KOBq18HOtCnOVOnZTqKD2IttJKUuCd2t3eecAAAAAAAAAAAAAAAAAAAAAAAAAAAAAAAAAAAAAAAAA3ZEnavtVstKxjicepU6L3xob41Ki5Ob404d3wn3c9hqm1eqrCGkcZG6dpUKMlutxjWmufWK8+NrTGS3v8Akbzn/qJ9duIhojLOHwFCMacKk29iEUlsUUnZJcPTlB/VIWJV/wCIB/0thFy7Kr+eF/wRFRrH+WdfQAG3EhantE0NPYnF4TE01OE6NOSfCUHCcltQlxi/fOK6Gpz1kSvlGttO9XDydoVkuF+EKqXwZcr8HytwXRag43zJiH0w9vXVj/Im7FYaGMw0qdSMZwmnGUZJOMk+KafFEtbudNydioYO61nZEeVsV29BN4WpKy4t0ZPhTk+cX8WT8Hvs3wpSXs6xZwAB0AAAAAAAAAAAAAAAAAAAAAAAAADpMi5Qq5u0r2cbwows61W3wVyjG+5zfLpxfRreDx5Zyzicz43ssNC9vh1JbqdPvnLr3K7fQ/PMehp5c09UwtTZnKk479l7E04xknZ8YtOzXc0Wf0NomjoTR8cPh4KFOHBLm+cpN75SfNveyOdeOWPZeAjpCkvSoLZq2W90m90vqSb8pyfIlPJ2tXPp0GQM/wBDNVPsnHscRGN3SbVpJcZUnziunFeG87QqHhMTPBYqNWlJwnCSlCceMWuDX8uDLM5CzRHNeX419yqR9CtBfFmkrtfstNSXj1TM7xz3Gs664rX9o11dHYbFJfo5zpy7lVScW+69O31iFi0+ctDe6DLFfDbtqdN7F+U4+lTf2kirHimn0a3ruZvx31xnU9gB9U6cq1RQgnKUmoxiuMpSdoxXe20ijKYtQOi5Qw+Jxb4TlClDdx2E5Tferzivqsl01GU9Cxy9l2jhY297gtpr4036VSXnJt+ZrtYeao5U0A6qs61T0KMXvvO3wmvkxW9+S5nmv7aVnqNdrCzrgNGYeeBxMZ15VINTpUlFuKktzlKUkoPg1b0luduDK7rgezC4etpzSyhHaq1683xfpTlK7lKT5c23wSTJewmpSi9FpVcRV7fi5QVPs0/kqMo3kl1um+7gWnMMe9IVB0+b8i4vKktqrHtKN7KvTT2e5TXGm/Hdv3NnMG5esgAAAAAAAAAAAAAAAAAAAAAAABZnVxVwVTK8Fo9+9x3SUrKoqm7b7ZfLe59LWtusVmOgyTmmplPTSrRvKnK0a1NP4cL8V+3G7afiuDZneex3N4tCfFalGvRcJJSjJNOLV001ZprmrH54LFwx2EhVpSUoVIqUZLg4yV015H7nmVViz9laWU9PujvdGd50JO7vC++DfOUG0n9V8z3aqMxe0GbIRk7UsTajU6KTfvU/KTt4TkTjnPLNPNWhJYep6Ml6VKpa7pzSdpd65Nc02Vn0vourofSM8PXi4VKbs1f1Si+cWt6ZfN/KcqdnKtsVq1paF9pM6VopWhW9/h/iN7a8qinu6NE75G017oMqUMS3eUobNT6SDcKn70W/NHIa9dCezMv08ZFelhp2l9HVai/VNQfctoxi81xrXuILO/1L6A9tc0+yJr3vCrb7nUldU15WlLucY9SP29lXLMatMve5zKlOnJWq1PfavXbml6L+bFRj9Up5LyMZna6orXrQzF7os1zcXelQvSpdHZ++TXzpLjzUYkz6z8w+53KVScHarV95pb96lNO813xipS8UupW7C4aWJxEKNP4U5Rpw+dKSjH72jPin9a1f4mrUblpYbRstIVI+nWvCldfBpxdpSXRykn5Qj1JUPLovAx0Zo2nQpq0KUIwj4RikvwPVwJavb1qTkfniFGVCSqbOxZ7W1bZ2bb9q+61upWfP1LR9PTf9GTcqbvtxSfZwldW7GT+FB7+G5W3Np2W+1pZ9lp/FywmGk1hYO0nF/p5J723zpp8FwfHfutHhbx5s9saoACjIAAAAAAAAAAAAAAAAAAAAAAACa9RGn3iNH1cBN3dF9pSv8ib9OK+bPf8A4iJTrQ7Sk43aumrptNXXFPkyuOqTGPB5/wAPbhV7SlLwlTlJfvwgWRPP5JyqZvpwOrrPPttKWBxcksZRlKm3uSr9m3GUorgp7nePmt10tnn3JNLN2B32p14J9nWte37E18aD6cuK74Nz9Tejs/YvYbi44jtIyi2nGU1GrtJrened7kp6tNZMdNqOExjUcTwhU3KNf+EanWPB8V0WtZs/aOS99V96ncJiNBwxWj8VCUJU6kasL74yjUjst05cJRvTv9ffZ7jvdK4CGlNG1MPUV4VYShLwlFp27956gTt7etSK7avMoTxufXQrx9HBTcq27c3CdqcfCUkpLrGLLEn40sLCjXnUjCKlUac5KKTlsx2Y7T52W5GtzdpuOXcu1sU7N04egn8acvRpx85Nfed1q6pJxCuufT/ttmr2PF+94VbHc6krOo/K0Y9zjI1Oq/Bezs+4WLV1Ccqj/wAOnKUX9pROYqVJVajlJuUpNylJ8ZSbvKT7222d9qOht56b+Thar/1KMf8AyL2cynPdWBOG1wZgehMpuFN2qYmXZRa4xi03UkunorZvyc0dyQXr8xna5loUeVPDufnVqNP/AGURxO1TXxGS3AA9CQAAAAAAAAAAAAAAAAAAAAAAAAAAOk1bR28+4NL9a36qU2/uRZ0rzqVwPsvPUZ23UKNWpfkm0qSXqqS9RYYh5fqmPit+t2CjrCxNuaot+Psemv4I47g//vWdFrFxXszPWMmnddtsf5UI0398Gc6Wz8id+pb1fa1uwjHDaSk2tyhinva6Kt1+f9rnImOjWjXpKcJKUZK6lFppp8GmtzRUEszqx/sFhPoV+ZkvJmT3G811BCmvjTrq6RpYCN1GnHtp7mlKUrxgl1UVtd3prmiazUZly3h8zYDscTBSS3xmt04P5UJcU/ufNMxm8vWrOxVUkHUZLZzzLvwlVf6tF/wNPnjI2IyjiLy98oSdoV0t2/hGoviS+58ui9OqHFextYFBfrI1afrpSkvvgi9vc+k56qx5AGvSOznmL64Sk/8AVrr+BP5COv8AobGmsLU+XRqR+xOL/wDYS8f+m9fEWAAumAAAAAAAAAAAAAAAAAAAAAAAAAH1SpSr1YwgtqUpKMYrjKUmlGK722kBNWoPRXY6Kr4tr9LUVOPzaSd2vGc5L6hKdWapU3J8Em34JbzW5Y0RHQOX6OFj/wBqmk38qT3zl5ycn5ni1hY72uyTi6idn2EoRfSVRdnH75I81v5aVnqKyYrEvG4qdZ8as5VH4zk5P8T8hwB6Ugsxqv8A7A4T6N/nkVnLMar/AOwOE+jf55E/L8ax9b3TU3T0PWkm01SqNNOzTUHZp8mRRkDWzdRw+kmuSjirWXhWS3L563dUuJKunf6kr/Q1P9tlSofAXgZ8eZZeu6vFvMRQp4/COE4xqU5xs4ySlGUWuDT3NNENZjyNLJWZaGkMLeWFhiKcpp3cqEdtKd3xlT2W1tcVzvxNfqv1hPQNWOExUr4aTtCbf6Bvq/1X5ePC5PTSq07Ozi13NNP8UZ94rvqvoi7X7gu10Bh66V+zruLfSNSm9/htQgvNEonO6wtEvTeTcTRiry7Pbgus6bU4rzcbeZzN5Xb8VgBiL2lcyelIAAAAAAAAAAAAAAAAAAAAAAAAJD1K5d9tMxvFzXveF3ro6sl6C+qry8dg4DD0JYrERp04uU5yUYxXGUpOyS8WWgyVl6OWMu08MrOSW1UkvjVJb5y8OS7oox5NcjWZ7b0jbXvj/Y+VKdFca1eKfzaac2/tKHrJJIM1947tsxUKH6qg5+dWo167Ul6yWJ+zWviMQAehMLM6sVbIWE+iv65SZWYtBq9p9lkbBJ/3ak/tQUv4k/L8ax9bXTEdrRFZdaVT8jKkU/0a8F+BbnSn9WVfo5/kZUal+iXgvwOeL+u7fRMepjOvaRWjMRLel/y8m+MUrui+9LfHuTXJXhw+6NWWHrRnCTjOElKMlxjKLvGS700mU1ns4xLxb4GlydpxZjy3RxSsnONpxXxZxbjUj4bSdu6xujyrKz6yctvLWaJwStSrN1aL5bLfpQXzJO1ujj1OWLS5uyxRzVol0K25p7VOoktqnK26S6rk1zXrK+ZqyVi8rybrwTpbWzGvCScJN3srX2ouy4Neb4noxvsT1njnQAbZAAAAAAAAAAAAAAAAAAAAAG2yppn3P5io4vY21Sm247ruMouEtm/CSUm13pFntEaUo6Z0fGvh5qdOaupL701xjJcGnvRUs3mVM1YnKuN7TDy9GTXaUpXcKluq5Stwkt/itxjePyazri0pWzWzinitYGJ6Q7OmvBUYN/vSkTZk3PGGzZQtTexWS9KhNrbXWUflx7113pPcQJn5t52xl/7xP1X3fdYx45yu6vpoAA+BZhs8t6EnmLTdPCU73qS9KS+JBfDm+ll97S5lqsPRjh6EYRVoxioxXRJWS9RFerrS2hssaP8ARxcZV6iXa1Z0a9O9viRU4rZgny58X3drHPmjJL/rcN51or8SO+2/FM+nQ1IKpTcXvTTTXc1vKoaf0PPQGmauEne9Kbim/jR4wn5xafmWQ93Wjf79hf8APp/zOE1mrReacOq1LHYWGJpxtGXaqSqR49nPYu+LbTSdrvc7nPH2U17Q0AC6aY9QOlNqjicI38GUa0N/ylsTt3LZh9ol4rrqaxvsTPtOP66nVpfu9ov9r7yZ85Zyw+UsHtVXtVJJ9nRi1tz7/wBmPWT+97iG5+ymb6bLT2m6OX9GyxGImoQj5uT5QgvjSfQrlnbN9bN2ktud4UoX7Kje6ivlS+VN83y4Lv8AJmjMuIzRpHtsRLhdQpxvsU10iuvWT3v1JacpjHGbroADbIAAAAAAAAAAAAAAAAAAAAAAAD7oVpYavGpCUoTg7xlGTUotc01vTPvG4uePxcq1WTnOcnKUna7b4t23H4gAAAAAAAAAAAPXonSNTRGkqeIotKpSltRbV1ezW9c002vM+dJY+rpTHSr15yqVJu8pSe99EuiXJLcjz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white"/>
              </a:solidFill>
            </a:endParaRPr>
          </a:p>
        </p:txBody>
      </p:sp>
      <p:sp>
        <p:nvSpPr>
          <p:cNvPr id="118792" name="AutoShape 8" descr="data:image/jpeg;base64,/9j/4AAQSkZJRgABAQAAAQABAAD/2wCEAAkGBxMHBhUQERQUFRUUFBcXFxQVEBAXGBcaGBMXGhYVFhgYHCwgGBolHBgYIzEhJSkrLjI6Fx8/ODMsNystLi0BCgoKDg0OGxAQGiwkICQyLCssLCwsNCwsLCwsLCwsLCssLCwrLCwsLCwsLCwsLCwsLCwsLCwsLCwsLCwsLDcsLP/AABEIAMIBAwMBIgACEQEDEQH/xAAcAAEAAgMBAQEAAAAAAAAAAAAABwgBBQYEAgP/xABKEAACAQICBwQCDgYIBwAAAAAAAQIDEQQGBQcSITFBURNhcYEikRQVFiMyQlJyc4KSobGyM1NiosHRJTU2VIOTo7MIJDRDwsPw/8QAGAEBAQEBAQAAAAAAAAAAAAAAAAMCAQT/xAAfEQEBAQEAAwADAQEAAAAAAAAAAQIRAyExEiJBMlH/2gAMAwEAAhEDEQA/AIuBkHrRYBkAYBkAYBkAYBkAYBkAYBkAYBkAYBkAYBkAYBkAYBkAYBkAYBkAYBkAYBkAYBkAAAAAAAAAAAAAAAAAAAAB6KOBq18HOtCnOVOnZTqKD2IttJKUuCd2t3eecAAAAAAAAAAAAAAAAAAAAAAAAAAAAAAAAAAAAAAAAA3ZEnavtVstKxjicepU6L3xob41Ki5Ob404d3wn3c9hqm1eqrCGkcZG6dpUKMlutxjWmufWK8+NrTGS3v8Akbzn/qJ9duIhojLOHwFCMacKk29iEUlsUUnZJcPTlB/VIWJV/wCIB/0thFy7Kr+eF/wRFRrH+WdfQAG3EhantE0NPYnF4TE01OE6NOSfCUHCcltQlxi/fOK6Gpz1kSvlGttO9XDydoVkuF+EKqXwZcr8HytwXRag43zJiH0w9vXVj/Im7FYaGMw0qdSMZwmnGUZJOMk+KafFEtbudNydioYO61nZEeVsV29BN4WpKy4t0ZPhTk+cX8WT8Hvs3wpSXs6xZwAB0AAAAAAAAAAAAAAAAAAAAAAAAADpMi5Qq5u0r2cbwows61W3wVyjG+5zfLpxfRreDx5Zyzicz43ssNC9vh1JbqdPvnLr3K7fQ/PMehp5c09UwtTZnKk479l7E04xknZ8YtOzXc0Wf0NomjoTR8cPh4KFOHBLm+cpN75SfNveyOdeOWPZeAjpCkvSoLZq2W90m90vqSb8pyfIlPJ2tXPp0GQM/wBDNVPsnHscRGN3SbVpJcZUnziunFeG87QqHhMTPBYqNWlJwnCSlCceMWuDX8uDLM5CzRHNeX419yqR9CtBfFmkrtfstNSXj1TM7xz3Gs664rX9o11dHYbFJfo5zpy7lVScW+69O31iFi0+ctDe6DLFfDbtqdN7F+U4+lTf2kirHimn0a3ruZvx31xnU9gB9U6cq1RQgnKUmoxiuMpSdoxXe20ijKYtQOi5Qw+Jxb4TlClDdx2E5Tferzivqsl01GU9Cxy9l2jhY297gtpr4036VSXnJt+ZrtYeao5U0A6qs61T0KMXvvO3wmvkxW9+S5nmv7aVnqNdrCzrgNGYeeBxMZ15VINTpUlFuKktzlKUkoPg1b0luduDK7rgezC4etpzSyhHaq1683xfpTlK7lKT5c23wSTJewmpSi9FpVcRV7fi5QVPs0/kqMo3kl1um+7gWnMMe9IVB0+b8i4vKktqrHtKN7KvTT2e5TXGm/Hdv3NnMG5esgAAAAAAAAAAAAAAAAAAAAAAABZnVxVwVTK8Fo9+9x3SUrKoqm7b7ZfLe59LWtusVmOgyTmmplPTSrRvKnK0a1NP4cL8V+3G7afiuDZneex3N4tCfFalGvRcJJSjJNOLV001ZprmrH54LFwx2EhVpSUoVIqUZLg4yV015H7nmVViz9laWU9PujvdGd50JO7vC++DfOUG0n9V8z3aqMxe0GbIRk7UsTajU6KTfvU/KTt4TkTjnPLNPNWhJYep6Ml6VKpa7pzSdpd65Nc02Vn0vourofSM8PXi4VKbs1f1Si+cWt6ZfN/KcqdnKtsVq1paF9pM6VopWhW9/h/iN7a8qinu6NE75G017oMqUMS3eUobNT6SDcKn70W/NHIa9dCezMv08ZFelhp2l9HVai/VNQfctoxi81xrXuILO/1L6A9tc0+yJr3vCrb7nUldU15WlLucY9SP29lXLMatMve5zKlOnJWq1PfavXbml6L+bFRj9Up5LyMZna6orXrQzF7os1zcXelQvSpdHZ++TXzpLjzUYkz6z8w+53KVScHarV95pb96lNO813xipS8UupW7C4aWJxEKNP4U5Rpw+dKSjH72jPin9a1f4mrUblpYbRstIVI+nWvCldfBpxdpSXRykn5Qj1JUPLovAx0Zo2nQpq0KUIwj4RikvwPVwJavb1qTkfniFGVCSqbOxZ7W1bZ2bb9q+61upWfP1LR9PTf9GTcqbvtxSfZwldW7GT+FB7+G5W3Np2W+1pZ9lp/FywmGk1hYO0nF/p5J723zpp8FwfHfutHhbx5s9saoACjIAAAAAAAAAAAAAAAAAAAAAAACa9RGn3iNH1cBN3dF9pSv8ib9OK+bPf8A4iJTrQ7Sk43aumrptNXXFPkyuOqTGPB5/wAPbhV7SlLwlTlJfvwgWRPP5JyqZvpwOrrPPttKWBxcksZRlKm3uSr9m3GUorgp7nePmt10tnn3JNLN2B32p14J9nWte37E18aD6cuK74Nz9Tejs/YvYbi44jtIyi2nGU1GrtJrened7kp6tNZMdNqOExjUcTwhU3KNf+EanWPB8V0WtZs/aOS99V96ncJiNBwxWj8VCUJU6kasL74yjUjst05cJRvTv9ffZ7jvdK4CGlNG1MPUV4VYShLwlFp27956gTt7etSK7avMoTxufXQrx9HBTcq27c3CdqcfCUkpLrGLLEn40sLCjXnUjCKlUac5KKTlsx2Y7T52W5GtzdpuOXcu1sU7N04egn8acvRpx85Nfed1q6pJxCuufT/ttmr2PF+94VbHc6krOo/K0Y9zjI1Oq/Bezs+4WLV1Ccqj/wAOnKUX9pROYqVJVajlJuUpNylJ8ZSbvKT7222d9qOht56b+Thar/1KMf8AyL2cynPdWBOG1wZgehMpuFN2qYmXZRa4xi03UkunorZvyc0dyQXr8xna5loUeVPDufnVqNP/AGURxO1TXxGS3AA9CQAAAAAAAAAAAAAAAAAAAAAAAAAAOk1bR28+4NL9a36qU2/uRZ0rzqVwPsvPUZ23UKNWpfkm0qSXqqS9RYYh5fqmPit+t2CjrCxNuaot+Psemv4I47g//vWdFrFxXszPWMmnddtsf5UI0398Gc6Wz8id+pb1fa1uwjHDaSk2tyhinva6Kt1+f9rnImOjWjXpKcJKUZK6lFppp8GmtzRUEszqx/sFhPoV+ZkvJmT3G811BCmvjTrq6RpYCN1GnHtp7mlKUrxgl1UVtd3prmiazUZly3h8zYDscTBSS3xmt04P5UJcU/ufNMxm8vWrOxVUkHUZLZzzLvwlVf6tF/wNPnjI2IyjiLy98oSdoV0t2/hGoviS+58ui9OqHFextYFBfrI1afrpSkvvgi9vc+k56qx5AGvSOznmL64Sk/8AVrr+BP5COv8AobGmsLU+XRqR+xOL/wDYS8f+m9fEWAAumAAAAAAAAAAAAAAAAAAAAAAAAAH1SpSr1YwgtqUpKMYrjKUmlGK722kBNWoPRXY6Kr4tr9LUVOPzaSd2vGc5L6hKdWapU3J8Em34JbzW5Y0RHQOX6OFj/wBqmk38qT3zl5ycn5ni1hY72uyTi6idn2EoRfSVRdnH75I81v5aVnqKyYrEvG4qdZ8as5VH4zk5P8T8hwB6Ugsxqv8A7A4T6N/nkVnLMar/AOwOE+jf55E/L8ax9b3TU3T0PWkm01SqNNOzTUHZp8mRRkDWzdRw+kmuSjirWXhWS3L563dUuJKunf6kr/Q1P9tlSofAXgZ8eZZeu6vFvMRQp4/COE4xqU5xs4ySlGUWuDT3NNENZjyNLJWZaGkMLeWFhiKcpp3cqEdtKd3xlT2W1tcVzvxNfqv1hPQNWOExUr4aTtCbf6Bvq/1X5ePC5PTSq07Ozi13NNP8UZ94rvqvoi7X7gu10Bh66V+zruLfSNSm9/htQgvNEonO6wtEvTeTcTRiry7Pbgus6bU4rzcbeZzN5Xb8VgBiL2lcyelIAAAAAAAAAAAAAAAAAAAAAAAAJD1K5d9tMxvFzXveF3ro6sl6C+qry8dg4DD0JYrERp04uU5yUYxXGUpOyS8WWgyVl6OWMu08MrOSW1UkvjVJb5y8OS7oox5NcjWZ7b0jbXvj/Y+VKdFca1eKfzaac2/tKHrJJIM1947tsxUKH6qg5+dWo167Ul6yWJ+zWviMQAehMLM6sVbIWE+iv65SZWYtBq9p9lkbBJ/3ak/tQUv4k/L8ax9bXTEdrRFZdaVT8jKkU/0a8F+BbnSn9WVfo5/kZUal+iXgvwOeL+u7fRMepjOvaRWjMRLel/y8m+MUrui+9LfHuTXJXhw+6NWWHrRnCTjOElKMlxjKLvGS700mU1ns4xLxb4GlydpxZjy3RxSsnONpxXxZxbjUj4bSdu6xujyrKz6yctvLWaJwStSrN1aL5bLfpQXzJO1ujj1OWLS5uyxRzVol0K25p7VOoktqnK26S6rk1zXrK+ZqyVi8rybrwTpbWzGvCScJN3srX2ouy4Neb4noxvsT1njnQAbZAAAAAAAAAAAAAAAAAAAAAG2yppn3P5io4vY21Sm247ruMouEtm/CSUm13pFntEaUo6Z0fGvh5qdOaupL701xjJcGnvRUs3mVM1YnKuN7TDy9GTXaUpXcKluq5Stwkt/itxjePyazri0pWzWzinitYGJ6Q7OmvBUYN/vSkTZk3PGGzZQtTexWS9KhNrbXWUflx7113pPcQJn5t52xl/7xP1X3fdYx45yu6vpoAA+BZhs8t6EnmLTdPCU73qS9KS+JBfDm+ll97S5lqsPRjh6EYRVoxioxXRJWS9RFerrS2hssaP8ARxcZV6iXa1Z0a9O9viRU4rZgny58X3drHPmjJL/rcN51or8SO+2/FM+nQ1IKpTcXvTTTXc1vKoaf0PPQGmauEne9Kbim/jR4wn5xafmWQ93Wjf79hf8APp/zOE1mrReacOq1LHYWGJpxtGXaqSqR49nPYu+LbTSdrvc7nPH2U17Q0AC6aY9QOlNqjicI38GUa0N/ylsTt3LZh9ol4rrqaxvsTPtOP66nVpfu9ov9r7yZ85Zyw+UsHtVXtVJJ9nRi1tz7/wBmPWT+97iG5+ymb6bLT2m6OX9GyxGImoQj5uT5QgvjSfQrlnbN9bN2ktud4UoX7Kje6ivlS+VN83y4Lv8AJmjMuIzRpHtsRLhdQpxvsU10iuvWT3v1JacpjHGbroADbIAAAAAAAAAAAAAAAAAAAAAAAD7oVpYavGpCUoTg7xlGTUotc01vTPvG4uePxcq1WTnOcnKUna7b4t23H4gAAAAAAAAAAAPXonSNTRGkqeIotKpSltRbV1ezW9c002vM+dJY+rpTHSr15yqVJu8pSe99EuiXJLcjz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white"/>
              </a:solidFill>
            </a:endParaRPr>
          </a:p>
        </p:txBody>
      </p:sp>
      <p:sp>
        <p:nvSpPr>
          <p:cNvPr id="118794" name="AutoShape 10" descr="data:image/jpeg;base64,/9j/4AAQSkZJRgABAQAAAQABAAD/2wCEAAkGBxMHBhUQERQUFRUUFBcXFxQVEBAXGBcaGBMXGhYVFhgYHCwgGBolHBgYIzEhJSkrLjI6Fx8/ODMsNystLi0BCgoKDg0OGxAQGiwkICQyLCssLCwsNCwsLCwsLCwsLCssLCwrLCwsLCwsLCwsLCwsLCwsLCwsLCwsLCwsLDcsLP/AABEIAMIBAwMBIgACEQEDEQH/xAAcAAEAAgMBAQEAAAAAAAAAAAAABwgBBQYEAgP/xABKEAACAQICBwQCDgYIBwAAAAAAAQIDEQQGBQcSITFBURNhcYEikRQVFiMyQlJyc4KSobGyM1NiosHRJTU2VIOTo7MIJDRDwsPw/8QAGAEBAQEBAQAAAAAAAAAAAAAAAAMCAQT/xAAfEQEBAQEAAwADAQEAAAAAAAAAAQIRAyExEiJBMlH/2gAMAwEAAhEDEQA/AIuBkHrRYBkAYBkAYBkAYBkAYBkAYBkAYBkAYBkAYBkAYBkAYBkAYBkAYBkAYBkAYBkAYBkAAAAAAAAAAAAAAAAAAAAB6KOBq18HOtCnOVOnZTqKD2IttJKUuCd2t3eecAAAAAAAAAAAAAAAAAAAAAAAAAAAAAAAAAAAAAAAAA3ZEnavtVstKxjicepU6L3xob41Ki5Ob404d3wn3c9hqm1eqrCGkcZG6dpUKMlutxjWmufWK8+NrTGS3v8Akbzn/qJ9duIhojLOHwFCMacKk29iEUlsUUnZJcPTlB/VIWJV/wCIB/0thFy7Kr+eF/wRFRrH+WdfQAG3EhantE0NPYnF4TE01OE6NOSfCUHCcltQlxi/fOK6Gpz1kSvlGttO9XDydoVkuF+EKqXwZcr8HytwXRag43zJiH0w9vXVj/Im7FYaGMw0qdSMZwmnGUZJOMk+KafFEtbudNydioYO61nZEeVsV29BN4WpKy4t0ZPhTk+cX8WT8Hvs3wpSXs6xZwAB0AAAAAAAAAAAAAAAAAAAAAAAAADpMi5Qq5u0r2cbwows61W3wVyjG+5zfLpxfRreDx5Zyzicz43ssNC9vh1JbqdPvnLr3K7fQ/PMehp5c09UwtTZnKk479l7E04xknZ8YtOzXc0Wf0NomjoTR8cPh4KFOHBLm+cpN75SfNveyOdeOWPZeAjpCkvSoLZq2W90m90vqSb8pyfIlPJ2tXPp0GQM/wBDNVPsnHscRGN3SbVpJcZUnziunFeG87QqHhMTPBYqNWlJwnCSlCceMWuDX8uDLM5CzRHNeX419yqR9CtBfFmkrtfstNSXj1TM7xz3Gs664rX9o11dHYbFJfo5zpy7lVScW+69O31iFi0+ctDe6DLFfDbtqdN7F+U4+lTf2kirHimn0a3ruZvx31xnU9gB9U6cq1RQgnKUmoxiuMpSdoxXe20ijKYtQOi5Qw+Jxb4TlClDdx2E5Tferzivqsl01GU9Cxy9l2jhY297gtpr4036VSXnJt+ZrtYeao5U0A6qs61T0KMXvvO3wmvkxW9+S5nmv7aVnqNdrCzrgNGYeeBxMZ15VINTpUlFuKktzlKUkoPg1b0luduDK7rgezC4etpzSyhHaq1683xfpTlK7lKT5c23wSTJewmpSi9FpVcRV7fi5QVPs0/kqMo3kl1um+7gWnMMe9IVB0+b8i4vKktqrHtKN7KvTT2e5TXGm/Hdv3NnMG5esgAAAAAAAAAAAAAAAAAAAAAAABZnVxVwVTK8Fo9+9x3SUrKoqm7b7ZfLe59LWtusVmOgyTmmplPTSrRvKnK0a1NP4cL8V+3G7afiuDZneex3N4tCfFalGvRcJJSjJNOLV001ZprmrH54LFwx2EhVpSUoVIqUZLg4yV015H7nmVViz9laWU9PujvdGd50JO7vC++DfOUG0n9V8z3aqMxe0GbIRk7UsTajU6KTfvU/KTt4TkTjnPLNPNWhJYep6Ml6VKpa7pzSdpd65Nc02Vn0vourofSM8PXi4VKbs1f1Si+cWt6ZfN/KcqdnKtsVq1paF9pM6VopWhW9/h/iN7a8qinu6NE75G017oMqUMS3eUobNT6SDcKn70W/NHIa9dCezMv08ZFelhp2l9HVai/VNQfctoxi81xrXuILO/1L6A9tc0+yJr3vCrb7nUldU15WlLucY9SP29lXLMatMve5zKlOnJWq1PfavXbml6L+bFRj9Up5LyMZna6orXrQzF7os1zcXelQvSpdHZ++TXzpLjzUYkz6z8w+53KVScHarV95pb96lNO813xipS8UupW7C4aWJxEKNP4U5Rpw+dKSjH72jPin9a1f4mrUblpYbRstIVI+nWvCldfBpxdpSXRykn5Qj1JUPLovAx0Zo2nQpq0KUIwj4RikvwPVwJavb1qTkfniFGVCSqbOxZ7W1bZ2bb9q+61upWfP1LR9PTf9GTcqbvtxSfZwldW7GT+FB7+G5W3Np2W+1pZ9lp/FywmGk1hYO0nF/p5J723zpp8FwfHfutHhbx5s9saoACjIAAAAAAAAAAAAAAAAAAAAAAACa9RGn3iNH1cBN3dF9pSv8ib9OK+bPf8A4iJTrQ7Sk43aumrptNXXFPkyuOqTGPB5/wAPbhV7SlLwlTlJfvwgWRPP5JyqZvpwOrrPPttKWBxcksZRlKm3uSr9m3GUorgp7nePmt10tnn3JNLN2B32p14J9nWte37E18aD6cuK74Nz9Tejs/YvYbi44jtIyi2nGU1GrtJrened7kp6tNZMdNqOExjUcTwhU3KNf+EanWPB8V0WtZs/aOS99V96ncJiNBwxWj8VCUJU6kasL74yjUjst05cJRvTv9ffZ7jvdK4CGlNG1MPUV4VYShLwlFp27956gTt7etSK7avMoTxufXQrx9HBTcq27c3CdqcfCUkpLrGLLEn40sLCjXnUjCKlUac5KKTlsx2Y7T52W5GtzdpuOXcu1sU7N04egn8acvRpx85Nfed1q6pJxCuufT/ttmr2PF+94VbHc6krOo/K0Y9zjI1Oq/Bezs+4WLV1Ccqj/wAOnKUX9pROYqVJVajlJuUpNylJ8ZSbvKT7222d9qOht56b+Thar/1KMf8AyL2cynPdWBOG1wZgehMpuFN2qYmXZRa4xi03UkunorZvyc0dyQXr8xna5loUeVPDufnVqNP/AGURxO1TXxGS3AA9CQAAAAAAAAAAAAAAAAAAAAAAAAAAOk1bR28+4NL9a36qU2/uRZ0rzqVwPsvPUZ23UKNWpfkm0qSXqqS9RYYh5fqmPit+t2CjrCxNuaot+Psemv4I47g//vWdFrFxXszPWMmnddtsf5UI0398Gc6Wz8id+pb1fa1uwjHDaSk2tyhinva6Kt1+f9rnImOjWjXpKcJKUZK6lFppp8GmtzRUEszqx/sFhPoV+ZkvJmT3G811BCmvjTrq6RpYCN1GnHtp7mlKUrxgl1UVtd3prmiazUZly3h8zYDscTBSS3xmt04P5UJcU/ufNMxm8vWrOxVUkHUZLZzzLvwlVf6tF/wNPnjI2IyjiLy98oSdoV0t2/hGoviS+58ui9OqHFextYFBfrI1afrpSkvvgi9vc+k56qx5AGvSOznmL64Sk/8AVrr+BP5COv8AobGmsLU+XRqR+xOL/wDYS8f+m9fEWAAumAAAAAAAAAAAAAAAAAAAAAAAAAH1SpSr1YwgtqUpKMYrjKUmlGK722kBNWoPRXY6Kr4tr9LUVOPzaSd2vGc5L6hKdWapU3J8Em34JbzW5Y0RHQOX6OFj/wBqmk38qT3zl5ycn5ni1hY72uyTi6idn2EoRfSVRdnH75I81v5aVnqKyYrEvG4qdZ8as5VH4zk5P8T8hwB6Ugsxqv8A7A4T6N/nkVnLMar/AOwOE+jf55E/L8ax9b3TU3T0PWkm01SqNNOzTUHZp8mRRkDWzdRw+kmuSjirWXhWS3L563dUuJKunf6kr/Q1P9tlSofAXgZ8eZZeu6vFvMRQp4/COE4xqU5xs4ySlGUWuDT3NNENZjyNLJWZaGkMLeWFhiKcpp3cqEdtKd3xlT2W1tcVzvxNfqv1hPQNWOExUr4aTtCbf6Bvq/1X5ePC5PTSq07Ozi13NNP8UZ94rvqvoi7X7gu10Bh66V+zruLfSNSm9/htQgvNEonO6wtEvTeTcTRiry7Pbgus6bU4rzcbeZzN5Xb8VgBiL2lcyelIAAAAAAAAAAAAAAAAAAAAAAAAJD1K5d9tMxvFzXveF3ro6sl6C+qry8dg4DD0JYrERp04uU5yUYxXGUpOyS8WWgyVl6OWMu08MrOSW1UkvjVJb5y8OS7oox5NcjWZ7b0jbXvj/Y+VKdFca1eKfzaac2/tKHrJJIM1947tsxUKH6qg5+dWo167Ul6yWJ+zWviMQAehMLM6sVbIWE+iv65SZWYtBq9p9lkbBJ/3ak/tQUv4k/L8ax9bXTEdrRFZdaVT8jKkU/0a8F+BbnSn9WVfo5/kZUal+iXgvwOeL+u7fRMepjOvaRWjMRLel/y8m+MUrui+9LfHuTXJXhw+6NWWHrRnCTjOElKMlxjKLvGS700mU1ns4xLxb4GlydpxZjy3RxSsnONpxXxZxbjUj4bSdu6xujyrKz6yctvLWaJwStSrN1aL5bLfpQXzJO1ujj1OWLS5uyxRzVol0K25p7VOoktqnK26S6rk1zXrK+ZqyVi8rybrwTpbWzGvCScJN3srX2ouy4Neb4noxvsT1njnQAbZAAAAAAAAAAAAAAAAAAAAAG2yppn3P5io4vY21Sm247ruMouEtm/CSUm13pFntEaUo6Z0fGvh5qdOaupL701xjJcGnvRUs3mVM1YnKuN7TDy9GTXaUpXcKluq5Stwkt/itxjePyazri0pWzWzinitYGJ6Q7OmvBUYN/vSkTZk3PGGzZQtTexWS9KhNrbXWUflx7113pPcQJn5t52xl/7xP1X3fdYx45yu6vpoAA+BZhs8t6EnmLTdPCU73qS9KS+JBfDm+ll97S5lqsPRjh6EYRVoxioxXRJWS9RFerrS2hssaP8ARxcZV6iXa1Z0a9O9viRU4rZgny58X3drHPmjJL/rcN51or8SO+2/FM+nQ1IKpTcXvTTTXc1vKoaf0PPQGmauEne9Kbim/jR4wn5xafmWQ93Wjf79hf8APp/zOE1mrReacOq1LHYWGJpxtGXaqSqR49nPYu+LbTSdrvc7nPH2U17Q0AC6aY9QOlNqjicI38GUa0N/ylsTt3LZh9ol4rrqaxvsTPtOP66nVpfu9ov9r7yZ85Zyw+UsHtVXtVJJ9nRi1tz7/wBmPWT+97iG5+ymb6bLT2m6OX9GyxGImoQj5uT5QgvjSfQrlnbN9bN2ktud4UoX7Kje6ivlS+VN83y4Lv8AJmjMuIzRpHtsRLhdQpxvsU10iuvWT3v1JacpjHGbroADbIAAAAAAAAAAAAAAAAAAAAAAAD7oVpYavGpCUoTg7xlGTUotc01vTPvG4uePxcq1WTnOcnKUna7b4t23H4gAAAAAAAAAAAPXonSNTRGkqeIotKpSltRbV1ezW9c002vM+dJY+rpTHSr15yqVJu8pSe99EuiXJLcjz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white"/>
              </a:solidFill>
            </a:endParaRPr>
          </a:p>
        </p:txBody>
      </p:sp>
      <p:sp>
        <p:nvSpPr>
          <p:cNvPr id="118796" name="AutoShape 12" descr="data:image/jpeg;base64,/9j/4AAQSkZJRgABAQAAAQABAAD/2wCEAAkGBxMHBhUQERQUFRUUFBcXFxQVEBAXGBcaGBMXGhYVFhgYHCwgGBolHBgYIzEhJSkrLjI6Fx8/ODMsNystLi0BCgoKDg0OGxAQGiwkICQyLCssLCwsNCwsLCwsLCwsLCssLCwrLCwsLCwsLCwsLCwsLCwsLCwsLCwsLCwsLDcsLP/AABEIAMIBAwMBIgACEQEDEQH/xAAcAAEAAgMBAQEAAAAAAAAAAAAABwgBBQYEAgP/xABKEAACAQICBwQCDgYIBwAAAAAAAQIDEQQGBQcSITFBURNhcYEikRQVFiMyQlJyc4KSobGyM1NiosHRJTU2VIOTo7MIJDRDwsPw/8QAGAEBAQEBAQAAAAAAAAAAAAAAAAMCAQT/xAAfEQEBAQEAAwADAQEAAAAAAAAAAQIRAyExEiJBMlH/2gAMAwEAAhEDEQA/AIuBkHrRYBkAYBkAYBkAYBkAYBkAYBkAYBkAYBkAYBkAYBkAYBkAYBkAYBkAYBkAYBkAYBkAAAAAAAAAAAAAAAAAAAAB6KOBq18HOtCnOVOnZTqKD2IttJKUuCd2t3eecAAAAAAAAAAAAAAAAAAAAAAAAAAAAAAAAAAAAAAAAA3ZEnavtVstKxjicepU6L3xob41Ki5Ob404d3wn3c9hqm1eqrCGkcZG6dpUKMlutxjWmufWK8+NrTGS3v8Akbzn/qJ9duIhojLOHwFCMacKk29iEUlsUUnZJcPTlB/VIWJV/wCIB/0thFy7Kr+eF/wRFRrH+WdfQAG3EhantE0NPYnF4TE01OE6NOSfCUHCcltQlxi/fOK6Gpz1kSvlGttO9XDydoVkuF+EKqXwZcr8HytwXRag43zJiH0w9vXVj/Im7FYaGMw0qdSMZwmnGUZJOMk+KafFEtbudNydioYO61nZEeVsV29BN4WpKy4t0ZPhTk+cX8WT8Hvs3wpSXs6xZwAB0AAAAAAAAAAAAAAAAAAAAAAAAADpMi5Qq5u0r2cbwows61W3wVyjG+5zfLpxfRreDx5Zyzicz43ssNC9vh1JbqdPvnLr3K7fQ/PMehp5c09UwtTZnKk479l7E04xknZ8YtOzXc0Wf0NomjoTR8cPh4KFOHBLm+cpN75SfNveyOdeOWPZeAjpCkvSoLZq2W90m90vqSb8pyfIlPJ2tXPp0GQM/wBDNVPsnHscRGN3SbVpJcZUnziunFeG87QqHhMTPBYqNWlJwnCSlCceMWuDX8uDLM5CzRHNeX419yqR9CtBfFmkrtfstNSXj1TM7xz3Gs664rX9o11dHYbFJfo5zpy7lVScW+69O31iFi0+ctDe6DLFfDbtqdN7F+U4+lTf2kirHimn0a3ruZvx31xnU9gB9U6cq1RQgnKUmoxiuMpSdoxXe20ijKYtQOi5Qw+Jxb4TlClDdx2E5Tferzivqsl01GU9Cxy9l2jhY297gtpr4036VSXnJt+ZrtYeao5U0A6qs61T0KMXvvO3wmvkxW9+S5nmv7aVnqNdrCzrgNGYeeBxMZ15VINTpUlFuKktzlKUkoPg1b0luduDK7rgezC4etpzSyhHaq1683xfpTlK7lKT5c23wSTJewmpSi9FpVcRV7fi5QVPs0/kqMo3kl1um+7gWnMMe9IVB0+b8i4vKktqrHtKN7KvTT2e5TXGm/Hdv3NnMG5esgAAAAAAAAAAAAAAAAAAAAAAABZnVxVwVTK8Fo9+9x3SUrKoqm7b7ZfLe59LWtusVmOgyTmmplPTSrRvKnK0a1NP4cL8V+3G7afiuDZneex3N4tCfFalGvRcJJSjJNOLV001ZprmrH54LFwx2EhVpSUoVIqUZLg4yV015H7nmVViz9laWU9PujvdGd50JO7vC++DfOUG0n9V8z3aqMxe0GbIRk7UsTajU6KTfvU/KTt4TkTjnPLNPNWhJYep6Ml6VKpa7pzSdpd65Nc02Vn0vourofSM8PXi4VKbs1f1Si+cWt6ZfN/KcqdnKtsVq1paF9pM6VopWhW9/h/iN7a8qinu6NE75G017oMqUMS3eUobNT6SDcKn70W/NHIa9dCezMv08ZFelhp2l9HVai/VNQfctoxi81xrXuILO/1L6A9tc0+yJr3vCrb7nUldU15WlLucY9SP29lXLMatMve5zKlOnJWq1PfavXbml6L+bFRj9Up5LyMZna6orXrQzF7os1zcXelQvSpdHZ++TXzpLjzUYkz6z8w+53KVScHarV95pb96lNO813xipS8UupW7C4aWJxEKNP4U5Rpw+dKSjH72jPin9a1f4mrUblpYbRstIVI+nWvCldfBpxdpSXRykn5Qj1JUPLovAx0Zo2nQpq0KUIwj4RikvwPVwJavb1qTkfniFGVCSqbOxZ7W1bZ2bb9q+61upWfP1LR9PTf9GTcqbvtxSfZwldW7GT+FB7+G5W3Np2W+1pZ9lp/FywmGk1hYO0nF/p5J723zpp8FwfHfutHhbx5s9saoACjIAAAAAAAAAAAAAAAAAAAAAAACa9RGn3iNH1cBN3dF9pSv8ib9OK+bPf8A4iJTrQ7Sk43aumrptNXXFPkyuOqTGPB5/wAPbhV7SlLwlTlJfvwgWRPP5JyqZvpwOrrPPttKWBxcksZRlKm3uSr9m3GUorgp7nePmt10tnn3JNLN2B32p14J9nWte37E18aD6cuK74Nz9Tejs/YvYbi44jtIyi2nGU1GrtJrened7kp6tNZMdNqOExjUcTwhU3KNf+EanWPB8V0WtZs/aOS99V96ncJiNBwxWj8VCUJU6kasL74yjUjst05cJRvTv9ffZ7jvdK4CGlNG1MPUV4VYShLwlFp27956gTt7etSK7avMoTxufXQrx9HBTcq27c3CdqcfCUkpLrGLLEn40sLCjXnUjCKlUac5KKTlsx2Y7T52W5GtzdpuOXcu1sU7N04egn8acvRpx85Nfed1q6pJxCuufT/ttmr2PF+94VbHc6krOo/K0Y9zjI1Oq/Bezs+4WLV1Ccqj/wAOnKUX9pROYqVJVajlJuUpNylJ8ZSbvKT7222d9qOht56b+Thar/1KMf8AyL2cynPdWBOG1wZgehMpuFN2qYmXZRa4xi03UkunorZvyc0dyQXr8xna5loUeVPDufnVqNP/AGURxO1TXxGS3AA9CQAAAAAAAAAAAAAAAAAAAAAAAAAAOk1bR28+4NL9a36qU2/uRZ0rzqVwPsvPUZ23UKNWpfkm0qSXqqS9RYYh5fqmPit+t2CjrCxNuaot+Psemv4I47g//vWdFrFxXszPWMmnddtsf5UI0398Gc6Wz8id+pb1fa1uwjHDaSk2tyhinva6Kt1+f9rnImOjWjXpKcJKUZK6lFppp8GmtzRUEszqx/sFhPoV+ZkvJmT3G811BCmvjTrq6RpYCN1GnHtp7mlKUrxgl1UVtd3prmiazUZly3h8zYDscTBSS3xmt04P5UJcU/ufNMxm8vWrOxVUkHUZLZzzLvwlVf6tF/wNPnjI2IyjiLy98oSdoV0t2/hGoviS+58ui9OqHFextYFBfrI1afrpSkvvgi9vc+k56qx5AGvSOznmL64Sk/8AVrr+BP5COv8AobGmsLU+XRqR+xOL/wDYS8f+m9fEWAAumAAAAAAAAAAAAAAAAAAAAAAAAAH1SpSr1YwgtqUpKMYrjKUmlGK722kBNWoPRXY6Kr4tr9LUVOPzaSd2vGc5L6hKdWapU3J8Em34JbzW5Y0RHQOX6OFj/wBqmk38qT3zl5ycn5ni1hY72uyTi6idn2EoRfSVRdnH75I81v5aVnqKyYrEvG4qdZ8as5VH4zk5P8T8hwB6Ugsxqv8A7A4T6N/nkVnLMar/AOwOE+jf55E/L8ax9b3TU3T0PWkm01SqNNOzTUHZp8mRRkDWzdRw+kmuSjirWXhWS3L563dUuJKunf6kr/Q1P9tlSofAXgZ8eZZeu6vFvMRQp4/COE4xqU5xs4ySlGUWuDT3NNENZjyNLJWZaGkMLeWFhiKcpp3cqEdtKd3xlT2W1tcVzvxNfqv1hPQNWOExUr4aTtCbf6Bvq/1X5ePC5PTSq07Ozi13NNP8UZ94rvqvoi7X7gu10Bh66V+zruLfSNSm9/htQgvNEonO6wtEvTeTcTRiry7Pbgus6bU4rzcbeZzN5Xb8VgBiL2lcyelIAAAAAAAAAAAAAAAAAAAAAAAAJD1K5d9tMxvFzXveF3ro6sl6C+qry8dg4DD0JYrERp04uU5yUYxXGUpOyS8WWgyVl6OWMu08MrOSW1UkvjVJb5y8OS7oox5NcjWZ7b0jbXvj/Y+VKdFca1eKfzaac2/tKHrJJIM1947tsxUKH6qg5+dWo167Ul6yWJ+zWviMQAehMLM6sVbIWE+iv65SZWYtBq9p9lkbBJ/3ak/tQUv4k/L8ax9bXTEdrRFZdaVT8jKkU/0a8F+BbnSn9WVfo5/kZUal+iXgvwOeL+u7fRMepjOvaRWjMRLel/y8m+MUrui+9LfHuTXJXhw+6NWWHrRnCTjOElKMlxjKLvGS700mU1ns4xLxb4GlydpxZjy3RxSsnONpxXxZxbjUj4bSdu6xujyrKz6yctvLWaJwStSrN1aL5bLfpQXzJO1ujj1OWLS5uyxRzVol0K25p7VOoktqnK26S6rk1zXrK+ZqyVi8rybrwTpbWzGvCScJN3srX2ouy4Neb4noxvsT1njnQAbZAAAAAAAAAAAAAAAAAAAAAG2yppn3P5io4vY21Sm247ruMouEtm/CSUm13pFntEaUo6Z0fGvh5qdOaupL701xjJcGnvRUs3mVM1YnKuN7TDy9GTXaUpXcKluq5Stwkt/itxjePyazri0pWzWzinitYGJ6Q7OmvBUYN/vSkTZk3PGGzZQtTexWS9KhNrbXWUflx7113pPcQJn5t52xl/7xP1X3fdYx45yu6vpoAA+BZhs8t6EnmLTdPCU73qS9KS+JBfDm+ll97S5lqsPRjh6EYRVoxioxXRJWS9RFerrS2hssaP8ARxcZV6iXa1Z0a9O9viRU4rZgny58X3drHPmjJL/rcN51or8SO+2/FM+nQ1IKpTcXvTTTXc1vKoaf0PPQGmauEne9Kbim/jR4wn5xafmWQ93Wjf79hf8APp/zOE1mrReacOq1LHYWGJpxtGXaqSqR49nPYu+LbTSdrvc7nPH2U17Q0AC6aY9QOlNqjicI38GUa0N/ylsTt3LZh9ol4rrqaxvsTPtOP66nVpfu9ov9r7yZ85Zyw+UsHtVXtVJJ9nRi1tz7/wBmPWT+97iG5+ymb6bLT2m6OX9GyxGImoQj5uT5QgvjSfQrlnbN9bN2ktud4UoX7Kje6ivlS+VN83y4Lv8AJmjMuIzRpHtsRLhdQpxvsU10iuvWT3v1JacpjHGbroADbIAAAAAAAAAAAAAAAAAAAAAAAD7oVpYavGpCUoTg7xlGTUotc01vTPvG4uePxcq1WTnOcnKUna7b4t23H4gAAAAAAAAAAAPXonSNTRGkqeIotKpSltRbV1ezW9c002vM+dJY+rpTHSr15yqVJu8pSe99EuiXJLcjz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white"/>
              </a:solidFill>
            </a:endParaRPr>
          </a:p>
        </p:txBody>
      </p:sp>
      <p:sp>
        <p:nvSpPr>
          <p:cNvPr id="118798" name="AutoShape 14" descr="data:image/jpeg;base64,/9j/4AAQSkZJRgABAQAAAQABAAD/2wCEAAkGBxMHBhUQERQUFRUUFBcXFxQVEBAXGBcaGBMXGhYVFhgYHCwgGBolHBgYIzEhJSkrLjI6Fx8/ODMsNystLi0BCgoKDg0OGxAQGiwkICQyLCssLCwsNCwsLCwsLCwsLCssLCwrLCwsLCwsLCwsLCwsLCwsLCwsLCwsLCwsLDcsLP/AABEIAMIBAwMBIgACEQEDEQH/xAAcAAEAAgMBAQEAAAAAAAAAAAAABwgBBQYEAgP/xABKEAACAQICBwQCDgYIBwAAAAAAAQIDEQQGBQcSITFBURNhcYEikRQVFiMyQlJyc4KSobGyM1NiosHRJTU2VIOTo7MIJDRDwsPw/8QAGAEBAQEBAQAAAAAAAAAAAAAAAAMCAQT/xAAfEQEBAQEAAwADAQEAAAAAAAAAAQIRAyExEiJBMlH/2gAMAwEAAhEDEQA/AIuBkHrRYBkAYBkAYBkAYBkAYBkAYBkAYBkAYBkAYBkAYBkAYBkAYBkAYBkAYBkAYBkAYBkAAAAAAAAAAAAAAAAAAAAB6KOBq18HOtCnOVOnZTqKD2IttJKUuCd2t3eecAAAAAAAAAAAAAAAAAAAAAAAAAAAAAAAAAAAAAAAAA3ZEnavtVstKxjicepU6L3xob41Ki5Ob404d3wn3c9hqm1eqrCGkcZG6dpUKMlutxjWmufWK8+NrTGS3v8Akbzn/qJ9duIhojLOHwFCMacKk29iEUlsUUnZJcPTlB/VIWJV/wCIB/0thFy7Kr+eF/wRFRrH+WdfQAG3EhantE0NPYnF4TE01OE6NOSfCUHCcltQlxi/fOK6Gpz1kSvlGttO9XDydoVkuF+EKqXwZcr8HytwXRag43zJiH0w9vXVj/Im7FYaGMw0qdSMZwmnGUZJOMk+KafFEtbudNydioYO61nZEeVsV29BN4WpKy4t0ZPhTk+cX8WT8Hvs3wpSXs6xZwAB0AAAAAAAAAAAAAAAAAAAAAAAAADpMi5Qq5u0r2cbwows61W3wVyjG+5zfLpxfRreDx5Zyzicz43ssNC9vh1JbqdPvnLr3K7fQ/PMehp5c09UwtTZnKk479l7E04xknZ8YtOzXc0Wf0NomjoTR8cPh4KFOHBLm+cpN75SfNveyOdeOWPZeAjpCkvSoLZq2W90m90vqSb8pyfIlPJ2tXPp0GQM/wBDNVPsnHscRGN3SbVpJcZUnziunFeG87QqHhMTPBYqNWlJwnCSlCceMWuDX8uDLM5CzRHNeX419yqR9CtBfFmkrtfstNSXj1TM7xz3Gs664rX9o11dHYbFJfo5zpy7lVScW+69O31iFi0+ctDe6DLFfDbtqdN7F+U4+lTf2kirHimn0a3ruZvx31xnU9gB9U6cq1RQgnKUmoxiuMpSdoxXe20ijKYtQOi5Qw+Jxb4TlClDdx2E5Tferzivqsl01GU9Cxy9l2jhY297gtpr4036VSXnJt+ZrtYeao5U0A6qs61T0KMXvvO3wmvkxW9+S5nmv7aVnqNdrCzrgNGYeeBxMZ15VINTpUlFuKktzlKUkoPg1b0luduDK7rgezC4etpzSyhHaq1683xfpTlK7lKT5c23wSTJewmpSi9FpVcRV7fi5QVPs0/kqMo3kl1um+7gWnMMe9IVB0+b8i4vKktqrHtKN7KvTT2e5TXGm/Hdv3NnMG5esgAAAAAAAAAAAAAAAAAAAAAAABZnVxVwVTK8Fo9+9x3SUrKoqm7b7ZfLe59LWtusVmOgyTmmplPTSrRvKnK0a1NP4cL8V+3G7afiuDZneex3N4tCfFalGvRcJJSjJNOLV001ZprmrH54LFwx2EhVpSUoVIqUZLg4yV015H7nmVViz9laWU9PujvdGd50JO7vC++DfOUG0n9V8z3aqMxe0GbIRk7UsTajU6KTfvU/KTt4TkTjnPLNPNWhJYep6Ml6VKpa7pzSdpd65Nc02Vn0vourofSM8PXi4VKbs1f1Si+cWt6ZfN/KcqdnKtsVq1paF9pM6VopWhW9/h/iN7a8qinu6NE75G017oMqUMS3eUobNT6SDcKn70W/NHIa9dCezMv08ZFelhp2l9HVai/VNQfctoxi81xrXuILO/1L6A9tc0+yJr3vCrb7nUldU15WlLucY9SP29lXLMatMve5zKlOnJWq1PfavXbml6L+bFRj9Up5LyMZna6orXrQzF7os1zcXelQvSpdHZ++TXzpLjzUYkz6z8w+53KVScHarV95pb96lNO813xipS8UupW7C4aWJxEKNP4U5Rpw+dKSjH72jPin9a1f4mrUblpYbRstIVI+nWvCldfBpxdpSXRykn5Qj1JUPLovAx0Zo2nQpq0KUIwj4RikvwPVwJavb1qTkfniFGVCSqbOxZ7W1bZ2bb9q+61upWfP1LR9PTf9GTcqbvtxSfZwldW7GT+FB7+G5W3Np2W+1pZ9lp/FywmGk1hYO0nF/p5J723zpp8FwfHfutHhbx5s9saoACjIAAAAAAAAAAAAAAAAAAAAAAACa9RGn3iNH1cBN3dF9pSv8ib9OK+bPf8A4iJTrQ7Sk43aumrptNXXFPkyuOqTGPB5/wAPbhV7SlLwlTlJfvwgWRPP5JyqZvpwOrrPPttKWBxcksZRlKm3uSr9m3GUorgp7nePmt10tnn3JNLN2B32p14J9nWte37E18aD6cuK74Nz9Tejs/YvYbi44jtIyi2nGU1GrtJrened7kp6tNZMdNqOExjUcTwhU3KNf+EanWPB8V0WtZs/aOS99V96ncJiNBwxWj8VCUJU6kasL74yjUjst05cJRvTv9ffZ7jvdK4CGlNG1MPUV4VYShLwlFp27956gTt7etSK7avMoTxufXQrx9HBTcq27c3CdqcfCUkpLrGLLEn40sLCjXnUjCKlUac5KKTlsx2Y7T52W5GtzdpuOXcu1sU7N04egn8acvRpx85Nfed1q6pJxCuufT/ttmr2PF+94VbHc6krOo/K0Y9zjI1Oq/Bezs+4WLV1Ccqj/wAOnKUX9pROYqVJVajlJuUpNylJ8ZSbvKT7222d9qOht56b+Thar/1KMf8AyL2cynPdWBOG1wZgehMpuFN2qYmXZRa4xi03UkunorZvyc0dyQXr8xna5loUeVPDufnVqNP/AGURxO1TXxGS3AA9CQAAAAAAAAAAAAAAAAAAAAAAAAAAOk1bR28+4NL9a36qU2/uRZ0rzqVwPsvPUZ23UKNWpfkm0qSXqqS9RYYh5fqmPit+t2CjrCxNuaot+Psemv4I47g//vWdFrFxXszPWMmnddtsf5UI0398Gc6Wz8id+pb1fa1uwjHDaSk2tyhinva6Kt1+f9rnImOjWjXpKcJKUZK6lFppp8GmtzRUEszqx/sFhPoV+ZkvJmT3G811BCmvjTrq6RpYCN1GnHtp7mlKUrxgl1UVtd3prmiazUZly3h8zYDscTBSS3xmt04P5UJcU/ufNMxm8vWrOxVUkHUZLZzzLvwlVf6tF/wNPnjI2IyjiLy98oSdoV0t2/hGoviS+58ui9OqHFextYFBfrI1afrpSkvvgi9vc+k56qx5AGvSOznmL64Sk/8AVrr+BP5COv8AobGmsLU+XRqR+xOL/wDYS8f+m9fEWAAumAAAAAAAAAAAAAAAAAAAAAAAAAH1SpSr1YwgtqUpKMYrjKUmlGK722kBNWoPRXY6Kr4tr9LUVOPzaSd2vGc5L6hKdWapU3J8Em34JbzW5Y0RHQOX6OFj/wBqmk38qT3zl5ycn5ni1hY72uyTi6idn2EoRfSVRdnH75I81v5aVnqKyYrEvG4qdZ8as5VH4zk5P8T8hwB6Ugsxqv8A7A4T6N/nkVnLMar/AOwOE+jf55E/L8ax9b3TU3T0PWkm01SqNNOzTUHZp8mRRkDWzdRw+kmuSjirWXhWS3L563dUuJKunf6kr/Q1P9tlSofAXgZ8eZZeu6vFvMRQp4/COE4xqU5xs4ySlGUWuDT3NNENZjyNLJWZaGkMLeWFhiKcpp3cqEdtKd3xlT2W1tcVzvxNfqv1hPQNWOExUr4aTtCbf6Bvq/1X5ePC5PTSq07Ozi13NNP8UZ94rvqvoi7X7gu10Bh66V+zruLfSNSm9/htQgvNEonO6wtEvTeTcTRiry7Pbgus6bU4rzcbeZzN5Xb8VgBiL2lcyelIAAAAAAAAAAAAAAAAAAAAAAAAJD1K5d9tMxvFzXveF3ro6sl6C+qry8dg4DD0JYrERp04uU5yUYxXGUpOyS8WWgyVl6OWMu08MrOSW1UkvjVJb5y8OS7oox5NcjWZ7b0jbXvj/Y+VKdFca1eKfzaac2/tKHrJJIM1947tsxUKH6qg5+dWo167Ul6yWJ+zWviMQAehMLM6sVbIWE+iv65SZWYtBq9p9lkbBJ/3ak/tQUv4k/L8ax9bXTEdrRFZdaVT8jKkU/0a8F+BbnSn9WVfo5/kZUal+iXgvwOeL+u7fRMepjOvaRWjMRLel/y8m+MUrui+9LfHuTXJXhw+6NWWHrRnCTjOElKMlxjKLvGS700mU1ns4xLxb4GlydpxZjy3RxSsnONpxXxZxbjUj4bSdu6xujyrKz6yctvLWaJwStSrN1aL5bLfpQXzJO1ujj1OWLS5uyxRzVol0K25p7VOoktqnK26S6rk1zXrK+ZqyVi8rybrwTpbWzGvCScJN3srX2ouy4Neb4noxvsT1njnQAbZAAAAAAAAAAAAAAAAAAAAAG2yppn3P5io4vY21Sm247ruMouEtm/CSUm13pFntEaUo6Z0fGvh5qdOaupL701xjJcGnvRUs3mVM1YnKuN7TDy9GTXaUpXcKluq5Stwkt/itxjePyazri0pWzWzinitYGJ6Q7OmvBUYN/vSkTZk3PGGzZQtTexWS9KhNrbXWUflx7113pPcQJn5t52xl/7xP1X3fdYx45yu6vpoAA+BZhs8t6EnmLTdPCU73qS9KS+JBfDm+ll97S5lqsPRjh6EYRVoxioxXRJWS9RFerrS2hssaP8ARxcZV6iXa1Z0a9O9viRU4rZgny58X3drHPmjJL/rcN51or8SO+2/FM+nQ1IKpTcXvTTTXc1vKoaf0PPQGmauEne9Kbim/jR4wn5xafmWQ93Wjf79hf8APp/zOE1mrReacOq1LHYWGJpxtGXaqSqR49nPYu+LbTSdrvc7nPH2U17Q0AC6aY9QOlNqjicI38GUa0N/ylsTt3LZh9ol4rrqaxvsTPtOP66nVpfu9ov9r7yZ85Zyw+UsHtVXtVJJ9nRi1tz7/wBmPWT+97iG5+ymb6bLT2m6OX9GyxGImoQj5uT5QgvjSfQrlnbN9bN2ktud4UoX7Kje6ivlS+VN83y4Lv8AJmjMuIzRpHtsRLhdQpxvsU10iuvWT3v1JacpjHGbroADbIAAAAAAAAAAAAAAAAAAAAAAAD7oVpYavGpCUoTg7xlGTUotc01vTPvG4uePxcq1WTnOcnKUna7b4t23H4gAAAAAAAAAAAPXonSNTRGkqeIotKpSltRbV1ezW9c002vM+dJY+rpTHSr15yqVJu8pSe99EuiXJLcjz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white"/>
              </a:solidFill>
            </a:endParaRPr>
          </a:p>
        </p:txBody>
      </p:sp>
      <p:sp>
        <p:nvSpPr>
          <p:cNvPr id="118800" name="AutoShape 16" descr="data:image/jpeg;base64,/9j/4AAQSkZJRgABAQAAAQABAAD/2wCEAAkGBxMHBhUQERQUFRUUFBcXFxQVEBAXGBcaGBMXGhYVFhgYHCwgGBolHBgYIzEhJSkrLjI6Fx8/ODMsNystLi0BCgoKDg0OGxAQGiwkICQyLCssLCwsNCwsLCwsLCwsLCssLCwrLCwsLCwsLCwsLCwsLCwsLCwsLCwsLCwsLDcsLP/AABEIAMIBAwMBIgACEQEDEQH/xAAcAAEAAgMBAQEAAAAAAAAAAAAABwgBBQYEAgP/xABKEAACAQICBwQCDgYIBwAAAAAAAQIDEQQGBQcSITFBURNhcYEikRQVFiMyQlJyc4KSobGyM1NiosHRJTU2VIOTo7MIJDRDwsPw/8QAGAEBAQEBAQAAAAAAAAAAAAAAAAMCAQT/xAAfEQEBAQEAAwADAQEAAAAAAAAAAQIRAyExEiJBMlH/2gAMAwEAAhEDEQA/AIuBkHrRYBkAYBkAYBkAYBkAYBkAYBkAYBkAYBkAYBkAYBkAYBkAYBkAYBkAYBkAYBkAYBkAAAAAAAAAAAAAAAAAAAAB6KOBq18HOtCnOVOnZTqKD2IttJKUuCd2t3eecAAAAAAAAAAAAAAAAAAAAAAAAAAAAAAAAAAAAAAAAA3ZEnavtVstKxjicepU6L3xob41Ki5Ob404d3wn3c9hqm1eqrCGkcZG6dpUKMlutxjWmufWK8+NrTGS3v8Akbzn/qJ9duIhojLOHwFCMacKk29iEUlsUUnZJcPTlB/VIWJV/wCIB/0thFy7Kr+eF/wRFRrH+WdfQAG3EhantE0NPYnF4TE01OE6NOSfCUHCcltQlxi/fOK6Gpz1kSvlGttO9XDydoVkuF+EKqXwZcr8HytwXRag43zJiH0w9vXVj/Im7FYaGMw0qdSMZwmnGUZJOMk+KafFEtbudNydioYO61nZEeVsV29BN4WpKy4t0ZPhTk+cX8WT8Hvs3wpSXs6xZwAB0AAAAAAAAAAAAAAAAAAAAAAAAADpMi5Qq5u0r2cbwows61W3wVyjG+5zfLpxfRreDx5Zyzicz43ssNC9vh1JbqdPvnLr3K7fQ/PMehp5c09UwtTZnKk479l7E04xknZ8YtOzXc0Wf0NomjoTR8cPh4KFOHBLm+cpN75SfNveyOdeOWPZeAjpCkvSoLZq2W90m90vqSb8pyfIlPJ2tXPp0GQM/wBDNVPsnHscRGN3SbVpJcZUnziunFeG87QqHhMTPBYqNWlJwnCSlCceMWuDX8uDLM5CzRHNeX419yqR9CtBfFmkrtfstNSXj1TM7xz3Gs664rX9o11dHYbFJfo5zpy7lVScW+69O31iFi0+ctDe6DLFfDbtqdN7F+U4+lTf2kirHimn0a3ruZvx31xnU9gB9U6cq1RQgnKUmoxiuMpSdoxXe20ijKYtQOi5Qw+Jxb4TlClDdx2E5Tferzivqsl01GU9Cxy9l2jhY297gtpr4036VSXnJt+ZrtYeao5U0A6qs61T0KMXvvO3wmvkxW9+S5nmv7aVnqNdrCzrgNGYeeBxMZ15VINTpUlFuKktzlKUkoPg1b0luduDK7rgezC4etpzSyhHaq1683xfpTlK7lKT5c23wSTJewmpSi9FpVcRV7fi5QVPs0/kqMo3kl1um+7gWnMMe9IVB0+b8i4vKktqrHtKN7KvTT2e5TXGm/Hdv3NnMG5esgAAAAAAAAAAAAAAAAAAAAAAABZnVxVwVTK8Fo9+9x3SUrKoqm7b7ZfLe59LWtusVmOgyTmmplPTSrRvKnK0a1NP4cL8V+3G7afiuDZneex3N4tCfFalGvRcJJSjJNOLV001ZprmrH54LFwx2EhVpSUoVIqUZLg4yV015H7nmVViz9laWU9PujvdGd50JO7vC++DfOUG0n9V8z3aqMxe0GbIRk7UsTajU6KTfvU/KTt4TkTjnPLNPNWhJYep6Ml6VKpa7pzSdpd65Nc02Vn0vourofSM8PXi4VKbs1f1Si+cWt6ZfN/KcqdnKtsVq1paF9pM6VopWhW9/h/iN7a8qinu6NE75G017oMqUMS3eUobNT6SDcKn70W/NHIa9dCezMv08ZFelhp2l9HVai/VNQfctoxi81xrXuILO/1L6A9tc0+yJr3vCrb7nUldU15WlLucY9SP29lXLMatMve5zKlOnJWq1PfavXbml6L+bFRj9Up5LyMZna6orXrQzF7os1zcXelQvSpdHZ++TXzpLjzUYkz6z8w+53KVScHarV95pb96lNO813xipS8UupW7C4aWJxEKNP4U5Rpw+dKSjH72jPin9a1f4mrUblpYbRstIVI+nWvCldfBpxdpSXRykn5Qj1JUPLovAx0Zo2nQpq0KUIwj4RikvwPVwJavb1qTkfniFGVCSqbOxZ7W1bZ2bb9q+61upWfP1LR9PTf9GTcqbvtxSfZwldW7GT+FB7+G5W3Np2W+1pZ9lp/FywmGk1hYO0nF/p5J723zpp8FwfHfutHhbx5s9saoACjIAAAAAAAAAAAAAAAAAAAAAAACa9RGn3iNH1cBN3dF9pSv8ib9OK+bPf8A4iJTrQ7Sk43aumrptNXXFPkyuOqTGPB5/wAPbhV7SlLwlTlJfvwgWRPP5JyqZvpwOrrPPttKWBxcksZRlKm3uSr9m3GUorgp7nePmt10tnn3JNLN2B32p14J9nWte37E18aD6cuK74Nz9Tejs/YvYbi44jtIyi2nGU1GrtJrened7kp6tNZMdNqOExjUcTwhU3KNf+EanWPB8V0WtZs/aOS99V96ncJiNBwxWj8VCUJU6kasL74yjUjst05cJRvTv9ffZ7jvdK4CGlNG1MPUV4VYShLwlFp27956gTt7etSK7avMoTxufXQrx9HBTcq27c3CdqcfCUkpLrGLLEn40sLCjXnUjCKlUac5KKTlsx2Y7T52W5GtzdpuOXcu1sU7N04egn8acvRpx85Nfed1q6pJxCuufT/ttmr2PF+94VbHc6krOo/K0Y9zjI1Oq/Bezs+4WLV1Ccqj/wAOnKUX9pROYqVJVajlJuUpNylJ8ZSbvKT7222d9qOht56b+Thar/1KMf8AyL2cynPdWBOG1wZgehMpuFN2qYmXZRa4xi03UkunorZvyc0dyQXr8xna5loUeVPDufnVqNP/AGURxO1TXxGS3AA9CQAAAAAAAAAAAAAAAAAAAAAAAAAAOk1bR28+4NL9a36qU2/uRZ0rzqVwPsvPUZ23UKNWpfkm0qSXqqS9RYYh5fqmPit+t2CjrCxNuaot+Psemv4I47g//vWdFrFxXszPWMmnddtsf5UI0398Gc6Wz8id+pb1fa1uwjHDaSk2tyhinva6Kt1+f9rnImOjWjXpKcJKUZK6lFppp8GmtzRUEszqx/sFhPoV+ZkvJmT3G811BCmvjTrq6RpYCN1GnHtp7mlKUrxgl1UVtd3prmiazUZly3h8zYDscTBSS3xmt04P5UJcU/ufNMxm8vWrOxVUkHUZLZzzLvwlVf6tF/wNPnjI2IyjiLy98oSdoV0t2/hGoviS+58ui9OqHFextYFBfrI1afrpSkvvgi9vc+k56qx5AGvSOznmL64Sk/8AVrr+BP5COv8AobGmsLU+XRqR+xOL/wDYS8f+m9fEWAAumAAAAAAAAAAAAAAAAAAAAAAAAAH1SpSr1YwgtqUpKMYrjKUmlGK722kBNWoPRXY6Kr4tr9LUVOPzaSd2vGc5L6hKdWapU3J8Em34JbzW5Y0RHQOX6OFj/wBqmk38qT3zl5ycn5ni1hY72uyTi6idn2EoRfSVRdnH75I81v5aVnqKyYrEvG4qdZ8as5VH4zk5P8T8hwB6Ugsxqv8A7A4T6N/nkVnLMar/AOwOE+jf55E/L8ax9b3TU3T0PWkm01SqNNOzTUHZp8mRRkDWzdRw+kmuSjirWXhWS3L563dUuJKunf6kr/Q1P9tlSofAXgZ8eZZeu6vFvMRQp4/COE4xqU5xs4ySlGUWuDT3NNENZjyNLJWZaGkMLeWFhiKcpp3cqEdtKd3xlT2W1tcVzvxNfqv1hPQNWOExUr4aTtCbf6Bvq/1X5ePC5PTSq07Ozi13NNP8UZ94rvqvoi7X7gu10Bh66V+zruLfSNSm9/htQgvNEonO6wtEvTeTcTRiry7Pbgus6bU4rzcbeZzN5Xb8VgBiL2lcyelIAAAAAAAAAAAAAAAAAAAAAAAAJD1K5d9tMxvFzXveF3ro6sl6C+qry8dg4DD0JYrERp04uU5yUYxXGUpOyS8WWgyVl6OWMu08MrOSW1UkvjVJb5y8OS7oox5NcjWZ7b0jbXvj/Y+VKdFca1eKfzaac2/tKHrJJIM1947tsxUKH6qg5+dWo167Ul6yWJ+zWviMQAehMLM6sVbIWE+iv65SZWYtBq9p9lkbBJ/3ak/tQUv4k/L8ax9bXTEdrRFZdaVT8jKkU/0a8F+BbnSn9WVfo5/kZUal+iXgvwOeL+u7fRMepjOvaRWjMRLel/y8m+MUrui+9LfHuTXJXhw+6NWWHrRnCTjOElKMlxjKLvGS700mU1ns4xLxb4GlydpxZjy3RxSsnONpxXxZxbjUj4bSdu6xujyrKz6yctvLWaJwStSrN1aL5bLfpQXzJO1ujj1OWLS5uyxRzVol0K25p7VOoktqnK26S6rk1zXrK+ZqyVi8rybrwTpbWzGvCScJN3srX2ouy4Neb4noxvsT1njnQAbZAAAAAAAAAAAAAAAAAAAAAG2yppn3P5io4vY21Sm247ruMouEtm/CSUm13pFntEaUo6Z0fGvh5qdOaupL701xjJcGnvRUs3mVM1YnKuN7TDy9GTXaUpXcKluq5Stwkt/itxjePyazri0pWzWzinitYGJ6Q7OmvBUYN/vSkTZk3PGGzZQtTexWS9KhNrbXWUflx7113pPcQJn5t52xl/7xP1X3fdYx45yu6vpoAA+BZhs8t6EnmLTdPCU73qS9KS+JBfDm+ll97S5lqsPRjh6EYRVoxioxXRJWS9RFerrS2hssaP8ARxcZV6iXa1Z0a9O9viRU4rZgny58X3drHPmjJL/rcN51or8SO+2/FM+nQ1IKpTcXvTTTXc1vKoaf0PPQGmauEne9Kbim/jR4wn5xafmWQ93Wjf79hf8APp/zOE1mrReacOq1LHYWGJpxtGXaqSqR49nPYu+LbTSdrvc7nPH2U17Q0AC6aY9QOlNqjicI38GUa0N/ylsTt3LZh9ol4rrqaxvsTPtOP66nVpfu9ov9r7yZ85Zyw+UsHtVXtVJJ9nRi1tz7/wBmPWT+97iG5+ymb6bLT2m6OX9GyxGImoQj5uT5QgvjSfQrlnbN9bN2ktud4UoX7Kje6ivlS+VN83y4Lv8AJmjMuIzRpHtsRLhdQpxvsU10iuvWT3v1JacpjHGbroADbIAAAAAAAAAAAAAAAAAAAAAAAD7oVpYavGpCUoTg7xlGTUotc01vTPvG4uePxcq1WTnOcnKUna7b4t23H4gAAAAAAAAAAAPXonSNTRGkqeIotKpSltRbV1ezW9c002vM+dJY+rpTHSr15yqVJu8pSe99EuiXJLcjz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white"/>
              </a:solidFill>
            </a:endParaRPr>
          </a:p>
        </p:txBody>
      </p:sp>
      <p:pic>
        <p:nvPicPr>
          <p:cNvPr id="118802" name="Picture 18" descr="http://logonoid.com/images/new-york-yankees-logo.jpg"/>
          <p:cNvPicPr>
            <a:picLocks noChangeAspect="1" noChangeArrowheads="1"/>
          </p:cNvPicPr>
          <p:nvPr/>
        </p:nvPicPr>
        <p:blipFill>
          <a:blip r:embed="rId3" cstate="print"/>
          <a:srcRect/>
          <a:stretch>
            <a:fillRect/>
          </a:stretch>
        </p:blipFill>
        <p:spPr bwMode="auto">
          <a:xfrm>
            <a:off x="2339752" y="5013176"/>
            <a:ext cx="2232248" cy="1674186"/>
          </a:xfrm>
          <a:prstGeom prst="rect">
            <a:avLst/>
          </a:prstGeom>
          <a:noFill/>
        </p:spPr>
      </p:pic>
      <p:pic>
        <p:nvPicPr>
          <p:cNvPr id="118804" name="Picture 20" descr="http://content.sportslogos.net/logos/1/20/full/148.gif"/>
          <p:cNvPicPr>
            <a:picLocks noChangeAspect="1" noChangeArrowheads="1"/>
          </p:cNvPicPr>
          <p:nvPr/>
        </p:nvPicPr>
        <p:blipFill>
          <a:blip r:embed="rId4" cstate="print"/>
          <a:srcRect/>
          <a:stretch>
            <a:fillRect/>
          </a:stretch>
        </p:blipFill>
        <p:spPr bwMode="auto">
          <a:xfrm>
            <a:off x="179512" y="4653136"/>
            <a:ext cx="2088232" cy="2053747"/>
          </a:xfrm>
          <a:prstGeom prst="rect">
            <a:avLst/>
          </a:prstGeom>
          <a:noFill/>
        </p:spPr>
      </p:pic>
      <p:pic>
        <p:nvPicPr>
          <p:cNvPr id="118806" name="Picture 22" descr="http://images4.fanpop.com/image/photos/15800000/mets-logo-new-york-mets-15833925-1500-1500.jpg"/>
          <p:cNvPicPr>
            <a:picLocks noChangeAspect="1" noChangeArrowheads="1"/>
          </p:cNvPicPr>
          <p:nvPr/>
        </p:nvPicPr>
        <p:blipFill>
          <a:blip r:embed="rId5" cstate="print"/>
          <a:srcRect/>
          <a:stretch>
            <a:fillRect/>
          </a:stretch>
        </p:blipFill>
        <p:spPr bwMode="auto">
          <a:xfrm>
            <a:off x="4644008" y="4653136"/>
            <a:ext cx="2016224" cy="2016224"/>
          </a:xfrm>
          <a:prstGeom prst="rect">
            <a:avLst/>
          </a:prstGeom>
          <a:noFill/>
        </p:spPr>
      </p:pic>
    </p:spTree>
    <p:extLst>
      <p:ext uri="{BB962C8B-B14F-4D97-AF65-F5344CB8AC3E}">
        <p14:creationId xmlns:p14="http://schemas.microsoft.com/office/powerpoint/2010/main" val="1914445967"/>
      </p:ext>
    </p:extLst>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400" dirty="0" smtClean="0"/>
              <a:t>Útok na dvojčata 11.září 2001</a:t>
            </a:r>
            <a:br>
              <a:rPr lang="cs-CZ" sz="4400" dirty="0" smtClean="0"/>
            </a:br>
            <a:endParaRPr lang="cs-CZ" dirty="0"/>
          </a:p>
        </p:txBody>
      </p:sp>
      <p:pic>
        <p:nvPicPr>
          <p:cNvPr id="4" name="Picture 7" descr="Soubor:September 11 Photo Montage.jpg"/>
          <p:cNvPicPr>
            <a:picLocks noChangeAspect="1" noChangeArrowheads="1"/>
          </p:cNvPicPr>
          <p:nvPr/>
        </p:nvPicPr>
        <p:blipFill>
          <a:blip r:embed="rId2" cstate="print"/>
          <a:srcRect/>
          <a:stretch>
            <a:fillRect/>
          </a:stretch>
        </p:blipFill>
        <p:spPr bwMode="auto">
          <a:xfrm>
            <a:off x="4716016" y="1052736"/>
            <a:ext cx="4126577" cy="5544344"/>
          </a:xfrm>
          <a:prstGeom prst="rect">
            <a:avLst/>
          </a:prstGeom>
          <a:noFill/>
        </p:spPr>
      </p:pic>
      <p:pic>
        <p:nvPicPr>
          <p:cNvPr id="117762" name="Picture 2" descr="dvojata.jpg (1024×768)"/>
          <p:cNvPicPr>
            <a:picLocks noChangeAspect="1" noChangeArrowheads="1"/>
          </p:cNvPicPr>
          <p:nvPr/>
        </p:nvPicPr>
        <p:blipFill>
          <a:blip r:embed="rId3" cstate="print"/>
          <a:srcRect l="22222" r="27778"/>
          <a:stretch>
            <a:fillRect/>
          </a:stretch>
        </p:blipFill>
        <p:spPr bwMode="auto">
          <a:xfrm>
            <a:off x="611560" y="1052736"/>
            <a:ext cx="3678155" cy="5517232"/>
          </a:xfrm>
          <a:prstGeom prst="rect">
            <a:avLst/>
          </a:prstGeom>
          <a:noFill/>
        </p:spPr>
      </p:pic>
    </p:spTree>
    <p:extLst>
      <p:ext uri="{BB962C8B-B14F-4D97-AF65-F5344CB8AC3E}">
        <p14:creationId xmlns:p14="http://schemas.microsoft.com/office/powerpoint/2010/main" val="3713106031"/>
      </p:ext>
    </p:extLst>
  </p:cSld>
  <p:clrMapOvr>
    <a:masterClrMapping/>
  </p:clrMapOvr>
  <p:transition>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entral-park.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21613090"/>
      </p:ext>
    </p:extLst>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entral-park-the-mall-1577-x-1200.jpg"/>
          <p:cNvPicPr>
            <a:picLocks noGrp="1" noChangeAspect="1"/>
          </p:cNvPicPr>
          <p:nvPr isPhoto="1"/>
        </p:nvPicPr>
        <p:blipFill>
          <a:blip r:embed="rId2" cstate="print">
            <a:lum/>
          </a:blip>
          <a:stretch>
            <a:fillRect/>
          </a:stretch>
        </p:blipFill>
        <p:spPr>
          <a:xfrm>
            <a:off x="65088" y="0"/>
            <a:ext cx="9012237" cy="6858000"/>
          </a:xfrm>
          <a:prstGeom prst="rect">
            <a:avLst/>
          </a:prstGeom>
          <a:noFill/>
          <a:ln>
            <a:noFill/>
          </a:ln>
        </p:spPr>
      </p:pic>
    </p:spTree>
    <p:extLst>
      <p:ext uri="{BB962C8B-B14F-4D97-AF65-F5344CB8AC3E}">
        <p14:creationId xmlns:p14="http://schemas.microsoft.com/office/powerpoint/2010/main" val="2024020888"/>
      </p:ext>
    </p:extLst>
  </p:cSld>
  <p:clrMapOvr>
    <a:masterClrMapping/>
  </p:clrMapOvr>
  <p:transition>
    <p:pull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New_york_times_square-terabass.jpg"/>
          <p:cNvPicPr>
            <a:picLocks noGrp="1" noChangeAspect="1"/>
          </p:cNvPicPr>
          <p:nvPr isPhoto="1"/>
        </p:nvPicPr>
        <p:blipFill>
          <a:blip r:embed="rId2" cstate="print">
            <a:lum/>
          </a:blip>
          <a:stretch>
            <a:fillRect/>
          </a:stretch>
        </p:blipFill>
        <p:spPr>
          <a:xfrm>
            <a:off x="0" y="381000"/>
            <a:ext cx="9144000" cy="6094413"/>
          </a:xfrm>
          <a:prstGeom prst="rect">
            <a:avLst/>
          </a:prstGeom>
          <a:noFill/>
          <a:ln>
            <a:noFill/>
          </a:ln>
        </p:spPr>
      </p:pic>
    </p:spTree>
    <p:extLst>
      <p:ext uri="{BB962C8B-B14F-4D97-AF65-F5344CB8AC3E}">
        <p14:creationId xmlns:p14="http://schemas.microsoft.com/office/powerpoint/2010/main" val="3409741436"/>
      </p:ext>
    </p:extLst>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rooklyn-bridge.jpg"/>
          <p:cNvPicPr>
            <a:picLocks noGrp="1" noChangeAspect="1"/>
          </p:cNvPicPr>
          <p:nvPr isPhoto="1"/>
        </p:nvPicPr>
        <p:blipFill>
          <a:blip r:embed="rId2" cstate="print">
            <a:lum/>
          </a:blip>
          <a:stretch>
            <a:fillRect/>
          </a:stretch>
        </p:blipFill>
        <p:spPr>
          <a:xfrm>
            <a:off x="0" y="384175"/>
            <a:ext cx="9144000" cy="6089650"/>
          </a:xfrm>
          <a:prstGeom prst="rect">
            <a:avLst/>
          </a:prstGeom>
          <a:noFill/>
          <a:ln>
            <a:noFill/>
          </a:ln>
        </p:spPr>
      </p:pic>
    </p:spTree>
    <p:extLst>
      <p:ext uri="{BB962C8B-B14F-4D97-AF65-F5344CB8AC3E}">
        <p14:creationId xmlns:p14="http://schemas.microsoft.com/office/powerpoint/2010/main" val="3592663988"/>
      </p:ext>
    </p:extLst>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NYC_Empire_State_Building.jpg"/>
          <p:cNvPicPr>
            <a:picLocks noGrp="1" noChangeAspect="1"/>
          </p:cNvPicPr>
          <p:nvPr isPhoto="1"/>
        </p:nvPicPr>
        <p:blipFill>
          <a:blip r:embed="rId2" cstate="print">
            <a:lum/>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195095906"/>
      </p:ext>
    </p:extLst>
  </p:cSld>
  <p:clrMapOvr>
    <a:masterClrMapping/>
  </p:clrMapOvr>
  <p:transition>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5th-avenue-yellow-cabs-nyc-melanie-viola.jpg"/>
          <p:cNvPicPr>
            <a:picLocks noGrp="1" noChangeAspect="1"/>
          </p:cNvPicPr>
          <p:nvPr isPhoto="1"/>
        </p:nvPicPr>
        <p:blipFill>
          <a:blip r:embed="rId2" cstate="print">
            <a:lum/>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207428265"/>
      </p:ext>
    </p:extLst>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fifthavenue_gallery_image1.jpg"/>
          <p:cNvPicPr>
            <a:picLocks noGrp="1" noChangeAspect="1"/>
          </p:cNvPicPr>
          <p:nvPr isPhoto="1"/>
        </p:nvPicPr>
        <p:blipFill>
          <a:blip r:embed="rId2" cstate="print">
            <a:lum/>
          </a:blip>
          <a:stretch>
            <a:fillRect/>
          </a:stretch>
        </p:blipFill>
        <p:spPr>
          <a:xfrm>
            <a:off x="0" y="571500"/>
            <a:ext cx="9144000" cy="5715000"/>
          </a:xfrm>
          <a:prstGeom prst="rect">
            <a:avLst/>
          </a:prstGeom>
          <a:noFill/>
          <a:ln>
            <a:noFill/>
          </a:ln>
        </p:spPr>
      </p:pic>
    </p:spTree>
    <p:extLst>
      <p:ext uri="{BB962C8B-B14F-4D97-AF65-F5344CB8AC3E}">
        <p14:creationId xmlns:p14="http://schemas.microsoft.com/office/powerpoint/2010/main" val="2832645940"/>
      </p:ext>
    </p:extLst>
  </p:cSld>
  <p:clrMapOvr>
    <a:masterClrMapping/>
  </p:clrMapOvr>
  <p:transition>
    <p:pull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rázek1.jpg"/>
          <p:cNvPicPr>
            <a:picLocks noGrp="1" noChangeAspect="1"/>
          </p:cNvPicPr>
          <p:nvPr isPhoto="1"/>
        </p:nvPicPr>
        <p:blipFill>
          <a:blip r:embed="rId2" cstate="print">
            <a:lum/>
          </a:blip>
          <a:stretch>
            <a:fillRect/>
          </a:stretch>
        </p:blipFill>
        <p:spPr>
          <a:xfrm>
            <a:off x="23813" y="0"/>
            <a:ext cx="9096375" cy="6858000"/>
          </a:xfrm>
          <a:prstGeom prst="rect">
            <a:avLst/>
          </a:prstGeom>
          <a:noFill/>
          <a:ln>
            <a:noFill/>
          </a:ln>
        </p:spPr>
      </p:pic>
    </p:spTree>
    <p:extLst>
      <p:ext uri="{BB962C8B-B14F-4D97-AF65-F5344CB8AC3E}">
        <p14:creationId xmlns:p14="http://schemas.microsoft.com/office/powerpoint/2010/main" val="1392706891"/>
      </p:ext>
    </p:extLst>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09443" y="1340769"/>
            <a:ext cx="7125112" cy="4518030"/>
          </a:xfrm>
        </p:spPr>
        <p:txBody>
          <a:bodyPr anchor="t"/>
          <a:lstStyle/>
          <a:p>
            <a:r>
              <a:rPr lang="cs-CZ" sz="2400" dirty="0" smtClean="0"/>
              <a:t>Náboženství:</a:t>
            </a:r>
            <a:br>
              <a:rPr lang="cs-CZ" sz="2400" dirty="0" smtClean="0"/>
            </a:br>
            <a:r>
              <a:rPr lang="cs-CZ" sz="2400" dirty="0" smtClean="0"/>
              <a:t>	křesťané </a:t>
            </a:r>
            <a:r>
              <a:rPr lang="cs-CZ" sz="2400" dirty="0"/>
              <a:t>80% (nejvíce protestantů) </a:t>
            </a:r>
            <a:r>
              <a:rPr lang="cs-CZ" sz="2400" dirty="0" smtClean="0"/>
              <a:t/>
            </a:r>
            <a:br>
              <a:rPr lang="cs-CZ" sz="2400" dirty="0" smtClean="0"/>
            </a:br>
            <a:r>
              <a:rPr lang="cs-CZ" sz="2400" dirty="0"/>
              <a:t>	</a:t>
            </a:r>
            <a:r>
              <a:rPr lang="cs-CZ" sz="2400" dirty="0" smtClean="0"/>
              <a:t>bez </a:t>
            </a:r>
            <a:r>
              <a:rPr lang="cs-CZ" sz="2400" dirty="0"/>
              <a:t>vyznání 15%  </a:t>
            </a:r>
            <a:r>
              <a:rPr lang="cs-CZ" sz="2400" dirty="0" smtClean="0"/>
              <a:t/>
            </a:r>
            <a:br>
              <a:rPr lang="cs-CZ" sz="2400" dirty="0" smtClean="0"/>
            </a:br>
            <a:r>
              <a:rPr lang="cs-CZ" sz="2400" dirty="0"/>
              <a:t>	</a:t>
            </a:r>
            <a:r>
              <a:rPr lang="cs-CZ" sz="2400" dirty="0" smtClean="0"/>
              <a:t>muslimové 2%</a:t>
            </a:r>
            <a:br>
              <a:rPr lang="cs-CZ" sz="2400" dirty="0" smtClean="0"/>
            </a:br>
            <a:r>
              <a:rPr lang="cs-CZ" sz="2400" dirty="0"/>
              <a:t>	</a:t>
            </a:r>
            <a:r>
              <a:rPr lang="cs-CZ" sz="2400" dirty="0" smtClean="0"/>
              <a:t>židé </a:t>
            </a:r>
            <a:r>
              <a:rPr lang="cs-CZ" sz="2400" dirty="0"/>
              <a:t>3%</a:t>
            </a:r>
          </a:p>
          <a:p>
            <a:endParaRPr lang="cs-CZ" dirty="0"/>
          </a:p>
        </p:txBody>
      </p:sp>
      <p:sp>
        <p:nvSpPr>
          <p:cNvPr id="5" name="AutoShape 2" descr="data:image/jpeg;base64,/9j/4AAQSkZJRgABAQAAAQABAAD/2wCEAAkGBxQQEBQUEBAWFRQXFA8VFBQVFBQVFBQUFRQWFxQWFxUYHCggGBolGxcVITEhJikrLi4uFx8zODMsOCgtLisBCgoKDg0OGhAQGiwkICQsLCwsLCwsLCwsLC0sLCwsLCwsLCwsLCwsLCwsLCwsLSwsLCwsLCwsLCwsLCwsLCwsLP/AABEIAP8AxgMBEQACEQEDEQH/xAAbAAACAwEBAQAAAAAAAAAAAAACAwABBAUGB//EAEcQAAICAQIDBQUEBQgJBQEAAAECABEDEiEEBTETIkFRYQYycYGRQpKhsRQVU2LRIzNSVHLB4fBDY3OCorKzwtIkNESTowf/xAAbAQADAQEBAQEAAAAAAAAAAAAAAQIDBAUGB//EADoRAAICAQEFBQYFAwQCAwAAAAABAhEDBBIhMUFRBRNhcZEiMqGx0fAUUoHB4RUzUwYjQvFicjRDY//aAAwDAQACEQMRAD8A+4xASAEgBIASAEgBIASAFXACi0VjoEtFY6K1RWOitUVhRNULHRNULFRYMaYUGxqW3RKVghpNjoINHYqLuOxFxgSAEgBIASAEiA8x7S8c6ZCit3Si2PI2aI8j0m+OKqzlzTadI5/Dc8zJ9vUPJgD+PWU4RZnHLNczoYvakj38QPqrV+BkvEaLUPmjZj9psR6q4+QP5GT3TLWeJoTn2A/6Svirfwk93IrvodRg5zg/aj8f4Q2JdB97DqNwccmT3HB67Xvt6SJJriXGUZcGNLSGzSgS0mx0CWisdFaorHRjPHjtezrw63410qcD18Vqe4a/Xx6Gnd+ztGrVO6yKJqhYUOwec0x9TOfQBnsyXK2UlRA0LCgg0dioINKTFQYaUmTQQlCJACQAkAByPpBJ6AEn5QQN0fPuM4k5MjOftG/gPAfSdSVKjzpSt2KuMRKgBNP+bgBZEAKgBeM0bPh61+MGCOxwnN3LquNEAqgu4HxJmE8SSts6YZpOSUUdTg+YanbGzKWHioIHruT4TnnCo7S4HVjyXJxfE3EzCzejj8bzkrkKKo22JN9fQRaqM8emlmhxSv6/AxjmTzLGwOC4ftWLub36eZ/hPm9FpvxeSWbK7p/H6HoTlsqkdjVPo7OeiaoWFDWelAmzlUUjNRuVi9UysuiwY7FQQaVYqCDR2Kgw0pMmgw0tMmgwZViLjESAGDnuQrw7lTRqul7HY/D4yoe8Z5XUWeGE6ThJcALrygANQAuAEEALseX4wA1crcLmQsaFn5bGpnlTcHRrhaWRNk4fJpzWr0uv3vQG94pK4b1vocHWTc91m7m3Ngw04yeu7AkXXgJjhwNb5ehvn1Ce6PqcnFuw89Q+dma6iG3ilDqmvgc2J+2n4r5nqOC4bsx1NnrvtPn9Lo4af3W399D3HJy4mm52WKiXCxUTVCworNnVAC179AKv1O/hOfU6vHpopzvfwS4+Y4wlN0hrbH6fiLnVfQhEDR2FDADKRDogMaYUMBlJktDVE1SM2woxFxgK4nHrRl81YfUQTpiatUfPB5GdZ5xAN4AVACyYAQGAEgBDACeMAJAC4hm7lCBnHTY3R8q8PgQPrOfUycYHTpYqUz0Nzy7PXolwsKJcLCiNkCjU3TwHix8hM82aGGDyT4dOr6CUXJ7KOXlyl2JbqfoPQek+Vz5pZpuc+L+6R2RioqkbsfMNu8tnzBq/jPUxdstRrJG31W71/gweDf7LBfj2PugL8NyfiTMM3bGee6Hs+W9/H6DWCPPeIfKS2onfznnZM2TJk72T9rr9DRRSWyuB0uF4rXs2zfg3+M+j7P7TWeseTdPryl/Pz5HJlxbO9cPkbMS3PahFtnPJ0OZ6mspUZpWCGkplUMBlokuAjyfP+UFC2VTakksPFbPX4TohO9xyZcVe0jh3NDAtTACtX+agFl36QGVARDAZYiAqAEMAOlyjhWLBzsB09T6ek5NVmio7C4s7dJhlKW2+CO3c8yz1SrisKCXxJNAbk+X+MHKMU5SdJcRPouJzeK4k5GvoBso8h/GfNavVS1E74JcF0/nqdWPHsLx5gCchQQkiDETEXEBJLA9Gp2HwH5T9Jxb4R8keLLixV7zFvfvNq3BqY0xNDwJskZWXAAciBgQwBB6giwYwas4/MuQ48gvHSN6Dun4iWsrXEylgUuG48/k5PmU12ZPqCCJp3sOpz9zNchHFcG+IjWKvp4g/MSozUuBM8cocRBlEEuAEgBIDIICHcFg7Rwp6ePwEyz5O7g5G2DH3k1E9IoAAA6DYTxJSbds92MUlSJcmyqKuFhRm5nlOoIOigE+rEWb+F1PI7TzNz7pcFV+f8GmCO7b6/IyLPKZuMEkkISRBiJiLiAklgd9DsPgv5T9Iwf2o+S+R4s/eYL9ZnljTs1g7VBYzvCHEJcDQDNzEKIZRgAtjIZaFsZDKRi5hwwy4yp+R8j5xQnsSsWTHtxo4PEclKYy2q2FkgdK9DOqOpTlVbjklpHGG1e85YF9J03RyJXwOlg5OzLbHSfAVZ+flOSesjF0lZ2w0U5RtuhmDlJDd+mX4kGZT1icfZ3M1x6JqXtb0an5bjP2a+BM51q8q5nQ9HifI5/G4+wyKydN9vD1E6sE+/g4TOTPD8PkjOB1seQMAR0IueZOLjJxZ6sJKUVJF3IsoJCB3mNKCLPn6AeJhtRgtubpL7rzFK+C4nKyZNTFj4kn6mfN5pvJOU3zbZ1xjsxSLWYsBgkkhCSIMRMRcQEksDuIdh/ZX8hP0fS/2If8AqvkeLk99+YfWbSimqYk63oiLUyhjp7y5TtDgZoQMkjBaJjQpjIZaFMZmy0AxkMpC2kMtI5XDcu7PKWBBU6qHiLm+TUbePZ5nPi02xk2uRuJnGzsAMkoEmIYjicIdab/EGXiyyxyuJGXFHJHZkDwuLQgW7q4s+TvJuQsGLu4KI25ibieZ/wA2m+2p9vM0O98K2nH2j/ahv5vd+/7Dw+/LyRgWeKzoY1ZLEMEkkISRBiJiLiAklgdkHYf2U/5RP0fR/wDx8f8A6r5HiZfffmGpnQSMBiGEDEA+QUA0llISxmbLQsyGWhbSGUhbGQy0AZDLFkyRgkySkATJGDEMomIZQ3iGI5sw7i/aUENRsDfYfHrc4O0pRuMeaW/w/nqPAnvfJ/foY1nks3Y1ZLEMEkkISRBiJiLiAklgdYmqHkF/IT9J0sdnBBPovkeHkdzfmEpm5I1TJGGDAZpMzKFtIZaEtM2WjNj4hWQOrAoRqDXtp878pDKQK5Va9LA1V0QasWOnmCDIZaKYyGWhObIFFsQBYFk0LJoD5kgSWUUZDKAMllAmSMEmIYMQy8mUYe8/vdVTxJ8C3kJOTLHAtqXHkvlfREpPJujw5s44Nm/Oz9Z4MnbbOzgNWZMljVksQwSSQhJEGImIuIC4gN68Srnfun1Ng/htPsNH29hn7GVbPxX8Hm5dJJb47x3T/DcT3YTjOO1F2jjaadMNTGA0GIZqMzLFvIZaOZzzgf0jA+O6LKQrWw0N4MNJBsdZlJWi0cjkvsyvDcLl4ftCwcZF7TfVodaAomhVnYbTNRpUUkJxeyaY60ZsijUp8Ps0F38wqqoP9EEeMiiki09mUUqe1c0FB8yAQa1XYBIJPxiLUTKfZX3L4nIQunYgG9OUZN9/EgfnIHsHoWks0QsyGUCYhlnC1+6fmK287j7uV1QtuNXZQ0hS4cMig2yb0wrui/HcRVFRc7tLmuq5BtNvZre+pxuOzLkyFkBAaibq9Xidp4+qyQyZHOC49ep14oyjBRlyBScjKY5ZmyWYn57gXKcRyU4yYsRXS3v5V1ILroQDv0my0uVw20t1N/otzMnkjdGn9b4ALOfHponXrXRs2kjVdXfhM/w+Xhsu+lOw249TVh4lGYquRWZQCyhgSAdwSB0uZShJK2nQWmaBM2BcQFxASIDplrCnzVdvKfo3Z+TvNNCVVaR4mdVkaCUzqMxqmIo2mZli3mbLQlpmy0LaZstCmkMtANIZaFtJZSAMgpAGSxmXmfHrw2DLmyEhVRgK2YuwpAl/asj4Vc6dHilPKqObWZY48TbPmPsNzLO3G48b58jLk7bWrZGKsxxPuQTubnuarHF4ZbuR4GizS7+Nvmet4fKQpUE02nUPA1uJ+fqclFxT3Pifcyim7fIekyZLHpM2SxyzNks5+b2ew5MhyMG1kglg1bgoRX3B9T5zeOryRgoLh/39TJ4ot2BwvsrgQADWaN7sDZ9dt4567LLoQsMUbOVcixcM7NiBtlVTZB2AHQ1e9DxqZZ9VkzRUZchxxqO9HVE5WUXEBcQEEANWLigAAy3W1g1t/Ge7ou3JafCsco3Xy+pyZdKpy2rNXwOxAI+Bn1+LLHLjU48GrPNlFxdMYpliNWWYM1Mz5CPGQykZsmZvOQx2KxZW1DvH7X1o1EuISbpni/19xP7dvw/hOPvsnU8jvsnUr9fcT+3f8P4Q76fUO+ydSv15xH9Yf6w76fUXfT6lHnfEf1h/vRd7PqHfT6sr9c8R/WMn3jDvZ9Q72fVnO9s+Nd+F4dMmRmZ8mbL3iTSKBjX8ddfAz2uzFJxcpGeom9iKb4ts4vsd3eYcMf8AWqPvAj++d+ZXjl5GWmdZo+Z7NBU/N2q3H6GaEmbIY9JmyWOWZsljVksQwSSQhJEGImIuIC4gIIAElWL6WL+HjKhs7S2uFq/LmJ3W46RIoaaobbEk+dG5+gdnz07xbOCVpbvL1PHzKe1c0Es7TE2ZZgzYyZJmxoy5JLKFYffX+0v5xLiD4HznmGHUMiWRfaLYJBHUWCOhE4eEjxU9mRw1w8WNwy2yuSLDAZKYAW3QbY+n73nNbxmt4h7YuJD93Ja3sGCURYG9C+hY7eQiuFcCbx1wKx4+K2t6Fi/cJNlQ1kDy1kV6XBvH0G3jN/LVdcKDKSXCgMSQSWHU2OsidOTrgZzacnXAntbj1LwuTxbC6afIYshAYDyOr6qZ7/Zsrw10MdT/AMX4fI5nIe7xfDnyz8P/ANRZ3TVxfkzHE6nF+K+Z7fMtO48mcfQmfm2VVOS8X8z9Gi7ivIYkwYmPSZsljlmbJY1ZLEMEkkNREk26QmEJIi4rAJFJNAWfKOEJTkoxVtibSVscvDEbudI9dyfgJ6ul7F1OdtSWwur+hz5NVCC3bxgxpVbn94bfKjPZx/6dxLHWST2uq3fDecstc73LcOBFAKKA+p9T6z2NLpcemxrHBfyc2TI8krYxZuyDblmDNjJkmbGjLkksoQpph8V/OLmM8FzNdOfMPLLmH/GZxzXtPzPEn7z8zNckklwAPEhZgqiySAB5kmgIJXuBK9yNGZ8HD32uRczjbscRNavHXlqgB+7Znp4OzZydz3IJTxw4u30X7s4HMuOfiH15K2AVVUaURR0VV8BPbx44447MTkyZJTdsVwXdy4z5ZMZ+jAypcGTF+0vNHvOYLWfKP9Zk/wCYz821KrLNeL+Z+j4neOL8ERJzMbHpM2SxyzNksasliGCSSNfMcapoIV3YjUfBRW/oLvf0n1n+ntHB43nlHfy8vA8ntDNJSUIs15sQBdypKAFhRFNuLo70NzOKHZSza6UJxlGG9rx4c/tm8tTsYVJNNmNeYNfdCqPIAb/Encz6jD2fp8MdmEEeXLU5JO2x78SKrGCL94+O/wBken5zDRdl4dK5Sit7foui8DTNqZZEkAk9BmA5JJQ9JLGOWJlG7LOdmxkyTNjRlySWUZOIzjEj5G6Ipav6R6KvzNCLhvZGSexFs+e5s5dmZjbMzMT6sbM43vdnjN27A1QoRNUKA6Ps9vxWLyVtZ9FQFiT6UJphjc0jTF76PMddz1O5+e8+sPMu95NMALAo38IDuj3vM/5/J6tf1AP98/ONcq1E14n6NpneGHkCk4maMekzZLHLM2SxqySWaMeAltJFHxvah4k+k2x6XLPMsOy9r5eJnLJFR2r3HN47iO0yEj3R3U9FGw/j85+lYMMcOOMIrcj5nJkc5uTJiyEAgEgHqAdj8RLaJTHJEM0JJZSHpJKHpJKHpJY0NWIo35Zzs2MmSZsaMuSSyjl88W+Fz/7MN911Ml+6zDUr/bZ8+1Tmo8kmqFATVCgN7v2HCE/b4i0XzXCh75/3mpfgpnq9m4LfeMWWWxj8ZfLn6nDqe0cJKgBTDaAme649ryA/0kwN9caz887TVaqfn+x+h6F3poPwKSeazpZpwoWIAFk9APGSouUlGKtsiTSVs3cNw6MWUZAXWi4A7qrfe73iR6T2H2DmWOMpPe2t3Rczzv6jjcnFchSczwoCU1M4BZSRQLdApX0636T1NL/p+GKUZTdtO/05bvvecWXtPbTUVyOb+nZGTQ2Qlbuj4/PrV+E+g7uKltVvPM25VV7isYjYI0IJJQ9IhmhJLKRoSSUOSSUPWSxocsRRuyznZsZMkzY0ZckllGHj+E7fE+IPoL6AGrUNmvSRY2JreKr3GeaDnCkz5pkGkkHqCQfiDRmFHjPcDqhQjVy3hTnypjBrUe839FQLZvkATKjByaSKhHadFc44wZsxZRSABMa/0caCkH9/xJn02HGscFE5M2TvJt8uXkYqmhkSoASoAezym1wnz4fhj/8AmB/dPge2VWrkfe9lSvSQfgEk8dncb+MvFgABCOxphYLshFiqPcHmPG59b2HpO7jtzhUuvh+x4HaefaezGW7ocjBkZNWk1qUof7Jq/wAp9C0nxPITa4FKkAoaixDHoskpD0EQxyCSUaEEllIegksoegiGOWSyhyyWM25ZgzYyZJmxoy5JLKM90R8R+ckZ8z57S8VxAHQZ8/8A1Gikt7PDye+/NmLVJog6nIW/9w3lwuf/AItK/wDdOnRx/wB6JS92b8Gc+fQHnnKy830ZGV02BeiNywUL9DZF+hEweapNNHXHS7UU4vp8RmLmys6poYM2mrA8QCPw1fdMazJtKiJaaSi5WqX39+Z0Zsc56zl+cZuHQj3sKpidf3B/NuPTwPqPWfI9v6Nxn364PifXdhatSxdy+KOhweJQhyPZUEKFG2pquifAAdfjPN7M7OWrk3J+yvid+u1fcJJcWZ+Kc5HZj1Jvbp8J9rFKKSR81JuTtitEqyaLoCrIF9N+vw84rHQYYBgtjUQSBe5AqyB6WPrJcldDSdWaFWAw0YXpsXQNXvR6GvLYyb30VQ45FWtTAWaFkCz5C+sTaQ0jUgklDkEQxyCSMcoiKHLJGbMswZsZMkzY0ZckllGY9fmJIz5f7RN/6zif9vxH/UaVJb2eFl9+Xmzn64qIO1ynucLxLno/ZYF9W1DI/wBFQfenZoYXkvoOTrFJ9aX7nmF5u6gF8R3XCQB4lteo7XXujYz0O+kuK6fuJ6aDdRlzfwqg8nNSuonDsAxu+uz/ALu16D9RG8zV2vv7RK0ydVL73ePj8ym5oxoJiAbuV1KkdqENHTsKJIJ8+kHmfJfd0NaePGUt2/5X1+AS81bc9kT3S1dKATGa6bm3/Aw759Pvd9RPTR/Nzr4v6HpvZDmA1jWpAzJ2RC0xUu66W9RYH1mWswfidM4cLNNHm/C6lPjy9T2XGIFC41NhNVmqtye8fwA+U4+z9L+HwqHM9TWZ++ybRkKTuOQmiAUcjm3LcuXIroVHZhWxg/afWC2/2e6oF79TObNjnOSkuXDzv4G2OcYqnzMo5NnU9wDb9KonI3TLmxsvqp0hvmN+sy7mcXu8efVp/I07yL4+HwRp4XlfE9wvlNr2QNZWogPk7S9tzoKC/SVHHl3W+nPxd/ChOUOSK4bk3EJjRQfdTErKMrAuFyOWAerSwV+lSY4skYpeXP8AcbnFuzbzXk+TKzFURtfDjD/KMbwtZJdTR1dfQ2ohlxSk3XNV5ff7BCSXrZOI5TxRDhchvtAQ/asNWEAgYwnRGBo2DvXXeKUMnXn15fsUpRLblXGln/ltjiVARlYEsOy7xFUrd3JuK6+snYyXx+938j2onouS8K+LGy5GLVkzFCWLnsixOMFjuSBNYJpUyXTe46aCMByiIZqyzBmpkyTNjRlySWUZj1+YkjPmntDyziDxnEleGzFTnzkEYchBBdqIIWiPWauLs8PJGW3Lc+L5M5rcvzjrw+YfHDk/8YtkjZl0fozvHhXbgcGnFkAV84yKUfV2jEMGqvdKAAH90ieloXFJp8Sc8ZPHGk+fqYDw2Qf6N/uN/Cd+0upybEuj9Bb4CQQyEg9QVJBg6e5glJO0WVPiD9DHYqZ1OU8l7ZDkyZOyxhlUMVYlz1bSB1oePTecWs1+LSpPI+J36Ls7Lq29jkeg5Jy/h0ZnwjIciISpyFCNyFLBVGxF7fGeXpe2FrZvGlXPzPXzdjLRxWS7fDyNRWeocgOmAiaYWFFhYAEFiGMVIWMaqyRjVWIY1ViGOUSRjVERQ1RJGNURDNGWYs1MmSZsaMuSSyhOMWwvpdn4Dc/gIvMdXuR5fNxzszNrbdmNBmFWb858jPUZJyctp723xZ9NDDCMUqW7wBHGZP2r/fb+Mnvsn5n6v6j7qH5V6Iscdl/a5Pvt/GPv8v55er+ou5x/lXoghzLN+3yf/Y38ZX4nOv8AnL1Yu4xfkXoghzTN+2f7xlfjNR/kfqT+Fw/kXoT9a5v2rfM3+ca12pX/ANjF+EwfkQniOKfJWty1dLOw+A6CZZc2TK7ySb8zXHihjVQSRv5Jwzk9orhVB0sSC2q9yumt7+M9DsvTZ8mTvMTqji7Qz4oQ2MiuzoZlBY6RQs0PIeE+0XDefKsXojsRNELAgSFhQYSFjoNViAYqxDGKsQxqrJGMURDGqIihqiIY1RJGNyzJmhkyTNjRlySWUYuOyaMOVv3dA+L938rnJrZ7Gnm/CvXcdOkht5or9fQ+f865fkzNjON9GkZATZHv6VOw/c1161PB02aGJSUld18Lfzr9LPaz4pTa2XVfv/F/qYcfL+LVdKZlAGPGiDW3vLo3Nre4DA1vvN3n00nbi7tt7lzvx8jJYs6VJ8klv8vAceF4zUKzIF7R23ZidBrSpGmiB3ttvDfrI7zS7O+Lul6+tlbGe/eXH4Cf1XxVllzhXbGqMdZayqZ+97g+2+MjyAPzv8Rp6UXG0nfCucd3Homn+hHc5rtSp1XHz8OrQ1uF4w3WZASH21sQLy6lAOkfYtbPTapKyaVf8Xy5eFdeu+vUpwz9V9vy6bgRyziA2rtyTd/zrDc4Ah7unTs4vpW/hH+IwVWz8P8AyvrfDcHc5bva+PhXTqa+K41+H4dTkGp6VWZTa6/97c+MxhihmzNR3R+NfIrLllhxJtW/3Pa8RnycRwgycMhTUuNsSasZYYyy97SGoWt+P0n2GGcO7Uce7dw3HzOWM3Jymc3Hk40BQcaGhiBO1n3NZsN1/nPChS1dzVPL0+/uzKoFI/G0Box3S2xA62LNB9/tbbbAb+Ed5fv/ALCoHZwKSqlhTaV1AdA1bgfObJut5m0M0wAILAAgsQwwsQxirEAxViGMVYihqiIBiiIoYBEMPLMmWZMkzY0ZckllHI9oMiDEiPmGMszPurNYUaR7o8yZw6/F3sFHarffM9Hs+M9qUoxvly/c4QTCf/l4/mmUf9s8v+n/AP6L0Z6m1l/xv1X1L7DH/W8H1yD80i/p8vzx+P0F3k/8cvh9Sfo6f1vB95//ABh/T5fnj6v6B3k/8cvh9Sdhj/reD7z/APjD+ny/PH4/QO8n/jl8PqMTl+pWbHnwuF0lqyVQJoE6gAI12Zll7jUvJmc9VHHXeRcb6oDFwWpgoz4NRNBe3QsT4AAXvNP6LrKvZ+/QyfaODq/QxMQasdDtfgen1nmK0du5jOF4k4iGxnSV6V0ryry9JcMk4TU4veiZY4yjsNbj2vvKjVRZEYqOgLC6HpPudNkeTFGUlvaR8lngoZHFcmU+lUZ3JAFXQugftEeUM+dYY7UuHyDDheWWzHiW+KjX+fjNk7Voyap0VpgBYWABBYAGFiGGFiGMVYhjFEQDFERQYEQwwIgLyzNlmTJM2NGXJJZR4r284lUy49bBVXCu5NC2dz/CcWpTlNJdD3uzHGGByk63/sjgg2LHxnKeqt5dQAF2A6muvX0Fn8ILeDaXEKAGrFkH6FxoG948B28lzqD9Lnqdk/36PH7ZV44tdWed4LPoZXQ95GVh6MpDD+6fT7mmj509lx6DIXzYHV8ROo6WGrHrPR0NEbmrqp8D2h2bmwTlNr2bPoNLq4TioXvow4rZgqgliQABuST4CeZGDk6S3nY5JK2eo9n+LZC2DibQ0Hx9ptQ6FRq6A+HwM93szPLDJ4c1rmrPI1+GOWKyY9/Wjs5uJx498mXGoINgsDqB6jSLJnr5tTgjH25KjzsWDM5XFMXy/MmXEDjJKqz41JFEqtab+AIHymehyxni9h7k6ResxuOS5cXvZp0ztOQsLFYFhYDDCxAGFiGGFgMNViGGBEMMCIAwIhg5ZDKMmSZsaMuSSyjwf/8AQOFL8RiIbSy48TqSNQsdohsbeBPjOPPLZnv5o93s+G3gVOmpN9eX8nkn5IGLFshOpix7vnr6770X28goEzWeqpfe76HS9Em3cuLv5/Xd4JIrLyMEH+UNt1Ne9uCL338frGs9cglok0/a4/fUJ+SA/b31MQxW27yFCC171ex8K8Ylna5fdg9Gnz59N+9Vxv0I/Jr6Za3c3ptiGokE3vVCj4DaCz+A3pP/AC68uv6+nRHZ5Nwww8PxY20/o/EHpW75FKD42QPlOvs+TnqU/A4+0cccel2V+b6s5/s3wmN+JU5lLYgrNlCsVOhft7b0vU1vV+QE+izycI7UT549pi9n3HH8QmHFp4d8BUPX8mupEZaPj3x4b7mcWrSz6Vwb3s0wz7ual0O1yL2eXh9LudWYB9wToF7bAjqB4+s8rR9nRw1OXvfA6NTrXkuMeAfMuQLxHELlyPaKiL2QB71Fju97Cz4R59As+bvJvd0Fh1jxYtiK39TTh5VgT3eHxi+trq/5rnRDRYI8IIxlqs0uMmaceFUXSiKgskhRQJPjXyE2x4oY90VRlPJKe+TsLTNCCwsLAsLEAQWAwwsQUEFiGGBAYQEQBgRDCAgAvLIZRkyTNjRlySWUeN9tr7fHfTsEr7zzh1XvryPoeyv7L838kcfl/AZOIbThQufGugHmSdhMIQlN1FHdlzQxLam6PScP7CZSLfMiHyAL/jtOuOim+LPMn2xjT9mLfw+pq4T2DF/y2ex4BFo/Mtf5S46H8zMsnbO72I+pqxexGAG2fIw/okgfiBc0WhhzbMJdsZmtySNj+yvCnG+PsiEc4y4GTJ3tB1KCdVgXvtV0J1YMccMtqG5+vzOLPq8udJZHdeCXyI2LBwXZrh4YBsjDGoxpbEdWLMfsgbmz4To9rJbb4dTmOXzXn36Bmx8Ljwak7IMpLv3QTl0r7pAUdntbDbYWRMroKsmH21waU7RMiMdAyDSD2RY41W6bvAtkQDTZ33A3jsVCOV+3OLNl7M4silsypioBycZxcO4yPpJCjVxCChdDc1RosNk9ZplCoXw4au+ADbdDYq9vwmWJz2f9xb9/D4F5FDa9jh92M0zQii9MLCggsLHRYWIAgIDCAiAICABARDCAgAUQxOWSxmTJM2MyuLklGr9TYzlGXIup1RUW91UCzYHnZO8vuouW0+JotTOOPu4uldvxN2PGF91QPE0AN5oklwMHJviw4yQajAoiAAlYADUYjzHthzBuHfAUwplDLxRdGVbfssRfGusg6O9+cBnnuH9rGGbJfL9enLkbERiONsS/oWLIBZx2WLkoTsRtttULCjQ3OX18PjXl2PEx4rBqIUuqg5cau2L+SHe0NZY6dPhdQsKPe6YyStMAL0wAlQGXUALqIAgIAWBEMICAFgRDCgBIAUy3ADJxGA1tv+czcRpi+CQFt+o6CKCVjZ0JqSSAEgBRgBnwcWmQkI4JHUfw8xJU0+DG00PqWSVUAKqAFQAkAK0xiKqAF6YATTAZemIC6gBdQAuogLqAy4ASAEgBIASAHOxsuouWrc0PE/5uZKrsrwOTl9sMRZlVwmlmVtYrvKxUjf4E/DeS83QaiaG9reHGMsW1adJfRTBQa7x32G4MffKg2DJxHtthVCwrYE6Se9sLI0+Yo+PgfKS8/RD2DFxnPmy7Asy6O0bs17ipvTM3gDRqz4TKU5SKSSNPIsGHMwJzAt3qxgkN3SQSfGrU9PLrLx4k97FKXQ9aBOoyJUAJUBFVGBKgBVQAlQAlQAuoASogLqAEqAy4ASAEgBIASAEgAGa9JryifADwnE8l4tuPGVcz/o47laseumpmCjTWjUEG/e61OVwk5XyNLVHVy+zSO2o4F1Xeq6N6mbqD5u33jK7tvkG0i8XsuoDgY0UZARkq+8Dd3X9o/WHcsNpGzB7KcMNRbEHLag13RDe8KvobO3qfOaLDFcSXJmtuR4CFHZABUOMAFgNBvuGj3l3NA7Dwl7KFYXDcoxY8vaotNpZAPBQznI9eO7G/kKqCik7CzfKESAEgBIASAEgBKgBIASAEgBIASAEgBIASAEgBI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solidFill>
                <a:prstClr val="white"/>
              </a:solidFill>
            </a:endParaRPr>
          </a:p>
        </p:txBody>
      </p:sp>
      <p:sp>
        <p:nvSpPr>
          <p:cNvPr id="6" name="AutoShape 4" descr="data:image/jpeg;base64,/9j/4AAQSkZJRgABAQAAAQABAAD/2wCEAAkGBxQQEBQUEBAWFRQXFA8VFBQVFBQVFBQUFRQWFxQWFxUYHCggGBolGxcVITEhJikrLi4uFx8zODMsOCgtLisBCgoKDg0OGhAQGiwkICQsLCwsLCwsLCwsLC0sLCwsLCwsLCwsLCwsLCwsLCwsLSwsLCwsLCwsLCwsLCwsLCwsLP/AABEIAP8AxgMBEQACEQEDEQH/xAAbAAACAwEBAQAAAAAAAAAAAAACAwABBAUGB//EAEcQAAICAQIDBQUEBQgJBQEAAAECABEDEiEEBTETIkFRYQYycYGRQpKhsRQVU2LRIzNSVHLB4fBDY3OCorKzwtIkNESTowf/xAAbAQADAQEBAQEAAAAAAAAAAAAAAQIDBAUGB//EADoRAAICAQEFBQYFAwQCAwAAAAABAhEDBBIhMUFRBRNhcZEiMqGx0fAUUoHB4RUzUwYjQvFicjRDY//aAAwDAQACEQMRAD8A+4xASAEgBIASAEgBIASAFXACi0VjoEtFY6K1RWOitUVhRNULHRNULFRYMaYUGxqW3RKVghpNjoINHYqLuOxFxgSAEgBIASAEiA8x7S8c6ZCit3Si2PI2aI8j0m+OKqzlzTadI5/Dc8zJ9vUPJgD+PWU4RZnHLNczoYvakj38QPqrV+BkvEaLUPmjZj9psR6q4+QP5GT3TLWeJoTn2A/6Svirfwk93IrvodRg5zg/aj8f4Q2JdB97DqNwccmT3HB67Xvt6SJJriXGUZcGNLSGzSgS0mx0CWisdFaorHRjPHjtezrw63410qcD18Vqe4a/Xx6Gnd+ztGrVO6yKJqhYUOwec0x9TOfQBnsyXK2UlRA0LCgg0dioINKTFQYaUmTQQlCJACQAkAByPpBJ6AEn5QQN0fPuM4k5MjOftG/gPAfSdSVKjzpSt2KuMRKgBNP+bgBZEAKgBeM0bPh61+MGCOxwnN3LquNEAqgu4HxJmE8SSts6YZpOSUUdTg+YanbGzKWHioIHruT4TnnCo7S4HVjyXJxfE3EzCzejj8bzkrkKKo22JN9fQRaqM8emlmhxSv6/AxjmTzLGwOC4ftWLub36eZ/hPm9FpvxeSWbK7p/H6HoTlsqkdjVPo7OeiaoWFDWelAmzlUUjNRuVi9UysuiwY7FQQaVYqCDR2Kgw0pMmgw0tMmgwZViLjESAGDnuQrw7lTRqul7HY/D4yoe8Z5XUWeGE6ThJcALrygANQAuAEEALseX4wA1crcLmQsaFn5bGpnlTcHRrhaWRNk4fJpzWr0uv3vQG94pK4b1vocHWTc91m7m3Ngw04yeu7AkXXgJjhwNb5ehvn1Ce6PqcnFuw89Q+dma6iG3ilDqmvgc2J+2n4r5nqOC4bsx1NnrvtPn9Lo4af3W399D3HJy4mm52WKiXCxUTVCworNnVAC179AKv1O/hOfU6vHpopzvfwS4+Y4wlN0hrbH6fiLnVfQhEDR2FDADKRDogMaYUMBlJktDVE1SM2woxFxgK4nHrRl81YfUQTpiatUfPB5GdZ5xAN4AVACyYAQGAEgBDACeMAJAC4hm7lCBnHTY3R8q8PgQPrOfUycYHTpYqUz0Nzy7PXolwsKJcLCiNkCjU3TwHix8hM82aGGDyT4dOr6CUXJ7KOXlyl2JbqfoPQek+Vz5pZpuc+L+6R2RioqkbsfMNu8tnzBq/jPUxdstRrJG31W71/gweDf7LBfj2PugL8NyfiTMM3bGee6Hs+W9/H6DWCPPeIfKS2onfznnZM2TJk72T9rr9DRRSWyuB0uF4rXs2zfg3+M+j7P7TWeseTdPryl/Pz5HJlxbO9cPkbMS3PahFtnPJ0OZ6mspUZpWCGkplUMBlokuAjyfP+UFC2VTakksPFbPX4TohO9xyZcVe0jh3NDAtTACtX+agFl36QGVARDAZYiAqAEMAOlyjhWLBzsB09T6ek5NVmio7C4s7dJhlKW2+CO3c8yz1SrisKCXxJNAbk+X+MHKMU5SdJcRPouJzeK4k5GvoBso8h/GfNavVS1E74JcF0/nqdWPHsLx5gCchQQkiDETEXEBJLA9Gp2HwH5T9Jxb4R8keLLixV7zFvfvNq3BqY0xNDwJskZWXAAciBgQwBB6giwYwas4/MuQ48gvHSN6Dun4iWsrXEylgUuG48/k5PmU12ZPqCCJp3sOpz9zNchHFcG+IjWKvp4g/MSozUuBM8cocRBlEEuAEgBIDIICHcFg7Rwp6ePwEyz5O7g5G2DH3k1E9IoAAA6DYTxJSbds92MUlSJcmyqKuFhRm5nlOoIOigE+rEWb+F1PI7TzNz7pcFV+f8GmCO7b6/IyLPKZuMEkkISRBiJiLiAklgd9DsPgv5T9Iwf2o+S+R4s/eYL9ZnljTs1g7VBYzvCHEJcDQDNzEKIZRgAtjIZaFsZDKRi5hwwy4yp+R8j5xQnsSsWTHtxo4PEclKYy2q2FkgdK9DOqOpTlVbjklpHGG1e85YF9J03RyJXwOlg5OzLbHSfAVZ+flOSesjF0lZ2w0U5RtuhmDlJDd+mX4kGZT1icfZ3M1x6JqXtb0an5bjP2a+BM51q8q5nQ9HifI5/G4+wyKydN9vD1E6sE+/g4TOTPD8PkjOB1seQMAR0IueZOLjJxZ6sJKUVJF3IsoJCB3mNKCLPn6AeJhtRgtubpL7rzFK+C4nKyZNTFj4kn6mfN5pvJOU3zbZ1xjsxSLWYsBgkkhCSIMRMRcQEksDuIdh/ZX8hP0fS/2If8AqvkeLk99+YfWbSimqYk63oiLUyhjp7y5TtDgZoQMkjBaJjQpjIZaFMZmy0AxkMpC2kMtI5XDcu7PKWBBU6qHiLm+TUbePZ5nPi02xk2uRuJnGzsAMkoEmIYjicIdab/EGXiyyxyuJGXFHJHZkDwuLQgW7q4s+TvJuQsGLu4KI25ibieZ/wA2m+2p9vM0O98K2nH2j/ahv5vd+/7Dw+/LyRgWeKzoY1ZLEMEkkISRBiJiLiAklgdkHYf2U/5RP0fR/wDx8f8A6r5HiZfffmGpnQSMBiGEDEA+QUA0llISxmbLQsyGWhbSGUhbGQy0AZDLFkyRgkySkATJGDEMomIZQ3iGI5sw7i/aUENRsDfYfHrc4O0pRuMeaW/w/nqPAnvfJ/foY1nks3Y1ZLEMEkkISRBiJiLiAklgdYmqHkF/IT9J0sdnBBPovkeHkdzfmEpm5I1TJGGDAZpMzKFtIZaEtM2WjNj4hWQOrAoRqDXtp878pDKQK5Va9LA1V0QasWOnmCDIZaKYyGWhObIFFsQBYFk0LJoD5kgSWUUZDKAMllAmSMEmIYMQy8mUYe8/vdVTxJ8C3kJOTLHAtqXHkvlfREpPJujw5s44Nm/Oz9Z4MnbbOzgNWZMljVksQwSSQhJEGImIuIC4gN68Srnfun1Ng/htPsNH29hn7GVbPxX8Hm5dJJb47x3T/DcT3YTjOO1F2jjaadMNTGA0GIZqMzLFvIZaOZzzgf0jA+O6LKQrWw0N4MNJBsdZlJWi0cjkvsyvDcLl4ftCwcZF7TfVodaAomhVnYbTNRpUUkJxeyaY60ZsijUp8Ps0F38wqqoP9EEeMiiki09mUUqe1c0FB8yAQa1XYBIJPxiLUTKfZX3L4nIQunYgG9OUZN9/EgfnIHsHoWks0QsyGUCYhlnC1+6fmK287j7uV1QtuNXZQ0hS4cMig2yb0wrui/HcRVFRc7tLmuq5BtNvZre+pxuOzLkyFkBAaibq9Xidp4+qyQyZHOC49ep14oyjBRlyBScjKY5ZmyWYn57gXKcRyU4yYsRXS3v5V1ILroQDv0my0uVw20t1N/otzMnkjdGn9b4ALOfHponXrXRs2kjVdXfhM/w+Xhsu+lOw249TVh4lGYquRWZQCyhgSAdwSB0uZShJK2nQWmaBM2BcQFxASIDplrCnzVdvKfo3Z+TvNNCVVaR4mdVkaCUzqMxqmIo2mZli3mbLQlpmy0LaZstCmkMtANIZaFtJZSAMgpAGSxmXmfHrw2DLmyEhVRgK2YuwpAl/asj4Vc6dHilPKqObWZY48TbPmPsNzLO3G48b58jLk7bWrZGKsxxPuQTubnuarHF4ZbuR4GizS7+Nvmet4fKQpUE02nUPA1uJ+fqclFxT3Pifcyim7fIekyZLHpM2SxyzNks5+b2ew5MhyMG1kglg1bgoRX3B9T5zeOryRgoLh/39TJ4ot2BwvsrgQADWaN7sDZ9dt4567LLoQsMUbOVcixcM7NiBtlVTZB2AHQ1e9DxqZZ9VkzRUZchxxqO9HVE5WUXEBcQEEANWLigAAy3W1g1t/Ge7ou3JafCsco3Xy+pyZdKpy2rNXwOxAI+Bn1+LLHLjU48GrPNlFxdMYpliNWWYM1Mz5CPGQykZsmZvOQx2KxZW1DvH7X1o1EuISbpni/19xP7dvw/hOPvsnU8jvsnUr9fcT+3f8P4Q76fUO+ydSv15xH9Yf6w76fUXfT6lHnfEf1h/vRd7PqHfT6sr9c8R/WMn3jDvZ9Q72fVnO9s+Nd+F4dMmRmZ8mbL3iTSKBjX8ddfAz2uzFJxcpGeom9iKb4ts4vsd3eYcMf8AWqPvAj++d+ZXjl5GWmdZo+Z7NBU/N2q3H6GaEmbIY9JmyWOWZsljVksQwSSQhJEGImIuIC4gIIAElWL6WL+HjKhs7S2uFq/LmJ3W46RIoaaobbEk+dG5+gdnz07xbOCVpbvL1PHzKe1c0Es7TE2ZZgzYyZJmxoy5JLKFYffX+0v5xLiD4HznmGHUMiWRfaLYJBHUWCOhE4eEjxU9mRw1w8WNwy2yuSLDAZKYAW3QbY+n73nNbxmt4h7YuJD93Ja3sGCURYG9C+hY7eQiuFcCbx1wKx4+K2t6Fi/cJNlQ1kDy1kV6XBvH0G3jN/LVdcKDKSXCgMSQSWHU2OsidOTrgZzacnXAntbj1LwuTxbC6afIYshAYDyOr6qZ7/Zsrw10MdT/AMX4fI5nIe7xfDnyz8P/ANRZ3TVxfkzHE6nF+K+Z7fMtO48mcfQmfm2VVOS8X8z9Gi7ivIYkwYmPSZsljlmbJY1ZLEMEkkNREk26QmEJIi4rAJFJNAWfKOEJTkoxVtibSVscvDEbudI9dyfgJ6ul7F1OdtSWwur+hz5NVCC3bxgxpVbn94bfKjPZx/6dxLHWST2uq3fDecstc73LcOBFAKKA+p9T6z2NLpcemxrHBfyc2TI8krYxZuyDblmDNjJkmbGjLkksoQpph8V/OLmM8FzNdOfMPLLmH/GZxzXtPzPEn7z8zNckklwAPEhZgqiySAB5kmgIJXuBK9yNGZ8HD32uRczjbscRNavHXlqgB+7Znp4OzZydz3IJTxw4u30X7s4HMuOfiH15K2AVVUaURR0VV8BPbx44447MTkyZJTdsVwXdy4z5ZMZ+jAypcGTF+0vNHvOYLWfKP9Zk/wCYz821KrLNeL+Z+j4neOL8ERJzMbHpM2SxyzNksasliGCSSNfMcapoIV3YjUfBRW/oLvf0n1n+ntHB43nlHfy8vA8ntDNJSUIs15sQBdypKAFhRFNuLo70NzOKHZSza6UJxlGG9rx4c/tm8tTsYVJNNmNeYNfdCqPIAb/Encz6jD2fp8MdmEEeXLU5JO2x78SKrGCL94+O/wBken5zDRdl4dK5Sit7foui8DTNqZZEkAk9BmA5JJQ9JLGOWJlG7LOdmxkyTNjRlySWUZOIzjEj5G6Ipav6R6KvzNCLhvZGSexFs+e5s5dmZjbMzMT6sbM43vdnjN27A1QoRNUKA6Ps9vxWLyVtZ9FQFiT6UJphjc0jTF76PMddz1O5+e8+sPMu95NMALAo38IDuj3vM/5/J6tf1AP98/ONcq1E14n6NpneGHkCk4maMekzZLHLM2SxqySWaMeAltJFHxvah4k+k2x6XLPMsOy9r5eJnLJFR2r3HN47iO0yEj3R3U9FGw/j85+lYMMcOOMIrcj5nJkc5uTJiyEAgEgHqAdj8RLaJTHJEM0JJZSHpJKHpJKHpJY0NWIo35Zzs2MmSZsaMuSSyjl88W+Fz/7MN911Ml+6zDUr/bZ8+1Tmo8kmqFATVCgN7v2HCE/b4i0XzXCh75/3mpfgpnq9m4LfeMWWWxj8ZfLn6nDqe0cJKgBTDaAme649ryA/0kwN9caz887TVaqfn+x+h6F3poPwKSeazpZpwoWIAFk9APGSouUlGKtsiTSVs3cNw6MWUZAXWi4A7qrfe73iR6T2H2DmWOMpPe2t3Rczzv6jjcnFchSczwoCU1M4BZSRQLdApX0636T1NL/p+GKUZTdtO/05bvvecWXtPbTUVyOb+nZGTQ2Qlbuj4/PrV+E+g7uKltVvPM25VV7isYjYI0IJJQ9IhmhJLKRoSSUOSSUPWSxocsRRuyznZsZMkzY0ZckllGHj+E7fE+IPoL6AGrUNmvSRY2JreKr3GeaDnCkz5pkGkkHqCQfiDRmFHjPcDqhQjVy3hTnypjBrUe839FQLZvkATKjByaSKhHadFc44wZsxZRSABMa/0caCkH9/xJn02HGscFE5M2TvJt8uXkYqmhkSoASoAezym1wnz4fhj/8AmB/dPge2VWrkfe9lSvSQfgEk8dncb+MvFgABCOxphYLshFiqPcHmPG59b2HpO7jtzhUuvh+x4HaefaezGW7ocjBkZNWk1qUof7Jq/wAp9C0nxPITa4FKkAoaixDHoskpD0EQxyCSUaEEllIegksoegiGOWSyhyyWM25ZgzYyZJmxoy5JLKM90R8R+ckZ8z57S8VxAHQZ8/8A1Gikt7PDye+/NmLVJog6nIW/9w3lwuf/AItK/wDdOnRx/wB6JS92b8Gc+fQHnnKy830ZGV02BeiNywUL9DZF+hEweapNNHXHS7UU4vp8RmLmys6poYM2mrA8QCPw1fdMazJtKiJaaSi5WqX39+Z0Zsc56zl+cZuHQj3sKpidf3B/NuPTwPqPWfI9v6Nxn364PifXdhatSxdy+KOhweJQhyPZUEKFG2pquifAAdfjPN7M7OWrk3J+yvid+u1fcJJcWZ+Kc5HZj1Jvbp8J9rFKKSR81JuTtitEqyaLoCrIF9N+vw84rHQYYBgtjUQSBe5AqyB6WPrJcldDSdWaFWAw0YXpsXQNXvR6GvLYyb30VQ45FWtTAWaFkCz5C+sTaQ0jUgklDkEQxyCSMcoiKHLJGbMswZsZMkzY0ZckllGY9fmJIz5f7RN/6zif9vxH/UaVJb2eFl9+Xmzn64qIO1ynucLxLno/ZYF9W1DI/wBFQfenZoYXkvoOTrFJ9aX7nmF5u6gF8R3XCQB4lteo7XXujYz0O+kuK6fuJ6aDdRlzfwqg8nNSuonDsAxu+uz/ALu16D9RG8zV2vv7RK0ydVL73ePj8ym5oxoJiAbuV1KkdqENHTsKJIJ8+kHmfJfd0NaePGUt2/5X1+AS81bc9kT3S1dKATGa6bm3/Aw759Pvd9RPTR/Nzr4v6HpvZDmA1jWpAzJ2RC0xUu66W9RYH1mWswfidM4cLNNHm/C6lPjy9T2XGIFC41NhNVmqtye8fwA+U4+z9L+HwqHM9TWZ++ybRkKTuOQmiAUcjm3LcuXIroVHZhWxg/afWC2/2e6oF79TObNjnOSkuXDzv4G2OcYqnzMo5NnU9wDb9KonI3TLmxsvqp0hvmN+sy7mcXu8efVp/I07yL4+HwRp4XlfE9wvlNr2QNZWogPk7S9tzoKC/SVHHl3W+nPxd/ChOUOSK4bk3EJjRQfdTErKMrAuFyOWAerSwV+lSY4skYpeXP8AcbnFuzbzXk+TKzFURtfDjD/KMbwtZJdTR1dfQ2ohlxSk3XNV5ff7BCSXrZOI5TxRDhchvtAQ/asNWEAgYwnRGBo2DvXXeKUMnXn15fsUpRLblXGln/ltjiVARlYEsOy7xFUrd3JuK6+snYyXx+938j2onouS8K+LGy5GLVkzFCWLnsixOMFjuSBNYJpUyXTe46aCMByiIZqyzBmpkyTNjRlySWUZj1+YkjPmntDyziDxnEleGzFTnzkEYchBBdqIIWiPWauLs8PJGW3Lc+L5M5rcvzjrw+YfHDk/8YtkjZl0fozvHhXbgcGnFkAV84yKUfV2jEMGqvdKAAH90ieloXFJp8Sc8ZPHGk+fqYDw2Qf6N/uN/Cd+0upybEuj9Bb4CQQyEg9QVJBg6e5glJO0WVPiD9DHYqZ1OU8l7ZDkyZOyxhlUMVYlz1bSB1oePTecWs1+LSpPI+J36Ls7Lq29jkeg5Jy/h0ZnwjIciISpyFCNyFLBVGxF7fGeXpe2FrZvGlXPzPXzdjLRxWS7fDyNRWeocgOmAiaYWFFhYAEFiGMVIWMaqyRjVWIY1ViGOUSRjVERQ1RJGNURDNGWYs1MmSZsaMuSSyhOMWwvpdn4Dc/gIvMdXuR5fNxzszNrbdmNBmFWb858jPUZJyctp723xZ9NDDCMUqW7wBHGZP2r/fb+Mnvsn5n6v6j7qH5V6Iscdl/a5Pvt/GPv8v55er+ou5x/lXoghzLN+3yf/Y38ZX4nOv8AnL1Yu4xfkXoghzTN+2f7xlfjNR/kfqT+Fw/kXoT9a5v2rfM3+ca12pX/ANjF+EwfkQniOKfJWty1dLOw+A6CZZc2TK7ySb8zXHihjVQSRv5Jwzk9orhVB0sSC2q9yumt7+M9DsvTZ8mTvMTqji7Qz4oQ2MiuzoZlBY6RQs0PIeE+0XDefKsXojsRNELAgSFhQYSFjoNViAYqxDGKsQxqrJGMURDGqIihqiIY1RJGNyzJmhkyTNjRlySWUYuOyaMOVv3dA+L938rnJrZ7Gnm/CvXcdOkht5or9fQ+f865fkzNjON9GkZATZHv6VOw/c1161PB02aGJSUld18Lfzr9LPaz4pTa2XVfv/F/qYcfL+LVdKZlAGPGiDW3vLo3Nre4DA1vvN3n00nbi7tt7lzvx8jJYs6VJ8klv8vAceF4zUKzIF7R23ZidBrSpGmiB3ttvDfrI7zS7O+Lul6+tlbGe/eXH4Cf1XxVllzhXbGqMdZayqZ+97g+2+MjyAPzv8Rp6UXG0nfCucd3Homn+hHc5rtSp1XHz8OrQ1uF4w3WZASH21sQLy6lAOkfYtbPTapKyaVf8Xy5eFdeu+vUpwz9V9vy6bgRyziA2rtyTd/zrDc4Ah7unTs4vpW/hH+IwVWz8P8AyvrfDcHc5bva+PhXTqa+K41+H4dTkGp6VWZTa6/97c+MxhihmzNR3R+NfIrLllhxJtW/3Pa8RnycRwgycMhTUuNsSasZYYyy97SGoWt+P0n2GGcO7Uce7dw3HzOWM3Jymc3Hk40BQcaGhiBO1n3NZsN1/nPChS1dzVPL0+/uzKoFI/G0Box3S2xA62LNB9/tbbbAb+Ed5fv/ALCoHZwKSqlhTaV1AdA1bgfObJut5m0M0wAILAAgsQwwsQxirEAxViGMVYihqiIBiiIoYBEMPLMmWZMkzY0ZckllHI9oMiDEiPmGMszPurNYUaR7o8yZw6/F3sFHarffM9Hs+M9qUoxvly/c4QTCf/l4/mmUf9s8v+n/AP6L0Z6m1l/xv1X1L7DH/W8H1yD80i/p8vzx+P0F3k/8cvh9Sfo6f1vB95//ABh/T5fnj6v6B3k/8cvh9Sdhj/reD7z/APjD+ny/PH4/QO8n/jl8PqMTl+pWbHnwuF0lqyVQJoE6gAI12Zll7jUvJmc9VHHXeRcb6oDFwWpgoz4NRNBe3QsT4AAXvNP6LrKvZ+/QyfaODq/QxMQasdDtfgen1nmK0du5jOF4k4iGxnSV6V0ryry9JcMk4TU4veiZY4yjsNbj2vvKjVRZEYqOgLC6HpPudNkeTFGUlvaR8lngoZHFcmU+lUZ3JAFXQugftEeUM+dYY7UuHyDDheWWzHiW+KjX+fjNk7Voyap0VpgBYWABBYAGFiGGFiGMVYhjFEQDFERQYEQwwIgLyzNlmTJM2NGXJJZR4r284lUy49bBVXCu5NC2dz/CcWpTlNJdD3uzHGGByk63/sjgg2LHxnKeqt5dQAF2A6muvX0Fn8ILeDaXEKAGrFkH6FxoG948B28lzqD9Lnqdk/36PH7ZV44tdWed4LPoZXQ95GVh6MpDD+6fT7mmj509lx6DIXzYHV8ROo6WGrHrPR0NEbmrqp8D2h2bmwTlNr2bPoNLq4TioXvow4rZgqgliQABuST4CeZGDk6S3nY5JK2eo9n+LZC2DibQ0Hx9ptQ6FRq6A+HwM93szPLDJ4c1rmrPI1+GOWKyY9/Wjs5uJx498mXGoINgsDqB6jSLJnr5tTgjH25KjzsWDM5XFMXy/MmXEDjJKqz41JFEqtab+AIHymehyxni9h7k6ResxuOS5cXvZp0ztOQsLFYFhYDDCxAGFiGGFgMNViGGBEMMCIAwIhg5ZDKMmSZsaMuSSyjwf/8AQOFL8RiIbSy48TqSNQsdohsbeBPjOPPLZnv5o93s+G3gVOmpN9eX8nkn5IGLFshOpix7vnr6770X28goEzWeqpfe76HS9Em3cuLv5/Xd4JIrLyMEH+UNt1Ne9uCL338frGs9cglok0/a4/fUJ+SA/b31MQxW27yFCC171ex8K8Ylna5fdg9Gnz59N+9Vxv0I/Jr6Za3c3ptiGokE3vVCj4DaCz+A3pP/AC68uv6+nRHZ5Nwww8PxY20/o/EHpW75FKD42QPlOvs+TnqU/A4+0cccel2V+b6s5/s3wmN+JU5lLYgrNlCsVOhft7b0vU1vV+QE+izycI7UT549pi9n3HH8QmHFp4d8BUPX8mupEZaPj3x4b7mcWrSz6Vwb3s0wz7ual0O1yL2eXh9LudWYB9wToF7bAjqB4+s8rR9nRw1OXvfA6NTrXkuMeAfMuQLxHELlyPaKiL2QB71Fju97Cz4R59As+bvJvd0Fh1jxYtiK39TTh5VgT3eHxi+trq/5rnRDRYI8IIxlqs0uMmaceFUXSiKgskhRQJPjXyE2x4oY90VRlPJKe+TsLTNCCwsLAsLEAQWAwwsQUEFiGGBAYQEQBgRDCAgAvLIZRkyTNjRlySWUeN9tr7fHfTsEr7zzh1XvryPoeyv7L838kcfl/AZOIbThQufGugHmSdhMIQlN1FHdlzQxLam6PScP7CZSLfMiHyAL/jtOuOim+LPMn2xjT9mLfw+pq4T2DF/y2ex4BFo/Mtf5S46H8zMsnbO72I+pqxexGAG2fIw/okgfiBc0WhhzbMJdsZmtySNj+yvCnG+PsiEc4y4GTJ3tB1KCdVgXvtV0J1YMccMtqG5+vzOLPq8udJZHdeCXyI2LBwXZrh4YBsjDGoxpbEdWLMfsgbmz4To9rJbb4dTmOXzXn36Bmx8Ljwak7IMpLv3QTl0r7pAUdntbDbYWRMroKsmH21waU7RMiMdAyDSD2RY41W6bvAtkQDTZ33A3jsVCOV+3OLNl7M4silsypioBycZxcO4yPpJCjVxCChdDc1RosNk9ZplCoXw4au+ADbdDYq9vwmWJz2f9xb9/D4F5FDa9jh92M0zQii9MLCggsLHRYWIAgIDCAiAICABARDCAgAUQxOWSxmTJM2MyuLklGr9TYzlGXIup1RUW91UCzYHnZO8vuouW0+JotTOOPu4uldvxN2PGF91QPE0AN5oklwMHJviw4yQajAoiAAlYADUYjzHthzBuHfAUwplDLxRdGVbfssRfGusg6O9+cBnnuH9rGGbJfL9enLkbERiONsS/oWLIBZx2WLkoTsRtttULCjQ3OX18PjXl2PEx4rBqIUuqg5cau2L+SHe0NZY6dPhdQsKPe6YyStMAL0wAlQGXUALqIAgIAWBEMICAFgRDCgBIAUy3ADJxGA1tv+czcRpi+CQFt+o6CKCVjZ0JqSSAEgBRgBnwcWmQkI4JHUfw8xJU0+DG00PqWSVUAKqAFQAkAK0xiKqAF6YATTAZemIC6gBdQAuogLqAy4ASAEgBIASAHOxsuouWrc0PE/5uZKrsrwOTl9sMRZlVwmlmVtYrvKxUjf4E/DeS83QaiaG9reHGMsW1adJfRTBQa7x32G4MffKg2DJxHtthVCwrYE6Se9sLI0+Yo+PgfKS8/RD2DFxnPmy7Asy6O0bs17ipvTM3gDRqz4TKU5SKSSNPIsGHMwJzAt3qxgkN3SQSfGrU9PLrLx4k97FKXQ9aBOoyJUAJUBFVGBKgBVQAlQAlQAuoASogLqAEqAy4ASAEgBIASAEgAGa9JryifADwnE8l4tuPGVcz/o47laseumpmCjTWjUEG/e61OVwk5XyNLVHVy+zSO2o4F1Xeq6N6mbqD5u33jK7tvkG0i8XsuoDgY0UZARkq+8Dd3X9o/WHcsNpGzB7KcMNRbEHLag13RDe8KvobO3qfOaLDFcSXJmtuR4CFHZABUOMAFgNBvuGj3l3NA7Dwl7KFYXDcoxY8vaotNpZAPBQznI9eO7G/kKqCik7CzfKESAEgBIASAEgBKgBIASAEgBIASAEgBIASAEgBI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solidFill>
                <a:prstClr val="white"/>
              </a:solidFill>
            </a:endParaRPr>
          </a:p>
        </p:txBody>
      </p:sp>
      <p:sp>
        <p:nvSpPr>
          <p:cNvPr id="7" name="AutoShape 6" descr="data:image/jpeg;base64,/9j/4AAQSkZJRgABAQAAAQABAAD/2wCEAAkGBxQQEBQUEBAWFRQXFA8VFBQVFBQVFBQUFRQWFxQWFxUYHCggGBolGxcVITEhJikrLi4uFx8zODMsOCgtLisBCgoKDg0OGhAQGiwkICQsLCwsLCwsLCwsLC0sLCwsLCwsLCwsLCwsLCwsLCwsLSwsLCwsLCwsLCwsLCwsLCwsLP/AABEIAP8AxgMBEQACEQEDEQH/xAAbAAACAwEBAQAAAAAAAAAAAAACAwABBAUGB//EAEcQAAICAQIDBQUEBQgJBQEAAAECABEDEiEEBTETIkFRYQYycYGRQpKhsRQVU2LRIzNSVHLB4fBDY3OCorKzwtIkNESTowf/xAAbAQADAQEBAQEAAAAAAAAAAAAAAQIDBAUGB//EADoRAAICAQEFBQYFAwQCAwAAAAABAhEDBBIhMUFRBRNhcZEiMqGx0fAUUoHB4RUzUwYjQvFicjRDY//aAAwDAQACEQMRAD8A+4xASAEgBIASAEgBIASAFXACi0VjoEtFY6K1RWOitUVhRNULHRNULFRYMaYUGxqW3RKVghpNjoINHYqLuOxFxgSAEgBIASAEiA8x7S8c6ZCit3Si2PI2aI8j0m+OKqzlzTadI5/Dc8zJ9vUPJgD+PWU4RZnHLNczoYvakj38QPqrV+BkvEaLUPmjZj9psR6q4+QP5GT3TLWeJoTn2A/6Svirfwk93IrvodRg5zg/aj8f4Q2JdB97DqNwccmT3HB67Xvt6SJJriXGUZcGNLSGzSgS0mx0CWisdFaorHRjPHjtezrw63410qcD18Vqe4a/Xx6Gnd+ztGrVO6yKJqhYUOwec0x9TOfQBnsyXK2UlRA0LCgg0dioINKTFQYaUmTQQlCJACQAkAByPpBJ6AEn5QQN0fPuM4k5MjOftG/gPAfSdSVKjzpSt2KuMRKgBNP+bgBZEAKgBeM0bPh61+MGCOxwnN3LquNEAqgu4HxJmE8SSts6YZpOSUUdTg+YanbGzKWHioIHruT4TnnCo7S4HVjyXJxfE3EzCzejj8bzkrkKKo22JN9fQRaqM8emlmhxSv6/AxjmTzLGwOC4ftWLub36eZ/hPm9FpvxeSWbK7p/H6HoTlsqkdjVPo7OeiaoWFDWelAmzlUUjNRuVi9UysuiwY7FQQaVYqCDR2Kgw0pMmgw0tMmgwZViLjESAGDnuQrw7lTRqul7HY/D4yoe8Z5XUWeGE6ThJcALrygANQAuAEEALseX4wA1crcLmQsaFn5bGpnlTcHRrhaWRNk4fJpzWr0uv3vQG94pK4b1vocHWTc91m7m3Ngw04yeu7AkXXgJjhwNb5ehvn1Ce6PqcnFuw89Q+dma6iG3ilDqmvgc2J+2n4r5nqOC4bsx1NnrvtPn9Lo4af3W399D3HJy4mm52WKiXCxUTVCworNnVAC179AKv1O/hOfU6vHpopzvfwS4+Y4wlN0hrbH6fiLnVfQhEDR2FDADKRDogMaYUMBlJktDVE1SM2woxFxgK4nHrRl81YfUQTpiatUfPB5GdZ5xAN4AVACyYAQGAEgBDACeMAJAC4hm7lCBnHTY3R8q8PgQPrOfUycYHTpYqUz0Nzy7PXolwsKJcLCiNkCjU3TwHix8hM82aGGDyT4dOr6CUXJ7KOXlyl2JbqfoPQek+Vz5pZpuc+L+6R2RioqkbsfMNu8tnzBq/jPUxdstRrJG31W71/gweDf7LBfj2PugL8NyfiTMM3bGee6Hs+W9/H6DWCPPeIfKS2onfznnZM2TJk72T9rr9DRRSWyuB0uF4rXs2zfg3+M+j7P7TWeseTdPryl/Pz5HJlxbO9cPkbMS3PahFtnPJ0OZ6mspUZpWCGkplUMBlokuAjyfP+UFC2VTakksPFbPX4TohO9xyZcVe0jh3NDAtTACtX+agFl36QGVARDAZYiAqAEMAOlyjhWLBzsB09T6ek5NVmio7C4s7dJhlKW2+CO3c8yz1SrisKCXxJNAbk+X+MHKMU5SdJcRPouJzeK4k5GvoBso8h/GfNavVS1E74JcF0/nqdWPHsLx5gCchQQkiDETEXEBJLA9Gp2HwH5T9Jxb4R8keLLixV7zFvfvNq3BqY0xNDwJskZWXAAciBgQwBB6giwYwas4/MuQ48gvHSN6Dun4iWsrXEylgUuG48/k5PmU12ZPqCCJp3sOpz9zNchHFcG+IjWKvp4g/MSozUuBM8cocRBlEEuAEgBIDIICHcFg7Rwp6ePwEyz5O7g5G2DH3k1E9IoAAA6DYTxJSbds92MUlSJcmyqKuFhRm5nlOoIOigE+rEWb+F1PI7TzNz7pcFV+f8GmCO7b6/IyLPKZuMEkkISRBiJiLiAklgd9DsPgv5T9Iwf2o+S+R4s/eYL9ZnljTs1g7VBYzvCHEJcDQDNzEKIZRgAtjIZaFsZDKRi5hwwy4yp+R8j5xQnsSsWTHtxo4PEclKYy2q2FkgdK9DOqOpTlVbjklpHGG1e85YF9J03RyJXwOlg5OzLbHSfAVZ+flOSesjF0lZ2w0U5RtuhmDlJDd+mX4kGZT1icfZ3M1x6JqXtb0an5bjP2a+BM51q8q5nQ9HifI5/G4+wyKydN9vD1E6sE+/g4TOTPD8PkjOB1seQMAR0IueZOLjJxZ6sJKUVJF3IsoJCB3mNKCLPn6AeJhtRgtubpL7rzFK+C4nKyZNTFj4kn6mfN5pvJOU3zbZ1xjsxSLWYsBgkkhCSIMRMRcQEksDuIdh/ZX8hP0fS/2If8AqvkeLk99+YfWbSimqYk63oiLUyhjp7y5TtDgZoQMkjBaJjQpjIZaFMZmy0AxkMpC2kMtI5XDcu7PKWBBU6qHiLm+TUbePZ5nPi02xk2uRuJnGzsAMkoEmIYjicIdab/EGXiyyxyuJGXFHJHZkDwuLQgW7q4s+TvJuQsGLu4KI25ibieZ/wA2m+2p9vM0O98K2nH2j/ahv5vd+/7Dw+/LyRgWeKzoY1ZLEMEkkISRBiJiLiAklgdkHYf2U/5RP0fR/wDx8f8A6r5HiZfffmGpnQSMBiGEDEA+QUA0llISxmbLQsyGWhbSGUhbGQy0AZDLFkyRgkySkATJGDEMomIZQ3iGI5sw7i/aUENRsDfYfHrc4O0pRuMeaW/w/nqPAnvfJ/foY1nks3Y1ZLEMEkkISRBiJiLiAklgdYmqHkF/IT9J0sdnBBPovkeHkdzfmEpm5I1TJGGDAZpMzKFtIZaEtM2WjNj4hWQOrAoRqDXtp878pDKQK5Va9LA1V0QasWOnmCDIZaKYyGWhObIFFsQBYFk0LJoD5kgSWUUZDKAMllAmSMEmIYMQy8mUYe8/vdVTxJ8C3kJOTLHAtqXHkvlfREpPJujw5s44Nm/Oz9Z4MnbbOzgNWZMljVksQwSSQhJEGImIuIC4gN68Srnfun1Ng/htPsNH29hn7GVbPxX8Hm5dJJb47x3T/DcT3YTjOO1F2jjaadMNTGA0GIZqMzLFvIZaOZzzgf0jA+O6LKQrWw0N4MNJBsdZlJWi0cjkvsyvDcLl4ftCwcZF7TfVodaAomhVnYbTNRpUUkJxeyaY60ZsijUp8Ps0F38wqqoP9EEeMiiki09mUUqe1c0FB8yAQa1XYBIJPxiLUTKfZX3L4nIQunYgG9OUZN9/EgfnIHsHoWks0QsyGUCYhlnC1+6fmK287j7uV1QtuNXZQ0hS4cMig2yb0wrui/HcRVFRc7tLmuq5BtNvZre+pxuOzLkyFkBAaibq9Xidp4+qyQyZHOC49ep14oyjBRlyBScjKY5ZmyWYn57gXKcRyU4yYsRXS3v5V1ILroQDv0my0uVw20t1N/otzMnkjdGn9b4ALOfHponXrXRs2kjVdXfhM/w+Xhsu+lOw249TVh4lGYquRWZQCyhgSAdwSB0uZShJK2nQWmaBM2BcQFxASIDplrCnzVdvKfo3Z+TvNNCVVaR4mdVkaCUzqMxqmIo2mZli3mbLQlpmy0LaZstCmkMtANIZaFtJZSAMgpAGSxmXmfHrw2DLmyEhVRgK2YuwpAl/asj4Vc6dHilPKqObWZY48TbPmPsNzLO3G48b58jLk7bWrZGKsxxPuQTubnuarHF4ZbuR4GizS7+Nvmet4fKQpUE02nUPA1uJ+fqclFxT3Pifcyim7fIekyZLHpM2SxyzNks5+b2ew5MhyMG1kglg1bgoRX3B9T5zeOryRgoLh/39TJ4ot2BwvsrgQADWaN7sDZ9dt4567LLoQsMUbOVcixcM7NiBtlVTZB2AHQ1e9DxqZZ9VkzRUZchxxqO9HVE5WUXEBcQEEANWLigAAy3W1g1t/Ge7ou3JafCsco3Xy+pyZdKpy2rNXwOxAI+Bn1+LLHLjU48GrPNlFxdMYpliNWWYM1Mz5CPGQykZsmZvOQx2KxZW1DvH7X1o1EuISbpni/19xP7dvw/hOPvsnU8jvsnUr9fcT+3f8P4Q76fUO+ydSv15xH9Yf6w76fUXfT6lHnfEf1h/vRd7PqHfT6sr9c8R/WMn3jDvZ9Q72fVnO9s+Nd+F4dMmRmZ8mbL3iTSKBjX8ddfAz2uzFJxcpGeom9iKb4ts4vsd3eYcMf8AWqPvAj++d+ZXjl5GWmdZo+Z7NBU/N2q3H6GaEmbIY9JmyWOWZsljVksQwSSQhJEGImIuIC4gIIAElWL6WL+HjKhs7S2uFq/LmJ3W46RIoaaobbEk+dG5+gdnz07xbOCVpbvL1PHzKe1c0Es7TE2ZZgzYyZJmxoy5JLKFYffX+0v5xLiD4HznmGHUMiWRfaLYJBHUWCOhE4eEjxU9mRw1w8WNwy2yuSLDAZKYAW3QbY+n73nNbxmt4h7YuJD93Ja3sGCURYG9C+hY7eQiuFcCbx1wKx4+K2t6Fi/cJNlQ1kDy1kV6XBvH0G3jN/LVdcKDKSXCgMSQSWHU2OsidOTrgZzacnXAntbj1LwuTxbC6afIYshAYDyOr6qZ7/Zsrw10MdT/AMX4fI5nIe7xfDnyz8P/ANRZ3TVxfkzHE6nF+K+Z7fMtO48mcfQmfm2VVOS8X8z9Gi7ivIYkwYmPSZsljlmbJY1ZLEMEkkNREk26QmEJIi4rAJFJNAWfKOEJTkoxVtibSVscvDEbudI9dyfgJ6ul7F1OdtSWwur+hz5NVCC3bxgxpVbn94bfKjPZx/6dxLHWST2uq3fDecstc73LcOBFAKKA+p9T6z2NLpcemxrHBfyc2TI8krYxZuyDblmDNjJkmbGjLkksoQpph8V/OLmM8FzNdOfMPLLmH/GZxzXtPzPEn7z8zNckklwAPEhZgqiySAB5kmgIJXuBK9yNGZ8HD32uRczjbscRNavHXlqgB+7Znp4OzZydz3IJTxw4u30X7s4HMuOfiH15K2AVVUaURR0VV8BPbx44447MTkyZJTdsVwXdy4z5ZMZ+jAypcGTF+0vNHvOYLWfKP9Zk/wCYz821KrLNeL+Z+j4neOL8ERJzMbHpM2SxyzNksasliGCSSNfMcapoIV3YjUfBRW/oLvf0n1n+ntHB43nlHfy8vA8ntDNJSUIs15sQBdypKAFhRFNuLo70NzOKHZSza6UJxlGG9rx4c/tm8tTsYVJNNmNeYNfdCqPIAb/Encz6jD2fp8MdmEEeXLU5JO2x78SKrGCL94+O/wBken5zDRdl4dK5Sit7foui8DTNqZZEkAk9BmA5JJQ9JLGOWJlG7LOdmxkyTNjRlySWUZOIzjEj5G6Ipav6R6KvzNCLhvZGSexFs+e5s5dmZjbMzMT6sbM43vdnjN27A1QoRNUKA6Ps9vxWLyVtZ9FQFiT6UJphjc0jTF76PMddz1O5+e8+sPMu95NMALAo38IDuj3vM/5/J6tf1AP98/ONcq1E14n6NpneGHkCk4maMekzZLHLM2SxqySWaMeAltJFHxvah4k+k2x6XLPMsOy9r5eJnLJFR2r3HN47iO0yEj3R3U9FGw/j85+lYMMcOOMIrcj5nJkc5uTJiyEAgEgHqAdj8RLaJTHJEM0JJZSHpJKHpJKHpJY0NWIo35Zzs2MmSZsaMuSSyjl88W+Fz/7MN911Ml+6zDUr/bZ8+1Tmo8kmqFATVCgN7v2HCE/b4i0XzXCh75/3mpfgpnq9m4LfeMWWWxj8ZfLn6nDqe0cJKgBTDaAme649ryA/0kwN9caz887TVaqfn+x+h6F3poPwKSeazpZpwoWIAFk9APGSouUlGKtsiTSVs3cNw6MWUZAXWi4A7qrfe73iR6T2H2DmWOMpPe2t3Rczzv6jjcnFchSczwoCU1M4BZSRQLdApX0636T1NL/p+GKUZTdtO/05bvvecWXtPbTUVyOb+nZGTQ2Qlbuj4/PrV+E+g7uKltVvPM25VV7isYjYI0IJJQ9IhmhJLKRoSSUOSSUPWSxocsRRuyznZsZMkzY0ZckllGHj+E7fE+IPoL6AGrUNmvSRY2JreKr3GeaDnCkz5pkGkkHqCQfiDRmFHjPcDqhQjVy3hTnypjBrUe839FQLZvkATKjByaSKhHadFc44wZsxZRSABMa/0caCkH9/xJn02HGscFE5M2TvJt8uXkYqmhkSoASoAezym1wnz4fhj/8AmB/dPge2VWrkfe9lSvSQfgEk8dncb+MvFgABCOxphYLshFiqPcHmPG59b2HpO7jtzhUuvh+x4HaefaezGW7ocjBkZNWk1qUof7Jq/wAp9C0nxPITa4FKkAoaixDHoskpD0EQxyCSUaEEllIegksoegiGOWSyhyyWM25ZgzYyZJmxoy5JLKM90R8R+ckZ8z57S8VxAHQZ8/8A1Gikt7PDye+/NmLVJog6nIW/9w3lwuf/AItK/wDdOnRx/wB6JS92b8Gc+fQHnnKy830ZGV02BeiNywUL9DZF+hEweapNNHXHS7UU4vp8RmLmys6poYM2mrA8QCPw1fdMazJtKiJaaSi5WqX39+Z0Zsc56zl+cZuHQj3sKpidf3B/NuPTwPqPWfI9v6Nxn364PifXdhatSxdy+KOhweJQhyPZUEKFG2pquifAAdfjPN7M7OWrk3J+yvid+u1fcJJcWZ+Kc5HZj1Jvbp8J9rFKKSR81JuTtitEqyaLoCrIF9N+vw84rHQYYBgtjUQSBe5AqyB6WPrJcldDSdWaFWAw0YXpsXQNXvR6GvLYyb30VQ45FWtTAWaFkCz5C+sTaQ0jUgklDkEQxyCSMcoiKHLJGbMswZsZMkzY0ZckllGY9fmJIz5f7RN/6zif9vxH/UaVJb2eFl9+Xmzn64qIO1ynucLxLno/ZYF9W1DI/wBFQfenZoYXkvoOTrFJ9aX7nmF5u6gF8R3XCQB4lteo7XXujYz0O+kuK6fuJ6aDdRlzfwqg8nNSuonDsAxu+uz/ALu16D9RG8zV2vv7RK0ydVL73ePj8ym5oxoJiAbuV1KkdqENHTsKJIJ8+kHmfJfd0NaePGUt2/5X1+AS81bc9kT3S1dKATGa6bm3/Aw759Pvd9RPTR/Nzr4v6HpvZDmA1jWpAzJ2RC0xUu66W9RYH1mWswfidM4cLNNHm/C6lPjy9T2XGIFC41NhNVmqtye8fwA+U4+z9L+HwqHM9TWZ++ybRkKTuOQmiAUcjm3LcuXIroVHZhWxg/afWC2/2e6oF79TObNjnOSkuXDzv4G2OcYqnzMo5NnU9wDb9KonI3TLmxsvqp0hvmN+sy7mcXu8efVp/I07yL4+HwRp4XlfE9wvlNr2QNZWogPk7S9tzoKC/SVHHl3W+nPxd/ChOUOSK4bk3EJjRQfdTErKMrAuFyOWAerSwV+lSY4skYpeXP8AcbnFuzbzXk+TKzFURtfDjD/KMbwtZJdTR1dfQ2ohlxSk3XNV5ff7BCSXrZOI5TxRDhchvtAQ/asNWEAgYwnRGBo2DvXXeKUMnXn15fsUpRLblXGln/ltjiVARlYEsOy7xFUrd3JuK6+snYyXx+938j2onouS8K+LGy5GLVkzFCWLnsixOMFjuSBNYJpUyXTe46aCMByiIZqyzBmpkyTNjRlySWUZj1+YkjPmntDyziDxnEleGzFTnzkEYchBBdqIIWiPWauLs8PJGW3Lc+L5M5rcvzjrw+YfHDk/8YtkjZl0fozvHhXbgcGnFkAV84yKUfV2jEMGqvdKAAH90ieloXFJp8Sc8ZPHGk+fqYDw2Qf6N/uN/Cd+0upybEuj9Bb4CQQyEg9QVJBg6e5glJO0WVPiD9DHYqZ1OU8l7ZDkyZOyxhlUMVYlz1bSB1oePTecWs1+LSpPI+J36Ls7Lq29jkeg5Jy/h0ZnwjIciISpyFCNyFLBVGxF7fGeXpe2FrZvGlXPzPXzdjLRxWS7fDyNRWeocgOmAiaYWFFhYAEFiGMVIWMaqyRjVWIY1ViGOUSRjVERQ1RJGNURDNGWYs1MmSZsaMuSSyhOMWwvpdn4Dc/gIvMdXuR5fNxzszNrbdmNBmFWb858jPUZJyctp723xZ9NDDCMUqW7wBHGZP2r/fb+Mnvsn5n6v6j7qH5V6Iscdl/a5Pvt/GPv8v55er+ou5x/lXoghzLN+3yf/Y38ZX4nOv8AnL1Yu4xfkXoghzTN+2f7xlfjNR/kfqT+Fw/kXoT9a5v2rfM3+ca12pX/ANjF+EwfkQniOKfJWty1dLOw+A6CZZc2TK7ySb8zXHihjVQSRv5Jwzk9orhVB0sSC2q9yumt7+M9DsvTZ8mTvMTqji7Qz4oQ2MiuzoZlBY6RQs0PIeE+0XDefKsXojsRNELAgSFhQYSFjoNViAYqxDGKsQxqrJGMURDGqIihqiIY1RJGNyzJmhkyTNjRlySWUYuOyaMOVv3dA+L938rnJrZ7Gnm/CvXcdOkht5or9fQ+f865fkzNjON9GkZATZHv6VOw/c1161PB02aGJSUld18Lfzr9LPaz4pTa2XVfv/F/qYcfL+LVdKZlAGPGiDW3vLo3Nre4DA1vvN3n00nbi7tt7lzvx8jJYs6VJ8klv8vAceF4zUKzIF7R23ZidBrSpGmiB3ttvDfrI7zS7O+Lul6+tlbGe/eXH4Cf1XxVllzhXbGqMdZayqZ+97g+2+MjyAPzv8Rp6UXG0nfCucd3Homn+hHc5rtSp1XHz8OrQ1uF4w3WZASH21sQLy6lAOkfYtbPTapKyaVf8Xy5eFdeu+vUpwz9V9vy6bgRyziA2rtyTd/zrDc4Ah7unTs4vpW/hH+IwVWz8P8AyvrfDcHc5bva+PhXTqa+K41+H4dTkGp6VWZTa6/97c+MxhihmzNR3R+NfIrLllhxJtW/3Pa8RnycRwgycMhTUuNsSasZYYyy97SGoWt+P0n2GGcO7Uce7dw3HzOWM3Jymc3Hk40BQcaGhiBO1n3NZsN1/nPChS1dzVPL0+/uzKoFI/G0Box3S2xA62LNB9/tbbbAb+Ed5fv/ALCoHZwKSqlhTaV1AdA1bgfObJut5m0M0wAILAAgsQwwsQxirEAxViGMVYihqiIBiiIoYBEMPLMmWZMkzY0ZckllHI9oMiDEiPmGMszPurNYUaR7o8yZw6/F3sFHarffM9Hs+M9qUoxvly/c4QTCf/l4/mmUf9s8v+n/AP6L0Z6m1l/xv1X1L7DH/W8H1yD80i/p8vzx+P0F3k/8cvh9Sfo6f1vB95//ABh/T5fnj6v6B3k/8cvh9Sdhj/reD7z/APjD+ny/PH4/QO8n/jl8PqMTl+pWbHnwuF0lqyVQJoE6gAI12Zll7jUvJmc9VHHXeRcb6oDFwWpgoz4NRNBe3QsT4AAXvNP6LrKvZ+/QyfaODq/QxMQasdDtfgen1nmK0du5jOF4k4iGxnSV6V0ryry9JcMk4TU4veiZY4yjsNbj2vvKjVRZEYqOgLC6HpPudNkeTFGUlvaR8lngoZHFcmU+lUZ3JAFXQugftEeUM+dYY7UuHyDDheWWzHiW+KjX+fjNk7Voyap0VpgBYWABBYAGFiGGFiGMVYhjFEQDFERQYEQwwIgLyzNlmTJM2NGXJJZR4r284lUy49bBVXCu5NC2dz/CcWpTlNJdD3uzHGGByk63/sjgg2LHxnKeqt5dQAF2A6muvX0Fn8ILeDaXEKAGrFkH6FxoG948B28lzqD9Lnqdk/36PH7ZV44tdWed4LPoZXQ95GVh6MpDD+6fT7mmj509lx6DIXzYHV8ROo6WGrHrPR0NEbmrqp8D2h2bmwTlNr2bPoNLq4TioXvow4rZgqgliQABuST4CeZGDk6S3nY5JK2eo9n+LZC2DibQ0Hx9ptQ6FRq6A+HwM93szPLDJ4c1rmrPI1+GOWKyY9/Wjs5uJx498mXGoINgsDqB6jSLJnr5tTgjH25KjzsWDM5XFMXy/MmXEDjJKqz41JFEqtab+AIHymehyxni9h7k6ResxuOS5cXvZp0ztOQsLFYFhYDDCxAGFiGGFgMNViGGBEMMCIAwIhg5ZDKMmSZsaMuSSyjwf/8AQOFL8RiIbSy48TqSNQsdohsbeBPjOPPLZnv5o93s+G3gVOmpN9eX8nkn5IGLFshOpix7vnr6770X28goEzWeqpfe76HS9Em3cuLv5/Xd4JIrLyMEH+UNt1Ne9uCL338frGs9cglok0/a4/fUJ+SA/b31MQxW27yFCC171ex8K8Ylna5fdg9Gnz59N+9Vxv0I/Jr6Za3c3ptiGokE3vVCj4DaCz+A3pP/AC68uv6+nRHZ5Nwww8PxY20/o/EHpW75FKD42QPlOvs+TnqU/A4+0cccel2V+b6s5/s3wmN+JU5lLYgrNlCsVOhft7b0vU1vV+QE+izycI7UT549pi9n3HH8QmHFp4d8BUPX8mupEZaPj3x4b7mcWrSz6Vwb3s0wz7ual0O1yL2eXh9LudWYB9wToF7bAjqB4+s8rR9nRw1OXvfA6NTrXkuMeAfMuQLxHELlyPaKiL2QB71Fju97Cz4R59As+bvJvd0Fh1jxYtiK39TTh5VgT3eHxi+trq/5rnRDRYI8IIxlqs0uMmaceFUXSiKgskhRQJPjXyE2x4oY90VRlPJKe+TsLTNCCwsLAsLEAQWAwwsQUEFiGGBAYQEQBgRDCAgAvLIZRkyTNjRlySWUeN9tr7fHfTsEr7zzh1XvryPoeyv7L838kcfl/AZOIbThQufGugHmSdhMIQlN1FHdlzQxLam6PScP7CZSLfMiHyAL/jtOuOim+LPMn2xjT9mLfw+pq4T2DF/y2ex4BFo/Mtf5S46H8zMsnbO72I+pqxexGAG2fIw/okgfiBc0WhhzbMJdsZmtySNj+yvCnG+PsiEc4y4GTJ3tB1KCdVgXvtV0J1YMccMtqG5+vzOLPq8udJZHdeCXyI2LBwXZrh4YBsjDGoxpbEdWLMfsgbmz4To9rJbb4dTmOXzXn36Bmx8Ljwak7IMpLv3QTl0r7pAUdntbDbYWRMroKsmH21waU7RMiMdAyDSD2RY41W6bvAtkQDTZ33A3jsVCOV+3OLNl7M4silsypioBycZxcO4yPpJCjVxCChdDc1RosNk9ZplCoXw4au+ADbdDYq9vwmWJz2f9xb9/D4F5FDa9jh92M0zQii9MLCggsLHRYWIAgIDCAiAICABARDCAgAUQxOWSxmTJM2MyuLklGr9TYzlGXIup1RUW91UCzYHnZO8vuouW0+JotTOOPu4uldvxN2PGF91QPE0AN5oklwMHJviw4yQajAoiAAlYADUYjzHthzBuHfAUwplDLxRdGVbfssRfGusg6O9+cBnnuH9rGGbJfL9enLkbERiONsS/oWLIBZx2WLkoTsRtttULCjQ3OX18PjXl2PEx4rBqIUuqg5cau2L+SHe0NZY6dPhdQsKPe6YyStMAL0wAlQGXUALqIAgIAWBEMICAFgRDCgBIAUy3ADJxGA1tv+czcRpi+CQFt+o6CKCVjZ0JqSSAEgBRgBnwcWmQkI4JHUfw8xJU0+DG00PqWSVUAKqAFQAkAK0xiKqAF6YATTAZemIC6gBdQAuogLqAy4ASAEgBIASAHOxsuouWrc0PE/5uZKrsrwOTl9sMRZlVwmlmVtYrvKxUjf4E/DeS83QaiaG9reHGMsW1adJfRTBQa7x32G4MffKg2DJxHtthVCwrYE6Se9sLI0+Yo+PgfKS8/RD2DFxnPmy7Asy6O0bs17ipvTM3gDRqz4TKU5SKSSNPIsGHMwJzAt3qxgkN3SQSfGrU9PLrLx4k97FKXQ9aBOoyJUAJUBFVGBKgBVQAlQAlQAuoASogLqAEqAy4ASAEgBIASAEgAGa9JryifADwnE8l4tuPGVcz/o47laseumpmCjTWjUEG/e61OVwk5XyNLVHVy+zSO2o4F1Xeq6N6mbqD5u33jK7tvkG0i8XsuoDgY0UZARkq+8Dd3X9o/WHcsNpGzB7KcMNRbEHLag13RDe8KvobO3qfOaLDFcSXJmtuR4CFHZABUOMAFgNBvuGj3l3NA7Dwl7KFYXDcoxY8vaotNpZAPBQznI9eO7G/kKqCik7CzfKESAEgBIASAEgBKgBIASAEgBIASAEgBIASAEgBIAf/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solidFill>
                <a:prstClr val="white"/>
              </a:solidFill>
            </a:endParaRPr>
          </a:p>
        </p:txBody>
      </p:sp>
      <p:sp>
        <p:nvSpPr>
          <p:cNvPr id="8" name="AutoShape 8" descr="data:image/jpeg;base64,/9j/4AAQSkZJRgABAQAAAQABAAD/2wCEAAkGBxQQEBQUEBAWFRQXFA8VFBQVFBQVFBQUFRQWFxQWFxUYHCggGBolGxcVITEhJikrLi4uFx8zODMsOCgtLisBCgoKDg0OGhAQGiwkICQsLCwsLCwsLCwsLC0sLCwsLCwsLCwsLCwsLCwsLCwsLSwsLCwsLCwsLCwsLCwsLCwsLP/AABEIAP8AxgMBEQACEQEDEQH/xAAbAAACAwEBAQAAAAAAAAAAAAACAwABBAUGB//EAEcQAAICAQIDBQUEBQgJBQEAAAECABEDEiEEBTETIkFRYQYycYGRQpKhsRQVU2LRIzNSVHLB4fBDY3OCorKzwtIkNESTowf/xAAbAQADAQEBAQEAAAAAAAAAAAAAAQIDBAUGB//EADoRAAICAQEFBQYFAwQCAwAAAAABAhEDBBIhMUFRBRNhcZEiMqGx0fAUUoHB4RUzUwYjQvFicjRDY//aAAwDAQACEQMRAD8A+4xASAEgBIASAEgBIASAFXACi0VjoEtFY6K1RWOitUVhRNULHRNULFRYMaYUGxqW3RKVghpNjoINHYqLuOxFxgSAEgBIASAEiA8x7S8c6ZCit3Si2PI2aI8j0m+OKqzlzTadI5/Dc8zJ9vUPJgD+PWU4RZnHLNczoYvakj38QPqrV+BkvEaLUPmjZj9psR6q4+QP5GT3TLWeJoTn2A/6Svirfwk93IrvodRg5zg/aj8f4Q2JdB97DqNwccmT3HB67Xvt6SJJriXGUZcGNLSGzSgS0mx0CWisdFaorHRjPHjtezrw63410qcD18Vqe4a/Xx6Gnd+ztGrVO6yKJqhYUOwec0x9TOfQBnsyXK2UlRA0LCgg0dioINKTFQYaUmTQQlCJACQAkAByPpBJ6AEn5QQN0fPuM4k5MjOftG/gPAfSdSVKjzpSt2KuMRKgBNP+bgBZEAKgBeM0bPh61+MGCOxwnN3LquNEAqgu4HxJmE8SSts6YZpOSUUdTg+YanbGzKWHioIHruT4TnnCo7S4HVjyXJxfE3EzCzejj8bzkrkKKo22JN9fQRaqM8emlmhxSv6/AxjmTzLGwOC4ftWLub36eZ/hPm9FpvxeSWbK7p/H6HoTlsqkdjVPo7OeiaoWFDWelAmzlUUjNRuVi9UysuiwY7FQQaVYqCDR2Kgw0pMmgw0tMmgwZViLjESAGDnuQrw7lTRqul7HY/D4yoe8Z5XUWeGE6ThJcALrygANQAuAEEALseX4wA1crcLmQsaFn5bGpnlTcHRrhaWRNk4fJpzWr0uv3vQG94pK4b1vocHWTc91m7m3Ngw04yeu7AkXXgJjhwNb5ehvn1Ce6PqcnFuw89Q+dma6iG3ilDqmvgc2J+2n4r5nqOC4bsx1NnrvtPn9Lo4af3W399D3HJy4mm52WKiXCxUTVCworNnVAC179AKv1O/hOfU6vHpopzvfwS4+Y4wlN0hrbH6fiLnVfQhEDR2FDADKRDogMaYUMBlJktDVE1SM2woxFxgK4nHrRl81YfUQTpiatUfPB5GdZ5xAN4AVACyYAQGAEgBDACeMAJAC4hm7lCBnHTY3R8q8PgQPrOfUycYHTpYqUz0Nzy7PXolwsKJcLCiNkCjU3TwHix8hM82aGGDyT4dOr6CUXJ7KOXlyl2JbqfoPQek+Vz5pZpuc+L+6R2RioqkbsfMNu8tnzBq/jPUxdstRrJG31W71/gweDf7LBfj2PugL8NyfiTMM3bGee6Hs+W9/H6DWCPPeIfKS2onfznnZM2TJk72T9rr9DRRSWyuB0uF4rXs2zfg3+M+j7P7TWeseTdPryl/Pz5HJlxbO9cPkbMS3PahFtnPJ0OZ6mspUZpWCGkplUMBlokuAjyfP+UFC2VTakksPFbPX4TohO9xyZcVe0jh3NDAtTACtX+agFl36QGVARDAZYiAqAEMAOlyjhWLBzsB09T6ek5NVmio7C4s7dJhlKW2+CO3c8yz1SrisKCXxJNAbk+X+MHKMU5SdJcRPouJzeK4k5GvoBso8h/GfNavVS1E74JcF0/nqdWPHsLx5gCchQQkiDETEXEBJLA9Gp2HwH5T9Jxb4R8keLLixV7zFvfvNq3BqY0xNDwJskZWXAAciBgQwBB6giwYwas4/MuQ48gvHSN6Dun4iWsrXEylgUuG48/k5PmU12ZPqCCJp3sOpz9zNchHFcG+IjWKvp4g/MSozUuBM8cocRBlEEuAEgBIDIICHcFg7Rwp6ePwEyz5O7g5G2DH3k1E9IoAAA6DYTxJSbds92MUlSJcmyqKuFhRm5nlOoIOigE+rEWb+F1PI7TzNz7pcFV+f8GmCO7b6/IyLPKZuMEkkISRBiJiLiAklgd9DsPgv5T9Iwf2o+S+R4s/eYL9ZnljTs1g7VBYzvCHEJcDQDNzEKIZRgAtjIZaFsZDKRi5hwwy4yp+R8j5xQnsSsWTHtxo4PEclKYy2q2FkgdK9DOqOpTlVbjklpHGG1e85YF9J03RyJXwOlg5OzLbHSfAVZ+flOSesjF0lZ2w0U5RtuhmDlJDd+mX4kGZT1icfZ3M1x6JqXtb0an5bjP2a+BM51q8q5nQ9HifI5/G4+wyKydN9vD1E6sE+/g4TOTPD8PkjOB1seQMAR0IueZOLjJxZ6sJKUVJF3IsoJCB3mNKCLPn6AeJhtRgtubpL7rzFK+C4nKyZNTFj4kn6mfN5pvJOU3zbZ1xjsxSLWYsBgkkhCSIMRMRcQEksDuIdh/ZX8hP0fS/2If8AqvkeLk99+YfWbSimqYk63oiLUyhjp7y5TtDgZoQMkjBaJjQpjIZaFMZmy0AxkMpC2kMtI5XDcu7PKWBBU6qHiLm+TUbePZ5nPi02xk2uRuJnGzsAMkoEmIYjicIdab/EGXiyyxyuJGXFHJHZkDwuLQgW7q4s+TvJuQsGLu4KI25ibieZ/wA2m+2p9vM0O98K2nH2j/ahv5vd+/7Dw+/LyRgWeKzoY1ZLEMEkkISRBiJiLiAklgdkHYf2U/5RP0fR/wDx8f8A6r5HiZfffmGpnQSMBiGEDEA+QUA0llISxmbLQsyGWhbSGUhbGQy0AZDLFkyRgkySkATJGDEMomIZQ3iGI5sw7i/aUENRsDfYfHrc4O0pRuMeaW/w/nqPAnvfJ/foY1nks3Y1ZLEMEkkISRBiJiLiAklgdYmqHkF/IT9J0sdnBBPovkeHkdzfmEpm5I1TJGGDAZpMzKFtIZaEtM2WjNj4hWQOrAoRqDXtp878pDKQK5Va9LA1V0QasWOnmCDIZaKYyGWhObIFFsQBYFk0LJoD5kgSWUUZDKAMllAmSMEmIYMQy8mUYe8/vdVTxJ8C3kJOTLHAtqXHkvlfREpPJujw5s44Nm/Oz9Z4MnbbOzgNWZMljVksQwSSQhJEGImIuIC4gN68Srnfun1Ng/htPsNH29hn7GVbPxX8Hm5dJJb47x3T/DcT3YTjOO1F2jjaadMNTGA0GIZqMzLFvIZaOZzzgf0jA+O6LKQrWw0N4MNJBsdZlJWi0cjkvsyvDcLl4ftCwcZF7TfVodaAomhVnYbTNRpUUkJxeyaY60ZsijUp8Ps0F38wqqoP9EEeMiiki09mUUqe1c0FB8yAQa1XYBIJPxiLUTKfZX3L4nIQunYgG9OUZN9/EgfnIHsHoWks0QsyGUCYhlnC1+6fmK287j7uV1QtuNXZQ0hS4cMig2yb0wrui/HcRVFRc7tLmuq5BtNvZre+pxuOzLkyFkBAaibq9Xidp4+qyQyZHOC49ep14oyjBRlyBScjKY5ZmyWYn57gXKcRyU4yYsRXS3v5V1ILroQDv0my0uVw20t1N/otzMnkjdGn9b4ALOfHponXrXRs2kjVdXfhM/w+Xhsu+lOw249TVh4lGYquRWZQCyhgSAdwSB0uZShJK2nQWmaBM2BcQFxASIDplrCnzVdvKfo3Z+TvNNCVVaR4mdVkaCUzqMxqmIo2mZli3mbLQlpmy0LaZstCmkMtANIZaFtJZSAMgpAGSxmXmfHrw2DLmyEhVRgK2YuwpAl/asj4Vc6dHilPKqObWZY48TbPmPsNzLO3G48b58jLk7bWrZGKsxxPuQTubnuarHF4ZbuR4GizS7+Nvmet4fKQpUE02nUPA1uJ+fqclFxT3Pifcyim7fIekyZLHpM2SxyzNks5+b2ew5MhyMG1kglg1bgoRX3B9T5zeOryRgoLh/39TJ4ot2BwvsrgQADWaN7sDZ9dt4567LLoQsMUbOVcixcM7NiBtlVTZB2AHQ1e9DxqZZ9VkzRUZchxxqO9HVE5WUXEBcQEEANWLigAAy3W1g1t/Ge7ou3JafCsco3Xy+pyZdKpy2rNXwOxAI+Bn1+LLHLjU48GrPNlFxdMYpliNWWYM1Mz5CPGQykZsmZvOQx2KxZW1DvH7X1o1EuISbpni/19xP7dvw/hOPvsnU8jvsnUr9fcT+3f8P4Q76fUO+ydSv15xH9Yf6w76fUXfT6lHnfEf1h/vRd7PqHfT6sr9c8R/WMn3jDvZ9Q72fVnO9s+Nd+F4dMmRmZ8mbL3iTSKBjX8ddfAz2uzFJxcpGeom9iKb4ts4vsd3eYcMf8AWqPvAj++d+ZXjl5GWmdZo+Z7NBU/N2q3H6GaEmbIY9JmyWOWZsljVksQwSSQhJEGImIuIC4gIIAElWL6WL+HjKhs7S2uFq/LmJ3W46RIoaaobbEk+dG5+gdnz07xbOCVpbvL1PHzKe1c0Es7TE2ZZgzYyZJmxoy5JLKFYffX+0v5xLiD4HznmGHUMiWRfaLYJBHUWCOhE4eEjxU9mRw1w8WNwy2yuSLDAZKYAW3QbY+n73nNbxmt4h7YuJD93Ja3sGCURYG9C+hY7eQiuFcCbx1wKx4+K2t6Fi/cJNlQ1kDy1kV6XBvH0G3jN/LVdcKDKSXCgMSQSWHU2OsidOTrgZzacnXAntbj1LwuTxbC6afIYshAYDyOr6qZ7/Zsrw10MdT/AMX4fI5nIe7xfDnyz8P/ANRZ3TVxfkzHE6nF+K+Z7fMtO48mcfQmfm2VVOS8X8z9Gi7ivIYkwYmPSZsljlmbJY1ZLEMEkkNREk26QmEJIi4rAJFJNAWfKOEJTkoxVtibSVscvDEbudI9dyfgJ6ul7F1OdtSWwur+hz5NVCC3bxgxpVbn94bfKjPZx/6dxLHWST2uq3fDecstc73LcOBFAKKA+p9T6z2NLpcemxrHBfyc2TI8krYxZuyDblmDNjJkmbGjLkksoQpph8V/OLmM8FzNdOfMPLLmH/GZxzXtPzPEn7z8zNckklwAPEhZgqiySAB5kmgIJXuBK9yNGZ8HD32uRczjbscRNavHXlqgB+7Znp4OzZydz3IJTxw4u30X7s4HMuOfiH15K2AVVUaURR0VV8BPbx44447MTkyZJTdsVwXdy4z5ZMZ+jAypcGTF+0vNHvOYLWfKP9Zk/wCYz821KrLNeL+Z+j4neOL8ERJzMbHpM2SxyzNksasliGCSSNfMcapoIV3YjUfBRW/oLvf0n1n+ntHB43nlHfy8vA8ntDNJSUIs15sQBdypKAFhRFNuLo70NzOKHZSza6UJxlGG9rx4c/tm8tTsYVJNNmNeYNfdCqPIAb/Encz6jD2fp8MdmEEeXLU5JO2x78SKrGCL94+O/wBken5zDRdl4dK5Sit7foui8DTNqZZEkAk9BmA5JJQ9JLGOWJlG7LOdmxkyTNjRlySWUZOIzjEj5G6Ipav6R6KvzNCLhvZGSexFs+e5s5dmZjbMzMT6sbM43vdnjN27A1QoRNUKA6Ps9vxWLyVtZ9FQFiT6UJphjc0jTF76PMddz1O5+e8+sPMu95NMALAo38IDuj3vM/5/J6tf1AP98/ONcq1E14n6NpneGHkCk4maMekzZLHLM2SxqySWaMeAltJFHxvah4k+k2x6XLPMsOy9r5eJnLJFR2r3HN47iO0yEj3R3U9FGw/j85+lYMMcOOMIrcj5nJkc5uTJiyEAgEgHqAdj8RLaJTHJEM0JJZSHpJKHpJKHpJY0NWIo35Zzs2MmSZsaMuSSyjl88W+Fz/7MN911Ml+6zDUr/bZ8+1Tmo8kmqFATVCgN7v2HCE/b4i0XzXCh75/3mpfgpnq9m4LfeMWWWxj8ZfLn6nDqe0cJKgBTDaAme649ryA/0kwN9caz887TVaqfn+x+h6F3poPwKSeazpZpwoWIAFk9APGSouUlGKtsiTSVs3cNw6MWUZAXWi4A7qrfe73iR6T2H2DmWOMpPe2t3Rczzv6jjcnFchSczwoCU1M4BZSRQLdApX0636T1NL/p+GKUZTdtO/05bvvecWXtPbTUVyOb+nZGTQ2Qlbuj4/PrV+E+g7uKltVvPM25VV7isYjYI0IJJQ9IhmhJLKRoSSUOSSUPWSxocsRRuyznZsZMkzY0ZckllGHj+E7fE+IPoL6AGrUNmvSRY2JreKr3GeaDnCkz5pkGkkHqCQfiDRmFHjPcDqhQjVy3hTnypjBrUe839FQLZvkATKjByaSKhHadFc44wZsxZRSABMa/0caCkH9/xJn02HGscFE5M2TvJt8uXkYqmhkSoASoAezym1wnz4fhj/8AmB/dPge2VWrkfe9lSvSQfgEk8dncb+MvFgABCOxphYLshFiqPcHmPG59b2HpO7jtzhUuvh+x4HaefaezGW7ocjBkZNWk1qUof7Jq/wAp9C0nxPITa4FKkAoaixDHoskpD0EQxyCSUaEEllIegksoegiGOWSyhyyWM25ZgzYyZJmxoy5JLKM90R8R+ckZ8z57S8VxAHQZ8/8A1Gikt7PDye+/NmLVJog6nIW/9w3lwuf/AItK/wDdOnRx/wB6JS92b8Gc+fQHnnKy830ZGV02BeiNywUL9DZF+hEweapNNHXHS7UU4vp8RmLmys6poYM2mrA8QCPw1fdMazJtKiJaaSi5WqX39+Z0Zsc56zl+cZuHQj3sKpidf3B/NuPTwPqPWfI9v6Nxn364PifXdhatSxdy+KOhweJQhyPZUEKFG2pquifAAdfjPN7M7OWrk3J+yvid+u1fcJJcWZ+Kc5HZj1Jvbp8J9rFKKSR81JuTtitEqyaLoCrIF9N+vw84rHQYYBgtjUQSBe5AqyB6WPrJcldDSdWaFWAw0YXpsXQNXvR6GvLYyb30VQ45FWtTAWaFkCz5C+sTaQ0jUgklDkEQxyCSMcoiKHLJGbMswZsZMkzY0ZckllGY9fmJIz5f7RN/6zif9vxH/UaVJb2eFl9+Xmzn64qIO1ynucLxLno/ZYF9W1DI/wBFQfenZoYXkvoOTrFJ9aX7nmF5u6gF8R3XCQB4lteo7XXujYz0O+kuK6fuJ6aDdRlzfwqg8nNSuonDsAxu+uz/ALu16D9RG8zV2vv7RK0ydVL73ePj8ym5oxoJiAbuV1KkdqENHTsKJIJ8+kHmfJfd0NaePGUt2/5X1+AS81bc9kT3S1dKATGa6bm3/Aw759Pvd9RPTR/Nzr4v6HpvZDmA1jWpAzJ2RC0xUu66W9RYH1mWswfidM4cLNNHm/C6lPjy9T2XGIFC41NhNVmqtye8fwA+U4+z9L+HwqHM9TWZ++ybRkKTuOQmiAUcjm3LcuXIroVHZhWxg/afWC2/2e6oF79TObNjnOSkuXDzv4G2OcYqnzMo5NnU9wDb9KonI3TLmxsvqp0hvmN+sy7mcXu8efVp/I07yL4+HwRp4XlfE9wvlNr2QNZWogPk7S9tzoKC/SVHHl3W+nPxd/ChOUOSK4bk3EJjRQfdTErKMrAuFyOWAerSwV+lSY4skYpeXP8AcbnFuzbzXk+TKzFURtfDjD/KMbwtZJdTR1dfQ2ohlxSk3XNV5ff7BCSXrZOI5TxRDhchvtAQ/asNWEAgYwnRGBo2DvXXeKUMnXn15fsUpRLblXGln/ltjiVARlYEsOy7xFUrd3JuK6+snYyXx+938j2onouS8K+LGy5GLVkzFCWLnsixOMFjuSBNYJpUyXTe46aCMByiIZqyzBmpkyTNjRlySWUZj1+YkjPmntDyziDxnEleGzFTnzkEYchBBdqIIWiPWauLs8PJGW3Lc+L5M5rcvzjrw+YfHDk/8YtkjZl0fozvHhXbgcGnFkAV84yKUfV2jEMGqvdKAAH90ieloXFJp8Sc8ZPHGk+fqYDw2Qf6N/uN/Cd+0upybEuj9Bb4CQQyEg9QVJBg6e5glJO0WVPiD9DHYqZ1OU8l7ZDkyZOyxhlUMVYlz1bSB1oePTecWs1+LSpPI+J36Ls7Lq29jkeg5Jy/h0ZnwjIciISpyFCNyFLBVGxF7fGeXpe2FrZvGlXPzPXzdjLRxWS7fDyNRWeocgOmAiaYWFFhYAEFiGMVIWMaqyRjVWIY1ViGOUSRjVERQ1RJGNURDNGWYs1MmSZsaMuSSyhOMWwvpdn4Dc/gIvMdXuR5fNxzszNrbdmNBmFWb858jPUZJyctp723xZ9NDDCMUqW7wBHGZP2r/fb+Mnvsn5n6v6j7qH5V6Iscdl/a5Pvt/GPv8v55er+ou5x/lXoghzLN+3yf/Y38ZX4nOv8AnL1Yu4xfkXoghzTN+2f7xlfjNR/kfqT+Fw/kXoT9a5v2rfM3+ca12pX/ANjF+EwfkQniOKfJWty1dLOw+A6CZZc2TK7ySb8zXHihjVQSRv5Jwzk9orhVB0sSC2q9yumt7+M9DsvTZ8mTvMTqji7Qz4oQ2MiuzoZlBY6RQs0PIeE+0XDefKsXojsRNELAgSFhQYSFjoNViAYqxDGKsQxqrJGMURDGqIihqiIY1RJGNyzJmhkyTNjRlySWUYuOyaMOVv3dA+L938rnJrZ7Gnm/CvXcdOkht5or9fQ+f865fkzNjON9GkZATZHv6VOw/c1161PB02aGJSUld18Lfzr9LPaz4pTa2XVfv/F/qYcfL+LVdKZlAGPGiDW3vLo3Nre4DA1vvN3n00nbi7tt7lzvx8jJYs6VJ8klv8vAceF4zUKzIF7R23ZidBrSpGmiB3ttvDfrI7zS7O+Lul6+tlbGe/eXH4Cf1XxVllzhXbGqMdZayqZ+97g+2+MjyAPzv8Rp6UXG0nfCucd3Homn+hHc5rtSp1XHz8OrQ1uF4w3WZASH21sQLy6lAOkfYtbPTapKyaVf8Xy5eFdeu+vUpwz9V9vy6bgRyziA2rtyTd/zrDc4Ah7unTs4vpW/hH+IwVWz8P8AyvrfDcHc5bva+PhXTqa+K41+H4dTkGp6VWZTa6/97c+MxhihmzNR3R+NfIrLllhxJtW/3Pa8RnycRwgycMhTUuNsSasZYYyy97SGoWt+P0n2GGcO7Uce7dw3HzOWM3Jymc3Hk40BQcaGhiBO1n3NZsN1/nPChS1dzVPL0+/uzKoFI/G0Box3S2xA62LNB9/tbbbAb+Ed5fv/ALCoHZwKSqlhTaV1AdA1bgfObJut5m0M0wAILAAgsQwwsQxirEAxViGMVYihqiIBiiIoYBEMPLMmWZMkzY0ZckllHI9oMiDEiPmGMszPurNYUaR7o8yZw6/F3sFHarffM9Hs+M9qUoxvly/c4QTCf/l4/mmUf9s8v+n/AP6L0Z6m1l/xv1X1L7DH/W8H1yD80i/p8vzx+P0F3k/8cvh9Sfo6f1vB95//ABh/T5fnj6v6B3k/8cvh9Sdhj/reD7z/APjD+ny/PH4/QO8n/jl8PqMTl+pWbHnwuF0lqyVQJoE6gAI12Zll7jUvJmc9VHHXeRcb6oDFwWpgoz4NRNBe3QsT4AAXvNP6LrKvZ+/QyfaODq/QxMQasdDtfgen1nmK0du5jOF4k4iGxnSV6V0ryry9JcMk4TU4veiZY4yjsNbj2vvKjVRZEYqOgLC6HpPudNkeTFGUlvaR8lngoZHFcmU+lUZ3JAFXQugftEeUM+dYY7UuHyDDheWWzHiW+KjX+fjNk7Voyap0VpgBYWABBYAGFiGGFiGMVYhjFEQDFERQYEQwwIgLyzNlmTJM2NGXJJZR4r284lUy49bBVXCu5NC2dz/CcWpTlNJdD3uzHGGByk63/sjgg2LHxnKeqt5dQAF2A6muvX0Fn8ILeDaXEKAGrFkH6FxoG948B28lzqD9Lnqdk/36PH7ZV44tdWed4LPoZXQ95GVh6MpDD+6fT7mmj509lx6DIXzYHV8ROo6WGrHrPR0NEbmrqp8D2h2bmwTlNr2bPoNLq4TioXvow4rZgqgliQABuST4CeZGDk6S3nY5JK2eo9n+LZC2DibQ0Hx9ptQ6FRq6A+HwM93szPLDJ4c1rmrPI1+GOWKyY9/Wjs5uJx498mXGoINgsDqB6jSLJnr5tTgjH25KjzsWDM5XFMXy/MmXEDjJKqz41JFEqtab+AIHymehyxni9h7k6ResxuOS5cXvZp0ztOQsLFYFhYDDCxAGFiGGFgMNViGGBEMMCIAwIhg5ZDKMmSZsaMuSSyjwf/8AQOFL8RiIbSy48TqSNQsdohsbeBPjOPPLZnv5o93s+G3gVOmpN9eX8nkn5IGLFshOpix7vnr6770X28goEzWeqpfe76HS9Em3cuLv5/Xd4JIrLyMEH+UNt1Ne9uCL338frGs9cglok0/a4/fUJ+SA/b31MQxW27yFCC171ex8K8Ylna5fdg9Gnz59N+9Vxv0I/Jr6Za3c3ptiGokE3vVCj4DaCz+A3pP/AC68uv6+nRHZ5Nwww8PxY20/o/EHpW75FKD42QPlOvs+TnqU/A4+0cccel2V+b6s5/s3wmN+JU5lLYgrNlCsVOhft7b0vU1vV+QE+izycI7UT549pi9n3HH8QmHFp4d8BUPX8mupEZaPj3x4b7mcWrSz6Vwb3s0wz7ual0O1yL2eXh9LudWYB9wToF7bAjqB4+s8rR9nRw1OXvfA6NTrXkuMeAfMuQLxHELlyPaKiL2QB71Fju97Cz4R59As+bvJvd0Fh1jxYtiK39TTh5VgT3eHxi+trq/5rnRDRYI8IIxlqs0uMmaceFUXSiKgskhRQJPjXyE2x4oY90VRlPJKe+TsLTNCCwsLAsLEAQWAwwsQUEFiGGBAYQEQBgRDCAgAvLIZRkyTNjRlySWUeN9tr7fHfTsEr7zzh1XvryPoeyv7L838kcfl/AZOIbThQufGugHmSdhMIQlN1FHdlzQxLam6PScP7CZSLfMiHyAL/jtOuOim+LPMn2xjT9mLfw+pq4T2DF/y2ex4BFo/Mtf5S46H8zMsnbO72I+pqxexGAG2fIw/okgfiBc0WhhzbMJdsZmtySNj+yvCnG+PsiEc4y4GTJ3tB1KCdVgXvtV0J1YMccMtqG5+vzOLPq8udJZHdeCXyI2LBwXZrh4YBsjDGoxpbEdWLMfsgbmz4To9rJbb4dTmOXzXn36Bmx8Ljwak7IMpLv3QTl0r7pAUdntbDbYWRMroKsmH21waU7RMiMdAyDSD2RY41W6bvAtkQDTZ33A3jsVCOV+3OLNl7M4silsypioBycZxcO4yPpJCjVxCChdDc1RosNk9ZplCoXw4au+ADbdDYq9vwmWJz2f9xb9/D4F5FDa9jh92M0zQii9MLCggsLHRYWIAgIDCAiAICABARDCAgAUQxOWSxmTJM2MyuLklGr9TYzlGXIup1RUW91UCzYHnZO8vuouW0+JotTOOPu4uldvxN2PGF91QPE0AN5oklwMHJviw4yQajAoiAAlYADUYjzHthzBuHfAUwplDLxRdGVbfssRfGusg6O9+cBnnuH9rGGbJfL9enLkbERiONsS/oWLIBZx2WLkoTsRtttULCjQ3OX18PjXl2PEx4rBqIUuqg5cau2L+SHe0NZY6dPhdQsKPe6YyStMAL0wAlQGXUALqIAgIAWBEMICAFgRDCgBIAUy3ADJxGA1tv+czcRpi+CQFt+o6CKCVjZ0JqSSAEgBRgBnwcWmQkI4JHUfw8xJU0+DG00PqWSVUAKqAFQAkAK0xiKqAF6YATTAZemIC6gBdQAuogLqAy4ASAEgBIASAHOxsuouWrc0PE/5uZKrsrwOTl9sMRZlVwmlmVtYrvKxUjf4E/DeS83QaiaG9reHGMsW1adJfRTBQa7x32G4MffKg2DJxHtthVCwrYE6Se9sLI0+Yo+PgfKS8/RD2DFxnPmy7Asy6O0bs17ipvTM3gDRqz4TKU5SKSSNPIsGHMwJzAt3qxgkN3SQSfGrU9PLrLx4k97FKXQ9aBOoyJUAJUBFVGBKgBVQAlQAlQAuoASogLqAEqAy4ASAEgBIASAEgAGa9JryifADwnE8l4tuPGVcz/o47laseumpmCjTWjUEG/e61OVwk5XyNLVHVy+zSO2o4F1Xeq6N6mbqD5u33jK7tvkG0i8XsuoDgY0UZARkq+8Dd3X9o/WHcsNpGzB7KcMNRbEHLag13RDe8KvobO3qfOaLDFcSXJmtuR4CFHZABUOMAFgNBvuGj3l3NA7Dwl7KFYXDcoxY8vaotNpZAPBQznI9eO7G/kKqCik7CzfKESAEgBIASAEgBKgBIASAEgBIASAEgBIASAEgBIAf/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solidFill>
                <a:prstClr val="white"/>
              </a:solidFill>
            </a:endParaRP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2420888"/>
            <a:ext cx="3081859" cy="3969061"/>
          </a:xfrm>
          <a:prstGeom prst="rect">
            <a:avLst/>
          </a:prstGeom>
        </p:spPr>
      </p:pic>
    </p:spTree>
    <p:extLst>
      <p:ext uri="{BB962C8B-B14F-4D97-AF65-F5344CB8AC3E}">
        <p14:creationId xmlns:p14="http://schemas.microsoft.com/office/powerpoint/2010/main" val="816167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rázek2.jpg"/>
          <p:cNvPicPr>
            <a:picLocks noGrp="1" noChangeAspect="1"/>
          </p:cNvPicPr>
          <p:nvPr isPhoto="1"/>
        </p:nvPicPr>
        <p:blipFill>
          <a:blip r:embed="rId2" cstate="print">
            <a:lum/>
          </a:blip>
          <a:stretch>
            <a:fillRect/>
          </a:stretch>
        </p:blipFill>
        <p:spPr>
          <a:xfrm>
            <a:off x="0" y="3175"/>
            <a:ext cx="9144000" cy="6851650"/>
          </a:xfrm>
          <a:prstGeom prst="rect">
            <a:avLst/>
          </a:prstGeom>
          <a:noFill/>
          <a:ln>
            <a:noFill/>
          </a:ln>
        </p:spPr>
      </p:pic>
    </p:spTree>
    <p:extLst>
      <p:ext uri="{BB962C8B-B14F-4D97-AF65-F5344CB8AC3E}">
        <p14:creationId xmlns:p14="http://schemas.microsoft.com/office/powerpoint/2010/main" val="437376479"/>
      </p:ext>
    </p:extLst>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socha-svobody-2.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672325842"/>
      </p:ext>
    </p:extLst>
  </p:cSld>
  <p:clrMapOvr>
    <a:masterClrMapping/>
  </p:clrMapOvr>
  <p:transition>
    <p:pull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srcRect b="10287"/>
          <a:stretch>
            <a:fillRect/>
          </a:stretch>
        </p:blipFill>
        <p:spPr bwMode="auto">
          <a:xfrm>
            <a:off x="4265613" y="2060848"/>
            <a:ext cx="4878387" cy="227300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652120" y="4581128"/>
            <a:ext cx="3059832" cy="2084205"/>
          </a:xfrm>
          <a:prstGeom prst="rect">
            <a:avLst/>
          </a:prstGeom>
          <a:noFill/>
          <a:ln w="9525">
            <a:noFill/>
            <a:miter lim="800000"/>
            <a:headEnd/>
            <a:tailEnd/>
          </a:ln>
        </p:spPr>
      </p:pic>
      <p:sp>
        <p:nvSpPr>
          <p:cNvPr id="4" name="Nadpis 3"/>
          <p:cNvSpPr>
            <a:spLocks noGrp="1"/>
          </p:cNvSpPr>
          <p:nvPr>
            <p:ph type="title"/>
          </p:nvPr>
        </p:nvSpPr>
        <p:spPr/>
        <p:txBody>
          <a:bodyPr/>
          <a:lstStyle/>
          <a:p>
            <a:pPr algn="ctr"/>
            <a:r>
              <a:rPr lang="cs-CZ" b="1" dirty="0" smtClean="0"/>
              <a:t>Pensylvánie</a:t>
            </a:r>
            <a:endParaRPr lang="cs-CZ" b="1" dirty="0"/>
          </a:p>
        </p:txBody>
      </p:sp>
      <p:pic>
        <p:nvPicPr>
          <p:cNvPr id="2052" name="Picture 4"/>
          <p:cNvPicPr>
            <a:picLocks noChangeAspect="1" noChangeArrowheads="1"/>
          </p:cNvPicPr>
          <p:nvPr/>
        </p:nvPicPr>
        <p:blipFill>
          <a:blip r:embed="rId4" cstate="print"/>
          <a:srcRect/>
          <a:stretch>
            <a:fillRect/>
          </a:stretch>
        </p:blipFill>
        <p:spPr bwMode="auto">
          <a:xfrm>
            <a:off x="0" y="1484784"/>
            <a:ext cx="4555062" cy="3384376"/>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1835696" y="4797152"/>
            <a:ext cx="2060848" cy="2060848"/>
          </a:xfrm>
          <a:prstGeom prst="rect">
            <a:avLst/>
          </a:prstGeom>
          <a:noFill/>
          <a:ln w="9525">
            <a:noFill/>
            <a:miter lim="800000"/>
            <a:headEnd/>
            <a:tailEnd/>
          </a:ln>
        </p:spPr>
      </p:pic>
    </p:spTree>
    <p:extLst>
      <p:ext uri="{BB962C8B-B14F-4D97-AF65-F5344CB8AC3E}">
        <p14:creationId xmlns:p14="http://schemas.microsoft.com/office/powerpoint/2010/main" val="3868183678"/>
      </p:ext>
    </p:extLst>
  </p:cSld>
  <p:clrMapOvr>
    <a:masterClrMapping/>
  </p:clrMapOvr>
  <p:transition>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b="1" dirty="0" smtClean="0"/>
              <a:t>Pensylvánie</a:t>
            </a:r>
            <a:endParaRPr lang="cs-CZ" b="1" dirty="0"/>
          </a:p>
        </p:txBody>
      </p:sp>
      <p:sp>
        <p:nvSpPr>
          <p:cNvPr id="4" name="Zástupný symbol pro obsah 3"/>
          <p:cNvSpPr>
            <a:spLocks noGrp="1"/>
          </p:cNvSpPr>
          <p:nvPr>
            <p:ph idx="1"/>
          </p:nvPr>
        </p:nvSpPr>
        <p:spPr/>
        <p:txBody>
          <a:bodyPr/>
          <a:lstStyle/>
          <a:p>
            <a:r>
              <a:rPr lang="cs-CZ" dirty="0" smtClean="0"/>
              <a:t>119 000km2</a:t>
            </a:r>
          </a:p>
          <a:p>
            <a:r>
              <a:rPr lang="cs-CZ" dirty="0" smtClean="0"/>
              <a:t>12 800 000 </a:t>
            </a:r>
            <a:r>
              <a:rPr lang="cs-CZ" dirty="0" smtClean="0"/>
              <a:t>obyvatel</a:t>
            </a:r>
            <a:endParaRPr lang="cs-CZ" dirty="0" smtClean="0"/>
          </a:p>
        </p:txBody>
      </p:sp>
    </p:spTree>
    <p:extLst>
      <p:ext uri="{BB962C8B-B14F-4D97-AF65-F5344CB8AC3E}">
        <p14:creationId xmlns:p14="http://schemas.microsoft.com/office/powerpoint/2010/main" val="2956468468"/>
      </p:ext>
    </p:extLst>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b="1" dirty="0" smtClean="0"/>
              <a:t>Hospodářství</a:t>
            </a:r>
            <a:endParaRPr lang="cs-CZ" b="1" dirty="0"/>
          </a:p>
        </p:txBody>
      </p:sp>
      <p:sp>
        <p:nvSpPr>
          <p:cNvPr id="4" name="Zástupný symbol pro obsah 3"/>
          <p:cNvSpPr>
            <a:spLocks noGrp="1"/>
          </p:cNvSpPr>
          <p:nvPr>
            <p:ph idx="1"/>
          </p:nvPr>
        </p:nvSpPr>
        <p:spPr/>
        <p:txBody>
          <a:bodyPr/>
          <a:lstStyle/>
          <a:p>
            <a:r>
              <a:rPr lang="cs-CZ" dirty="0" smtClean="0"/>
              <a:t>Zemědělství: kukuřice, tabák, houby, mlékárenské výrobky, drůbeží, hovězí a vepřové maso. </a:t>
            </a:r>
          </a:p>
          <a:p>
            <a:r>
              <a:rPr lang="cs-CZ" dirty="0" smtClean="0"/>
              <a:t>Průmysl: těžební, hutní, strojírenský, chemický, elektrotechnický, papírenský a tabákový. </a:t>
            </a:r>
          </a:p>
          <a:p>
            <a:endParaRPr lang="cs-CZ" dirty="0"/>
          </a:p>
        </p:txBody>
      </p:sp>
    </p:spTree>
    <p:extLst>
      <p:ext uri="{BB962C8B-B14F-4D97-AF65-F5344CB8AC3E}">
        <p14:creationId xmlns:p14="http://schemas.microsoft.com/office/powerpoint/2010/main" val="3795475361"/>
      </p:ext>
    </p:extLst>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pPr algn="ctr"/>
            <a:r>
              <a:rPr lang="cs-CZ" b="1" dirty="0" err="1" smtClean="0"/>
              <a:t>Harrisburg</a:t>
            </a:r>
            <a:endParaRPr lang="cs-CZ" b="1" dirty="0"/>
          </a:p>
        </p:txBody>
      </p:sp>
      <p:sp>
        <p:nvSpPr>
          <p:cNvPr id="5" name="Zástupný symbol pro obsah 4"/>
          <p:cNvSpPr>
            <a:spLocks noGrp="1"/>
          </p:cNvSpPr>
          <p:nvPr>
            <p:ph idx="1"/>
          </p:nvPr>
        </p:nvSpPr>
        <p:spPr/>
        <p:txBody>
          <a:bodyPr/>
          <a:lstStyle/>
          <a:p>
            <a:r>
              <a:rPr lang="cs-CZ" dirty="0" smtClean="0"/>
              <a:t>hl. město</a:t>
            </a:r>
          </a:p>
          <a:p>
            <a:r>
              <a:rPr lang="cs-CZ" dirty="0" smtClean="0"/>
              <a:t>50 000 obyvatel (v oblasti </a:t>
            </a:r>
            <a:r>
              <a:rPr lang="cs-CZ" dirty="0" err="1" smtClean="0"/>
              <a:t>Harrisburg</a:t>
            </a:r>
            <a:r>
              <a:rPr lang="cs-CZ" dirty="0" smtClean="0"/>
              <a:t> 650 000 obyvatel) </a:t>
            </a:r>
          </a:p>
          <a:p>
            <a:r>
              <a:rPr lang="cs-CZ" dirty="0" smtClean="0"/>
              <a:t>54,83 % obyvatel tmavé pleti</a:t>
            </a:r>
          </a:p>
          <a:p>
            <a:r>
              <a:rPr lang="cs-CZ" dirty="0" smtClean="0"/>
              <a:t>31,72 % běloši</a:t>
            </a:r>
          </a:p>
          <a:p>
            <a:r>
              <a:rPr lang="cs-CZ" dirty="0" smtClean="0"/>
              <a:t>2,83 % asiaté</a:t>
            </a:r>
          </a:p>
          <a:p>
            <a:endParaRPr lang="cs-CZ" dirty="0"/>
          </a:p>
        </p:txBody>
      </p:sp>
      <p:pic>
        <p:nvPicPr>
          <p:cNvPr id="4100" name="Picture 4"/>
          <p:cNvPicPr>
            <a:picLocks noChangeAspect="1" noChangeArrowheads="1"/>
          </p:cNvPicPr>
          <p:nvPr/>
        </p:nvPicPr>
        <p:blipFill>
          <a:blip r:embed="rId2" cstate="print"/>
          <a:srcRect/>
          <a:stretch>
            <a:fillRect/>
          </a:stretch>
        </p:blipFill>
        <p:spPr bwMode="auto">
          <a:xfrm>
            <a:off x="539552" y="1628800"/>
            <a:ext cx="7993063" cy="4826000"/>
          </a:xfrm>
          <a:prstGeom prst="rect">
            <a:avLst/>
          </a:prstGeom>
          <a:noFill/>
          <a:ln w="9525">
            <a:noFill/>
            <a:miter lim="800000"/>
            <a:headEnd/>
            <a:tailEnd/>
          </a:ln>
        </p:spPr>
      </p:pic>
    </p:spTree>
    <p:extLst>
      <p:ext uri="{BB962C8B-B14F-4D97-AF65-F5344CB8AC3E}">
        <p14:creationId xmlns:p14="http://schemas.microsoft.com/office/powerpoint/2010/main" val="376824264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b="1" dirty="0" err="1" smtClean="0"/>
              <a:t>Phiadelfia</a:t>
            </a:r>
            <a:r>
              <a:rPr lang="cs-CZ" b="1" dirty="0" smtClean="0"/>
              <a:t> </a:t>
            </a:r>
            <a:endParaRPr lang="cs-CZ" b="1" dirty="0"/>
          </a:p>
        </p:txBody>
      </p:sp>
      <p:sp>
        <p:nvSpPr>
          <p:cNvPr id="4" name="Zástupný symbol pro obsah 3"/>
          <p:cNvSpPr>
            <a:spLocks noGrp="1"/>
          </p:cNvSpPr>
          <p:nvPr>
            <p:ph idx="1"/>
          </p:nvPr>
        </p:nvSpPr>
        <p:spPr>
          <a:xfrm>
            <a:off x="395536" y="1412776"/>
            <a:ext cx="8229600" cy="4572000"/>
          </a:xfrm>
        </p:spPr>
        <p:txBody>
          <a:bodyPr/>
          <a:lstStyle/>
          <a:p>
            <a:r>
              <a:rPr lang="cs-CZ" dirty="0" smtClean="0"/>
              <a:t>Největší město</a:t>
            </a:r>
          </a:p>
          <a:p>
            <a:r>
              <a:rPr lang="cs-CZ" dirty="0" smtClean="0"/>
              <a:t>1 500 000 obyvatel (metropolitní oblast 6 mil.)</a:t>
            </a:r>
          </a:p>
          <a:p>
            <a:r>
              <a:rPr lang="cs-CZ" dirty="0" smtClean="0"/>
              <a:t>45% běloši a 43% černoši</a:t>
            </a:r>
          </a:p>
          <a:p>
            <a:r>
              <a:rPr lang="cs-CZ" dirty="0" smtClean="0"/>
              <a:t>1790-1800 </a:t>
            </a:r>
            <a:r>
              <a:rPr lang="cs-CZ" dirty="0" smtClean="0"/>
              <a:t>hl. město USA (</a:t>
            </a:r>
            <a:r>
              <a:rPr lang="cs-CZ" dirty="0" err="1" smtClean="0"/>
              <a:t>Dekladace</a:t>
            </a:r>
            <a:r>
              <a:rPr lang="cs-CZ" dirty="0" smtClean="0"/>
              <a:t> nezávislosti, Ústava Spojených států)</a:t>
            </a:r>
          </a:p>
        </p:txBody>
      </p:sp>
      <p:pic>
        <p:nvPicPr>
          <p:cNvPr id="6148" name="Picture 4"/>
          <p:cNvPicPr>
            <a:picLocks noChangeAspect="1" noChangeArrowheads="1"/>
          </p:cNvPicPr>
          <p:nvPr/>
        </p:nvPicPr>
        <p:blipFill>
          <a:blip r:embed="rId2" cstate="print"/>
          <a:srcRect/>
          <a:stretch>
            <a:fillRect/>
          </a:stretch>
        </p:blipFill>
        <p:spPr bwMode="auto">
          <a:xfrm>
            <a:off x="2987824" y="4653136"/>
            <a:ext cx="2952030" cy="198884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539552" y="1772816"/>
            <a:ext cx="8257239" cy="4665340"/>
          </a:xfrm>
          <a:prstGeom prst="rect">
            <a:avLst/>
          </a:prstGeom>
          <a:noFill/>
          <a:ln w="9525">
            <a:noFill/>
            <a:miter lim="800000"/>
            <a:headEnd/>
            <a:tailEnd/>
          </a:ln>
        </p:spPr>
      </p:pic>
    </p:spTree>
    <p:extLst>
      <p:ext uri="{BB962C8B-B14F-4D97-AF65-F5344CB8AC3E}">
        <p14:creationId xmlns:p14="http://schemas.microsoft.com/office/powerpoint/2010/main" val="872591542"/>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wipe(down)">
                                      <p:cBhvr>
                                        <p:cTn id="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pPr algn="ctr"/>
            <a:r>
              <a:rPr lang="cs-CZ" b="1" dirty="0" smtClean="0"/>
              <a:t>Pittsburgh</a:t>
            </a:r>
            <a:endParaRPr lang="cs-CZ" b="1" dirty="0"/>
          </a:p>
        </p:txBody>
      </p:sp>
      <p:sp>
        <p:nvSpPr>
          <p:cNvPr id="5" name="Zástupný symbol pro obsah 4"/>
          <p:cNvSpPr>
            <a:spLocks noGrp="1"/>
          </p:cNvSpPr>
          <p:nvPr>
            <p:ph idx="1"/>
          </p:nvPr>
        </p:nvSpPr>
        <p:spPr>
          <a:xfrm>
            <a:off x="323527" y="1340768"/>
            <a:ext cx="8550249" cy="4572000"/>
          </a:xfrm>
        </p:spPr>
        <p:txBody>
          <a:bodyPr/>
          <a:lstStyle/>
          <a:p>
            <a:r>
              <a:rPr lang="cs-CZ" dirty="0" smtClean="0"/>
              <a:t>2. největší město</a:t>
            </a:r>
          </a:p>
          <a:p>
            <a:r>
              <a:rPr lang="it-IT" dirty="0" smtClean="0"/>
              <a:t>350 000 obyvatel </a:t>
            </a:r>
            <a:r>
              <a:rPr lang="it-IT" dirty="0" smtClean="0"/>
              <a:t>(</a:t>
            </a:r>
            <a:r>
              <a:rPr lang="cs-CZ" dirty="0" smtClean="0"/>
              <a:t>aglomerace</a:t>
            </a:r>
            <a:r>
              <a:rPr lang="it-IT" dirty="0" smtClean="0"/>
              <a:t> </a:t>
            </a:r>
            <a:r>
              <a:rPr lang="it-IT" dirty="0" smtClean="0"/>
              <a:t>2 000 000)</a:t>
            </a:r>
          </a:p>
          <a:p>
            <a:endParaRPr lang="cs-CZ" dirty="0"/>
          </a:p>
        </p:txBody>
      </p:sp>
      <p:pic>
        <p:nvPicPr>
          <p:cNvPr id="11267" name="Picture 3"/>
          <p:cNvPicPr>
            <a:picLocks noChangeAspect="1" noChangeArrowheads="1"/>
          </p:cNvPicPr>
          <p:nvPr/>
        </p:nvPicPr>
        <p:blipFill>
          <a:blip r:embed="rId2" cstate="print"/>
          <a:srcRect/>
          <a:stretch>
            <a:fillRect/>
          </a:stretch>
        </p:blipFill>
        <p:spPr bwMode="auto">
          <a:xfrm>
            <a:off x="1043608" y="2514432"/>
            <a:ext cx="6984776" cy="4343568"/>
          </a:xfrm>
          <a:prstGeom prst="rect">
            <a:avLst/>
          </a:prstGeom>
          <a:noFill/>
          <a:ln w="9525">
            <a:noFill/>
            <a:miter lim="800000"/>
            <a:headEnd/>
            <a:tailEnd/>
          </a:ln>
        </p:spPr>
      </p:pic>
      <p:pic>
        <p:nvPicPr>
          <p:cNvPr id="11268" name="Picture 4"/>
          <p:cNvPicPr>
            <a:picLocks noChangeAspect="1" noChangeArrowheads="1"/>
          </p:cNvPicPr>
          <p:nvPr/>
        </p:nvPicPr>
        <p:blipFill>
          <a:blip r:embed="rId3" cstate="print"/>
          <a:srcRect/>
          <a:stretch>
            <a:fillRect/>
          </a:stretch>
        </p:blipFill>
        <p:spPr bwMode="auto">
          <a:xfrm>
            <a:off x="7020272" y="0"/>
            <a:ext cx="1853505" cy="1912213"/>
          </a:xfrm>
          <a:prstGeom prst="rect">
            <a:avLst/>
          </a:prstGeom>
          <a:noFill/>
          <a:ln w="9525">
            <a:noFill/>
            <a:miter lim="800000"/>
            <a:headEnd/>
            <a:tailEnd/>
          </a:ln>
        </p:spPr>
      </p:pic>
    </p:spTree>
    <p:extLst>
      <p:ext uri="{BB962C8B-B14F-4D97-AF65-F5344CB8AC3E}">
        <p14:creationId xmlns:p14="http://schemas.microsoft.com/office/powerpoint/2010/main" val="2820223003"/>
      </p:ext>
    </p:extLst>
  </p:cSld>
  <p:clrMapOvr>
    <a:masterClrMapping/>
  </p:clrMapOvr>
  <p:transition>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2729484"/>
            <a:ext cx="8229600" cy="1399032"/>
          </a:xfrm>
        </p:spPr>
        <p:txBody>
          <a:bodyPr>
            <a:normAutofit fontScale="90000"/>
          </a:bodyPr>
          <a:lstStyle/>
          <a:p>
            <a:pPr algn="ctr"/>
            <a:r>
              <a:rPr lang="cs-CZ" dirty="0" smtClean="0"/>
              <a:t>Děkujeme za pozornost!</a:t>
            </a:r>
            <a:br>
              <a:rPr lang="cs-CZ" dirty="0" smtClean="0"/>
            </a:br>
            <a:r>
              <a:rPr lang="cs-CZ" dirty="0"/>
              <a:t/>
            </a:r>
            <a:br>
              <a:rPr lang="cs-CZ" dirty="0"/>
            </a:br>
            <a:r>
              <a:rPr lang="cs-CZ" dirty="0" smtClean="0"/>
              <a:t/>
            </a:r>
            <a:br>
              <a:rPr lang="cs-CZ" dirty="0" smtClean="0"/>
            </a:br>
            <a:r>
              <a:rPr lang="cs-CZ" dirty="0"/>
              <a:t/>
            </a:r>
            <a:br>
              <a:rPr lang="cs-CZ" dirty="0"/>
            </a:br>
            <a:endParaRPr lang="cs-CZ" dirty="0"/>
          </a:p>
        </p:txBody>
      </p:sp>
      <p:sp>
        <p:nvSpPr>
          <p:cNvPr id="2" name="TextovéPole 1"/>
          <p:cNvSpPr txBox="1"/>
          <p:nvPr/>
        </p:nvSpPr>
        <p:spPr>
          <a:xfrm>
            <a:off x="1691680" y="3933056"/>
            <a:ext cx="6192688" cy="646331"/>
          </a:xfrm>
          <a:prstGeom prst="rect">
            <a:avLst/>
          </a:prstGeom>
          <a:noFill/>
        </p:spPr>
        <p:txBody>
          <a:bodyPr wrap="square" rtlCol="0">
            <a:spAutoFit/>
          </a:bodyPr>
          <a:lstStyle/>
          <a:p>
            <a:r>
              <a:rPr lang="cs-CZ" dirty="0" smtClean="0">
                <a:solidFill>
                  <a:prstClr val="white"/>
                </a:solidFill>
              </a:rPr>
              <a:t>Vypracoval: Benda, Vokurka, Koudelová, Kratochvílová, Ševčík</a:t>
            </a:r>
            <a:r>
              <a:rPr lang="cs-CZ" smtClean="0">
                <a:solidFill>
                  <a:prstClr val="white"/>
                </a:solidFill>
              </a:rPr>
              <a:t>,  Homolová</a:t>
            </a:r>
          </a:p>
        </p:txBody>
      </p:sp>
    </p:spTree>
    <p:extLst>
      <p:ext uri="{BB962C8B-B14F-4D97-AF65-F5344CB8AC3E}">
        <p14:creationId xmlns:p14="http://schemas.microsoft.com/office/powerpoint/2010/main" val="129809179"/>
      </p:ext>
    </p:extLst>
  </p:cSld>
  <p:clrMapOvr>
    <a:masterClrMapping/>
  </p:clrMapOvr>
  <p:transition>
    <p:pull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39552" y="2204864"/>
            <a:ext cx="7851648" cy="1828800"/>
          </a:xfrm>
        </p:spPr>
        <p:txBody>
          <a:bodyPr>
            <a:normAutofit fontScale="90000"/>
          </a:bodyPr>
          <a:lstStyle/>
          <a:p>
            <a:r>
              <a:rPr lang="cs-CZ" sz="6000" dirty="0" smtClean="0">
                <a:solidFill>
                  <a:schemeClr val="tx1">
                    <a:lumMod val="95000"/>
                    <a:lumOff val="5000"/>
                  </a:schemeClr>
                </a:solidFill>
              </a:rPr>
              <a:t/>
            </a:r>
            <a:br>
              <a:rPr lang="cs-CZ" sz="6000" dirty="0" smtClean="0">
                <a:solidFill>
                  <a:schemeClr val="tx1">
                    <a:lumMod val="95000"/>
                    <a:lumOff val="5000"/>
                  </a:schemeClr>
                </a:solidFill>
              </a:rPr>
            </a:br>
            <a:r>
              <a:rPr lang="cs-CZ" sz="7900" i="1" dirty="0" smtClean="0">
                <a:solidFill>
                  <a:schemeClr val="tx1">
                    <a:lumMod val="95000"/>
                    <a:lumOff val="5000"/>
                  </a:schemeClr>
                </a:solidFill>
              </a:rPr>
              <a:t>Jih Spojených států</a:t>
            </a:r>
            <a:br>
              <a:rPr lang="cs-CZ" sz="7900" i="1" dirty="0" smtClean="0">
                <a:solidFill>
                  <a:schemeClr val="tx1">
                    <a:lumMod val="95000"/>
                    <a:lumOff val="5000"/>
                  </a:schemeClr>
                </a:solidFill>
              </a:rPr>
            </a:br>
            <a:r>
              <a:rPr lang="cs-CZ" sz="7900" i="1" dirty="0" smtClean="0">
                <a:solidFill>
                  <a:schemeClr val="tx1">
                    <a:lumMod val="95000"/>
                    <a:lumOff val="5000"/>
                  </a:schemeClr>
                </a:solidFill>
              </a:rPr>
              <a:t>amerických</a:t>
            </a:r>
            <a:endParaRPr lang="cs-CZ" sz="7900" i="1" dirty="0">
              <a:solidFill>
                <a:schemeClr val="tx1">
                  <a:lumMod val="95000"/>
                  <a:lumOff val="5000"/>
                </a:schemeClr>
              </a:solidFill>
            </a:endParaRPr>
          </a:p>
        </p:txBody>
      </p:sp>
      <p:sp>
        <p:nvSpPr>
          <p:cNvPr id="3" name="Podnadpis 2"/>
          <p:cNvSpPr>
            <a:spLocks noGrp="1"/>
          </p:cNvSpPr>
          <p:nvPr>
            <p:ph type="subTitle" idx="1"/>
          </p:nvPr>
        </p:nvSpPr>
        <p:spPr/>
        <p:txBody>
          <a:bodyPr/>
          <a:lstStyle/>
          <a:p>
            <a:endParaRPr lang="cs-CZ"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9442" y="675724"/>
            <a:ext cx="7450990" cy="1169100"/>
          </a:xfrm>
        </p:spPr>
        <p:txBody>
          <a:bodyPr/>
          <a:lstStyle/>
          <a:p>
            <a:pPr algn="ctr"/>
            <a:r>
              <a:rPr lang="cs-CZ" sz="4000" b="1" smtClean="0">
                <a:effectLst/>
              </a:rPr>
              <a:t>Massachusetts </a:t>
            </a:r>
            <a:endParaRPr lang="cs-CZ" sz="4000" dirty="0"/>
          </a:p>
        </p:txBody>
      </p:sp>
      <p:sp>
        <p:nvSpPr>
          <p:cNvPr id="3" name="Zástupný symbol pro obsah 2"/>
          <p:cNvSpPr>
            <a:spLocks noGrp="1"/>
          </p:cNvSpPr>
          <p:nvPr>
            <p:ph idx="1"/>
          </p:nvPr>
        </p:nvSpPr>
        <p:spPr>
          <a:xfrm>
            <a:off x="251520" y="1807361"/>
            <a:ext cx="7883035" cy="4141919"/>
          </a:xfrm>
        </p:spPr>
        <p:txBody>
          <a:bodyPr anchor="t">
            <a:noAutofit/>
          </a:bodyPr>
          <a:lstStyle/>
          <a:p>
            <a:r>
              <a:rPr lang="cs-CZ" sz="2400" b="1" dirty="0" smtClean="0"/>
              <a:t>Přezdívka státu</a:t>
            </a:r>
            <a:r>
              <a:rPr lang="cs-CZ" sz="2400" dirty="0" smtClean="0"/>
              <a:t>: </a:t>
            </a:r>
            <a:r>
              <a:rPr lang="cs-CZ" sz="2400" dirty="0" err="1" smtClean="0"/>
              <a:t>Bay</a:t>
            </a:r>
            <a:r>
              <a:rPr lang="cs-CZ" sz="2400" dirty="0" smtClean="0"/>
              <a:t> </a:t>
            </a:r>
            <a:r>
              <a:rPr lang="cs-CZ" sz="2400" dirty="0" err="1" smtClean="0"/>
              <a:t>State</a:t>
            </a:r>
            <a:endParaRPr lang="cs-CZ" sz="2400" dirty="0" smtClean="0"/>
          </a:p>
          <a:p>
            <a:r>
              <a:rPr lang="cs-CZ" sz="2400" b="1" dirty="0" smtClean="0"/>
              <a:t>Připojen k Unii</a:t>
            </a:r>
            <a:r>
              <a:rPr lang="cs-CZ" sz="2400" dirty="0" smtClean="0"/>
              <a:t>: 1788</a:t>
            </a:r>
          </a:p>
          <a:p>
            <a:r>
              <a:rPr lang="cs-CZ" sz="2400" b="1" dirty="0" smtClean="0"/>
              <a:t>Největší a hlavní města</a:t>
            </a:r>
            <a:r>
              <a:rPr lang="cs-CZ" sz="2400" dirty="0" smtClean="0"/>
              <a:t>: Boston</a:t>
            </a:r>
          </a:p>
          <a:p>
            <a:r>
              <a:rPr lang="cs-CZ" sz="2400" b="1" dirty="0"/>
              <a:t>Rozloha</a:t>
            </a:r>
            <a:r>
              <a:rPr lang="cs-CZ" sz="2400" dirty="0"/>
              <a:t>: </a:t>
            </a:r>
            <a:r>
              <a:rPr lang="cs-CZ" sz="2400" dirty="0" smtClean="0"/>
              <a:t>21 </a:t>
            </a:r>
            <a:r>
              <a:rPr lang="cs-CZ" sz="2400" dirty="0"/>
              <a:t>455 </a:t>
            </a:r>
            <a:r>
              <a:rPr lang="cs-CZ" sz="2400" dirty="0" smtClean="0"/>
              <a:t>km</a:t>
            </a:r>
            <a:r>
              <a:rPr lang="cs-CZ" sz="2400" baseline="30000" dirty="0" smtClean="0"/>
              <a:t>2</a:t>
            </a:r>
          </a:p>
          <a:p>
            <a:r>
              <a:rPr lang="cs-CZ" sz="2400" b="1" dirty="0"/>
              <a:t>Počet obyvatel</a:t>
            </a:r>
            <a:r>
              <a:rPr lang="cs-CZ" sz="2400" dirty="0"/>
              <a:t>: (1994) 6 025 </a:t>
            </a:r>
            <a:r>
              <a:rPr lang="cs-CZ" sz="2400" dirty="0" smtClean="0"/>
              <a:t>000</a:t>
            </a:r>
          </a:p>
          <a:p>
            <a:r>
              <a:rPr lang="cs-CZ" sz="2400" b="1" dirty="0" smtClean="0"/>
              <a:t>Vlajka:</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509120"/>
            <a:ext cx="3528392" cy="211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8317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Us south census.png"/>
          <p:cNvPicPr>
            <a:picLocks noChangeAspect="1" noChangeArrowheads="1"/>
          </p:cNvPicPr>
          <p:nvPr/>
        </p:nvPicPr>
        <p:blipFill>
          <a:blip r:embed="rId2"/>
          <a:srcRect/>
          <a:stretch>
            <a:fillRect/>
          </a:stretch>
        </p:blipFill>
        <p:spPr bwMode="auto">
          <a:xfrm>
            <a:off x="0" y="571480"/>
            <a:ext cx="9144000" cy="5896751"/>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357166"/>
            <a:ext cx="8229600" cy="1143000"/>
          </a:xfrm>
        </p:spPr>
        <p:txBody>
          <a:bodyPr>
            <a:normAutofit/>
          </a:bodyPr>
          <a:lstStyle/>
          <a:p>
            <a:pPr algn="ctr"/>
            <a:r>
              <a:rPr lang="cs-CZ" i="1" dirty="0" smtClean="0"/>
              <a:t>Státy Jihu</a:t>
            </a:r>
            <a:endParaRPr lang="cs-CZ" i="1" dirty="0"/>
          </a:p>
        </p:txBody>
      </p:sp>
      <p:sp>
        <p:nvSpPr>
          <p:cNvPr id="3" name="Zástupný symbol pro obsah 2"/>
          <p:cNvSpPr>
            <a:spLocks noGrp="1"/>
          </p:cNvSpPr>
          <p:nvPr>
            <p:ph idx="1"/>
          </p:nvPr>
        </p:nvSpPr>
        <p:spPr>
          <a:xfrm>
            <a:off x="1285852" y="1428736"/>
            <a:ext cx="4030738" cy="4662902"/>
          </a:xfrm>
        </p:spPr>
        <p:txBody>
          <a:bodyPr>
            <a:normAutofit/>
          </a:bodyPr>
          <a:lstStyle/>
          <a:p>
            <a:r>
              <a:rPr lang="cs-CZ" sz="3000" dirty="0" smtClean="0">
                <a:latin typeface="+mj-lt"/>
              </a:rPr>
              <a:t>Florida</a:t>
            </a:r>
          </a:p>
          <a:p>
            <a:r>
              <a:rPr lang="cs-CZ" sz="3000" dirty="0" err="1" smtClean="0">
                <a:latin typeface="+mj-lt"/>
              </a:rPr>
              <a:t>Lousiana</a:t>
            </a:r>
            <a:endParaRPr lang="cs-CZ" sz="3000" dirty="0" smtClean="0">
              <a:latin typeface="+mj-lt"/>
            </a:endParaRPr>
          </a:p>
          <a:p>
            <a:r>
              <a:rPr lang="cs-CZ" sz="3000" dirty="0" smtClean="0">
                <a:latin typeface="+mj-lt"/>
              </a:rPr>
              <a:t>Mississippi</a:t>
            </a:r>
          </a:p>
          <a:p>
            <a:r>
              <a:rPr lang="cs-CZ" sz="3000" dirty="0" smtClean="0">
                <a:latin typeface="+mj-lt"/>
              </a:rPr>
              <a:t>Alabama</a:t>
            </a:r>
          </a:p>
          <a:p>
            <a:r>
              <a:rPr lang="cs-CZ" sz="3000" dirty="0" err="1" smtClean="0">
                <a:latin typeface="+mj-lt"/>
              </a:rPr>
              <a:t>Georgia</a:t>
            </a:r>
            <a:endParaRPr lang="cs-CZ" sz="3000" dirty="0" smtClean="0">
              <a:latin typeface="+mj-lt"/>
            </a:endParaRPr>
          </a:p>
        </p:txBody>
      </p:sp>
      <p:sp>
        <p:nvSpPr>
          <p:cNvPr id="4" name="TextovéPole 3"/>
          <p:cNvSpPr txBox="1"/>
          <p:nvPr/>
        </p:nvSpPr>
        <p:spPr>
          <a:xfrm>
            <a:off x="4357686" y="2786058"/>
            <a:ext cx="4644008" cy="3231654"/>
          </a:xfrm>
          <a:prstGeom prst="rect">
            <a:avLst/>
          </a:prstGeom>
          <a:noFill/>
        </p:spPr>
        <p:txBody>
          <a:bodyPr wrap="square" rtlCol="0">
            <a:spAutoFit/>
          </a:bodyPr>
          <a:lstStyle/>
          <a:p>
            <a:pPr marL="274320" indent="-274320">
              <a:spcBef>
                <a:spcPct val="20000"/>
              </a:spcBef>
              <a:buClr>
                <a:schemeClr val="accent3"/>
              </a:buClr>
              <a:buSzPct val="95000"/>
              <a:buFont typeface="Wingdings 2"/>
              <a:buChar char=""/>
            </a:pPr>
            <a:r>
              <a:rPr lang="cs-CZ" sz="3000" dirty="0" smtClean="0">
                <a:latin typeface="+mj-lt"/>
              </a:rPr>
              <a:t>Jižní Karolína</a:t>
            </a:r>
          </a:p>
          <a:p>
            <a:pPr marL="274320" indent="-274320">
              <a:spcBef>
                <a:spcPct val="20000"/>
              </a:spcBef>
              <a:buClr>
                <a:schemeClr val="accent3"/>
              </a:buClr>
              <a:buSzPct val="95000"/>
              <a:buFont typeface="Wingdings 2"/>
              <a:buChar char=""/>
            </a:pPr>
            <a:r>
              <a:rPr lang="cs-CZ" sz="3000" dirty="0" smtClean="0">
                <a:latin typeface="+mj-lt"/>
              </a:rPr>
              <a:t>Severní Karolína</a:t>
            </a:r>
          </a:p>
          <a:p>
            <a:pPr marL="274320" indent="-274320">
              <a:spcBef>
                <a:spcPct val="20000"/>
              </a:spcBef>
              <a:buClr>
                <a:schemeClr val="accent3"/>
              </a:buClr>
              <a:buSzPct val="95000"/>
              <a:buFont typeface="Wingdings 2"/>
              <a:buChar char=""/>
            </a:pPr>
            <a:r>
              <a:rPr lang="cs-CZ" sz="3000" dirty="0" smtClean="0">
                <a:latin typeface="+mj-lt"/>
              </a:rPr>
              <a:t>Arkansas</a:t>
            </a:r>
          </a:p>
          <a:p>
            <a:pPr marL="274320" indent="-274320">
              <a:spcBef>
                <a:spcPct val="20000"/>
              </a:spcBef>
              <a:buClr>
                <a:schemeClr val="accent3"/>
              </a:buClr>
              <a:buSzPct val="95000"/>
              <a:buFont typeface="Wingdings 2"/>
              <a:buChar char=""/>
            </a:pPr>
            <a:r>
              <a:rPr lang="cs-CZ" sz="3000" dirty="0" err="1" smtClean="0">
                <a:latin typeface="+mj-lt"/>
              </a:rPr>
              <a:t>Tenesse</a:t>
            </a:r>
            <a:endParaRPr lang="cs-CZ" sz="3000" dirty="0" smtClean="0">
              <a:latin typeface="+mj-lt"/>
            </a:endParaRPr>
          </a:p>
          <a:p>
            <a:pPr marL="274320" indent="-274320">
              <a:spcBef>
                <a:spcPct val="20000"/>
              </a:spcBef>
              <a:buClr>
                <a:schemeClr val="accent3"/>
              </a:buClr>
              <a:buSzPct val="95000"/>
              <a:buFont typeface="Wingdings 2"/>
              <a:buChar char=""/>
            </a:pPr>
            <a:r>
              <a:rPr lang="cs-CZ" sz="3000" dirty="0" smtClean="0">
                <a:latin typeface="+mj-lt"/>
              </a:rPr>
              <a:t>Kentucky</a:t>
            </a:r>
          </a:p>
          <a:p>
            <a:endParaRPr lang="cs-CZ" sz="3000" dirty="0">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85728"/>
            <a:ext cx="8229600" cy="1143000"/>
          </a:xfrm>
        </p:spPr>
        <p:txBody>
          <a:bodyPr/>
          <a:lstStyle/>
          <a:p>
            <a:pPr algn="ctr"/>
            <a:r>
              <a:rPr lang="cs-CZ" i="1" dirty="0" smtClean="0"/>
              <a:t>Oblasti jihu USA</a:t>
            </a:r>
            <a:endParaRPr lang="cs-CZ" i="1" dirty="0"/>
          </a:p>
        </p:txBody>
      </p:sp>
      <p:sp>
        <p:nvSpPr>
          <p:cNvPr id="3" name="Zástupný symbol pro obsah 2"/>
          <p:cNvSpPr>
            <a:spLocks noGrp="1"/>
          </p:cNvSpPr>
          <p:nvPr>
            <p:ph idx="1"/>
          </p:nvPr>
        </p:nvSpPr>
        <p:spPr/>
        <p:txBody>
          <a:bodyPr>
            <a:normAutofit/>
          </a:bodyPr>
          <a:lstStyle/>
          <a:p>
            <a:r>
              <a:rPr lang="cs-CZ" dirty="0" smtClean="0">
                <a:latin typeface="+mj-lt"/>
              </a:rPr>
              <a:t>Oblast jihu USA je známa pro svou kulturu, dějiny, zvyky, hudební styly a kuchyně. </a:t>
            </a:r>
          </a:p>
          <a:p>
            <a:r>
              <a:rPr lang="cs-CZ" dirty="0" smtClean="0">
                <a:latin typeface="+mj-lt"/>
              </a:rPr>
              <a:t>Je tu velmi rozvinuté zemědělství (v okolí řeky Mississippi)</a:t>
            </a:r>
          </a:p>
          <a:p>
            <a:pPr algn="just"/>
            <a:r>
              <a:rPr lang="cs-CZ" dirty="0" smtClean="0">
                <a:latin typeface="+mj-lt"/>
              </a:rPr>
              <a:t>V tomto regionu přetrvává chudoba. Všechny jižanské státy, s výjimkou Marylandu, Virginie a Floridy, mají vyšší míru chudoby, než je celostátní </a:t>
            </a:r>
            <a:r>
              <a:rPr lang="cs-CZ" dirty="0" smtClean="0">
                <a:latin typeface="+mj-lt"/>
              </a:rPr>
              <a:t>průměr (i vyšší míru negroidního obyvatelstva).</a:t>
            </a:r>
            <a:endParaRPr lang="cs-CZ" dirty="0" smtClean="0">
              <a:latin typeface="+mj-lt"/>
            </a:endParaRPr>
          </a:p>
          <a:p>
            <a:pPr algn="just"/>
            <a:r>
              <a:rPr lang="cs-CZ" dirty="0" smtClean="0">
                <a:latin typeface="+mj-lt"/>
              </a:rPr>
              <a:t>Náboženství </a:t>
            </a:r>
            <a:r>
              <a:rPr lang="cs-CZ" dirty="0" err="1" smtClean="0">
                <a:latin typeface="+mj-lt"/>
              </a:rPr>
              <a:t>jížanských</a:t>
            </a:r>
            <a:r>
              <a:rPr lang="cs-CZ" dirty="0" smtClean="0">
                <a:latin typeface="+mj-lt"/>
              </a:rPr>
              <a:t> </a:t>
            </a:r>
            <a:r>
              <a:rPr lang="cs-CZ" dirty="0" smtClean="0">
                <a:latin typeface="+mj-lt"/>
              </a:rPr>
              <a:t>států je protestanské</a:t>
            </a:r>
            <a:endParaRPr lang="cs-CZ" dirty="0">
              <a:latin typeface="+mj-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500042"/>
            <a:ext cx="8229600" cy="1143000"/>
          </a:xfrm>
        </p:spPr>
        <p:txBody>
          <a:bodyPr/>
          <a:lstStyle/>
          <a:p>
            <a:pPr algn="ctr"/>
            <a:r>
              <a:rPr lang="cs-CZ" i="1" dirty="0" smtClean="0"/>
              <a:t>Historie</a:t>
            </a:r>
            <a:endParaRPr lang="cs-CZ" i="1" dirty="0"/>
          </a:p>
        </p:txBody>
      </p:sp>
      <p:sp>
        <p:nvSpPr>
          <p:cNvPr id="3" name="Zástupný symbol pro obsah 2"/>
          <p:cNvSpPr>
            <a:spLocks noGrp="1"/>
          </p:cNvSpPr>
          <p:nvPr>
            <p:ph idx="1"/>
          </p:nvPr>
        </p:nvSpPr>
        <p:spPr/>
        <p:txBody>
          <a:bodyPr>
            <a:normAutofit/>
          </a:bodyPr>
          <a:lstStyle/>
          <a:p>
            <a:r>
              <a:rPr lang="cs-CZ" sz="3000" dirty="0" smtClean="0">
                <a:latin typeface="+mj-lt"/>
              </a:rPr>
              <a:t>Před občanskou válkou byly tyto státy otrokářské – nacházela se tu většina plantáží.</a:t>
            </a:r>
          </a:p>
          <a:p>
            <a:r>
              <a:rPr lang="cs-CZ" sz="3000" dirty="0" smtClean="0">
                <a:latin typeface="+mj-lt"/>
              </a:rPr>
              <a:t>Za občanské války bojovaly mimo jiné tyto státy proti severu USA</a:t>
            </a:r>
          </a:p>
          <a:p>
            <a:r>
              <a:rPr lang="cs-CZ" sz="3000" dirty="0" smtClean="0">
                <a:latin typeface="+mj-lt"/>
              </a:rPr>
              <a:t>Otroci sem přinesli také jazz – tyto státy jazzem vyhlášené.</a:t>
            </a:r>
            <a:endParaRPr lang="cs-CZ" sz="3000" dirty="0">
              <a:latin typeface="+mj-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0"/>
            <a:ext cx="8229600" cy="1143000"/>
          </a:xfrm>
        </p:spPr>
        <p:txBody>
          <a:bodyPr>
            <a:normAutofit/>
          </a:bodyPr>
          <a:lstStyle/>
          <a:p>
            <a:pPr algn="ctr"/>
            <a:r>
              <a:rPr lang="cs-CZ" i="1" dirty="0" smtClean="0"/>
              <a:t>Florida</a:t>
            </a:r>
            <a:endParaRPr lang="cs-CZ" i="1" dirty="0"/>
          </a:p>
        </p:txBody>
      </p:sp>
      <p:sp>
        <p:nvSpPr>
          <p:cNvPr id="3" name="Zástupný symbol pro obsah 2"/>
          <p:cNvSpPr>
            <a:spLocks noGrp="1"/>
          </p:cNvSpPr>
          <p:nvPr>
            <p:ph idx="1"/>
          </p:nvPr>
        </p:nvSpPr>
        <p:spPr>
          <a:xfrm>
            <a:off x="457200" y="928670"/>
            <a:ext cx="8229600" cy="5395930"/>
          </a:xfrm>
        </p:spPr>
        <p:txBody>
          <a:bodyPr>
            <a:noAutofit/>
          </a:bodyPr>
          <a:lstStyle/>
          <a:p>
            <a:r>
              <a:rPr lang="cs-CZ" dirty="0" smtClean="0">
                <a:latin typeface="+mj-lt"/>
              </a:rPr>
              <a:t> Rozloha: 170 304 km²</a:t>
            </a:r>
          </a:p>
          <a:p>
            <a:r>
              <a:rPr lang="cs-CZ" dirty="0" smtClean="0">
                <a:latin typeface="+mj-lt"/>
              </a:rPr>
              <a:t>Obyvatelstvo: 15 982 378</a:t>
            </a:r>
          </a:p>
          <a:p>
            <a:r>
              <a:rPr lang="cs-CZ" dirty="0" smtClean="0">
                <a:latin typeface="+mj-lt"/>
              </a:rPr>
              <a:t>„Florida“ je španělské přídavné jméno znamenající „květinový“. </a:t>
            </a:r>
          </a:p>
          <a:p>
            <a:r>
              <a:rPr lang="cs-CZ" dirty="0" smtClean="0">
                <a:latin typeface="+mj-lt"/>
              </a:rPr>
              <a:t>Symbolem tohoto státu je pelikán. </a:t>
            </a:r>
          </a:p>
          <a:p>
            <a:r>
              <a:rPr lang="cs-CZ" dirty="0" smtClean="0">
                <a:latin typeface="+mj-lt"/>
              </a:rPr>
              <a:t>Hlavním městem Floridy je </a:t>
            </a:r>
            <a:r>
              <a:rPr lang="cs-CZ" dirty="0" err="1" smtClean="0">
                <a:latin typeface="+mj-lt"/>
              </a:rPr>
              <a:t>Tallahassee</a:t>
            </a:r>
            <a:r>
              <a:rPr lang="cs-CZ" dirty="0" smtClean="0">
                <a:latin typeface="+mj-lt"/>
              </a:rPr>
              <a:t>, avšak </a:t>
            </a:r>
            <a:r>
              <a:rPr lang="cs-CZ" dirty="0" err="1" smtClean="0">
                <a:latin typeface="+mj-lt"/>
              </a:rPr>
              <a:t>nejznámnějsí</a:t>
            </a:r>
            <a:r>
              <a:rPr lang="cs-CZ" dirty="0" smtClean="0">
                <a:latin typeface="+mj-lt"/>
              </a:rPr>
              <a:t> je Miami.</a:t>
            </a:r>
          </a:p>
          <a:p>
            <a:r>
              <a:rPr lang="cs-CZ" dirty="0" smtClean="0">
                <a:latin typeface="+mj-lt"/>
              </a:rPr>
              <a:t>Jsou tu časté hurikány. </a:t>
            </a:r>
          </a:p>
          <a:p>
            <a:r>
              <a:rPr lang="cs-CZ" dirty="0" smtClean="0">
                <a:latin typeface="+mj-lt"/>
              </a:rPr>
              <a:t>Nejznámějším národním parkem na Floridě jsou močály </a:t>
            </a:r>
            <a:r>
              <a:rPr lang="cs-CZ" dirty="0" err="1" smtClean="0">
                <a:latin typeface="+mj-lt"/>
              </a:rPr>
              <a:t>Everglades</a:t>
            </a:r>
            <a:r>
              <a:rPr lang="cs-CZ" dirty="0" smtClean="0">
                <a:latin typeface="+mj-lt"/>
              </a:rPr>
              <a:t>.</a:t>
            </a:r>
          </a:p>
          <a:p>
            <a:r>
              <a:rPr lang="cs-CZ" dirty="0" smtClean="0">
                <a:latin typeface="+mj-lt"/>
              </a:rPr>
              <a:t>Mezi turisticky zajímavá místa patří i </a:t>
            </a:r>
            <a:r>
              <a:rPr lang="cs-CZ" dirty="0" err="1" smtClean="0">
                <a:latin typeface="+mj-lt"/>
              </a:rPr>
              <a:t>Kennedy</a:t>
            </a:r>
            <a:r>
              <a:rPr lang="cs-CZ" dirty="0" smtClean="0">
                <a:latin typeface="+mj-lt"/>
              </a:rPr>
              <a:t> </a:t>
            </a:r>
            <a:r>
              <a:rPr lang="cs-CZ" dirty="0" err="1" smtClean="0">
                <a:latin typeface="+mj-lt"/>
              </a:rPr>
              <a:t>Space</a:t>
            </a:r>
            <a:r>
              <a:rPr lang="cs-CZ" dirty="0" smtClean="0">
                <a:latin typeface="+mj-lt"/>
              </a:rPr>
              <a:t> Center (mys </a:t>
            </a:r>
            <a:r>
              <a:rPr lang="cs-CZ" dirty="0" err="1" smtClean="0">
                <a:latin typeface="+mj-lt"/>
              </a:rPr>
              <a:t>Caneveral</a:t>
            </a:r>
            <a:r>
              <a:rPr lang="cs-CZ" dirty="0" smtClean="0">
                <a:latin typeface="+mj-lt"/>
              </a:rPr>
              <a:t>), odkud startují raketoplány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Zástupný symbol pro obsah 3" descr="Florida_state_seal.png"/>
          <p:cNvPicPr>
            <a:picLocks noGrp="1" noChangeAspect="1"/>
          </p:cNvPicPr>
          <p:nvPr>
            <p:ph idx="1"/>
          </p:nvPr>
        </p:nvPicPr>
        <p:blipFill>
          <a:blip r:embed="rId2" cstate="print"/>
          <a:stretch>
            <a:fillRect/>
          </a:stretch>
        </p:blipFill>
        <p:spPr>
          <a:xfrm>
            <a:off x="5615608" y="3329608"/>
            <a:ext cx="3528392" cy="3528392"/>
          </a:xfrm>
        </p:spPr>
      </p:pic>
      <p:pic>
        <p:nvPicPr>
          <p:cNvPr id="5" name="Obrázek 4" descr="750px-Flag_of_Florida.svg.png"/>
          <p:cNvPicPr>
            <a:picLocks noChangeAspect="1"/>
          </p:cNvPicPr>
          <p:nvPr/>
        </p:nvPicPr>
        <p:blipFill>
          <a:blip r:embed="rId3" cstate="print"/>
          <a:stretch>
            <a:fillRect/>
          </a:stretch>
        </p:blipFill>
        <p:spPr>
          <a:xfrm>
            <a:off x="3951945" y="0"/>
            <a:ext cx="5192055" cy="3461370"/>
          </a:xfrm>
          <a:prstGeom prst="rect">
            <a:avLst/>
          </a:prstGeom>
        </p:spPr>
      </p:pic>
      <p:pic>
        <p:nvPicPr>
          <p:cNvPr id="6" name="Obrázek 5" descr="bohdal-drozd-zpevny-2554.jpg"/>
          <p:cNvPicPr>
            <a:picLocks noChangeAspect="1"/>
          </p:cNvPicPr>
          <p:nvPr/>
        </p:nvPicPr>
        <p:blipFill>
          <a:blip r:embed="rId4" cstate="print"/>
          <a:stretch>
            <a:fillRect/>
          </a:stretch>
        </p:blipFill>
        <p:spPr>
          <a:xfrm>
            <a:off x="0" y="0"/>
            <a:ext cx="3923928" cy="3479216"/>
          </a:xfrm>
          <a:prstGeom prst="rect">
            <a:avLst/>
          </a:prstGeom>
        </p:spPr>
      </p:pic>
      <p:pic>
        <p:nvPicPr>
          <p:cNvPr id="9" name="Obrázek 8" descr="Sabal_palmetto00.jpg"/>
          <p:cNvPicPr>
            <a:picLocks noChangeAspect="1"/>
          </p:cNvPicPr>
          <p:nvPr/>
        </p:nvPicPr>
        <p:blipFill>
          <a:blip r:embed="rId5" cstate="print"/>
          <a:stretch>
            <a:fillRect/>
          </a:stretch>
        </p:blipFill>
        <p:spPr>
          <a:xfrm>
            <a:off x="179512" y="2996952"/>
            <a:ext cx="2583358" cy="3861048"/>
          </a:xfrm>
          <a:prstGeom prst="rect">
            <a:avLst/>
          </a:prstGeom>
        </p:spPr>
      </p:pic>
      <p:pic>
        <p:nvPicPr>
          <p:cNvPr id="7" name="Obrázek 6" descr="pomerančovník.jpg"/>
          <p:cNvPicPr>
            <a:picLocks noChangeAspect="1"/>
          </p:cNvPicPr>
          <p:nvPr/>
        </p:nvPicPr>
        <p:blipFill>
          <a:blip r:embed="rId6" cstate="print"/>
          <a:stretch>
            <a:fillRect/>
          </a:stretch>
        </p:blipFill>
        <p:spPr>
          <a:xfrm>
            <a:off x="2843808" y="2969568"/>
            <a:ext cx="2592288" cy="388843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143000"/>
          </a:xfrm>
        </p:spPr>
        <p:txBody>
          <a:bodyPr>
            <a:normAutofit/>
          </a:bodyPr>
          <a:lstStyle/>
          <a:p>
            <a:pPr algn="ctr"/>
            <a:r>
              <a:rPr lang="cs-CZ" i="1" dirty="0" smtClean="0"/>
              <a:t>Zajímavosti Floridy</a:t>
            </a:r>
            <a:endParaRPr lang="cs-CZ" i="1" dirty="0"/>
          </a:p>
        </p:txBody>
      </p:sp>
      <p:sp>
        <p:nvSpPr>
          <p:cNvPr id="3" name="Zástupný symbol pro obsah 2"/>
          <p:cNvSpPr>
            <a:spLocks noGrp="1"/>
          </p:cNvSpPr>
          <p:nvPr>
            <p:ph idx="1"/>
          </p:nvPr>
        </p:nvSpPr>
        <p:spPr/>
        <p:txBody>
          <a:bodyPr>
            <a:normAutofit/>
          </a:bodyPr>
          <a:lstStyle/>
          <a:p>
            <a:r>
              <a:rPr lang="cs-CZ" sz="3000" dirty="0" smtClean="0">
                <a:latin typeface="+mj-lt"/>
              </a:rPr>
              <a:t>Protože Florida je velmi nížinatá a má vlhké klima, je zde vysoká hladina spodní vody. Zdejší domy proto většinou nemají sklepy. Domy také musí být dobře stavěné, aby odolaly hurikánům, které jsou zde časté, na což existují zákony a směrnice.</a:t>
            </a:r>
          </a:p>
          <a:p>
            <a:pPr>
              <a:buNone/>
            </a:pPr>
            <a:endParaRPr lang="cs-CZ" b="1" dirty="0" smtClean="0">
              <a:latin typeface="+mj-lt"/>
            </a:endParaRPr>
          </a:p>
          <a:p>
            <a:endParaRPr lang="cs-CZ" dirty="0">
              <a:latin typeface="+mj-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 name="Zástupný symbol pro obsah 6" descr="IOA_Header_tcm13-10617.jpg"/>
          <p:cNvPicPr>
            <a:picLocks noGrp="1" noChangeAspect="1"/>
          </p:cNvPicPr>
          <p:nvPr>
            <p:ph idx="1"/>
          </p:nvPr>
        </p:nvPicPr>
        <p:blipFill>
          <a:blip r:embed="rId2" cstate="print"/>
          <a:stretch>
            <a:fillRect/>
          </a:stretch>
        </p:blipFill>
        <p:spPr>
          <a:xfrm>
            <a:off x="0" y="0"/>
            <a:ext cx="6804248" cy="2536893"/>
          </a:xfrm>
        </p:spPr>
      </p:pic>
      <p:pic>
        <p:nvPicPr>
          <p:cNvPr id="8" name="Obrázek 7" descr="magic-kingdom-address.jpg"/>
          <p:cNvPicPr>
            <a:picLocks noChangeAspect="1"/>
          </p:cNvPicPr>
          <p:nvPr/>
        </p:nvPicPr>
        <p:blipFill>
          <a:blip r:embed="rId3" cstate="print"/>
          <a:stretch>
            <a:fillRect/>
          </a:stretch>
        </p:blipFill>
        <p:spPr>
          <a:xfrm>
            <a:off x="5757047" y="0"/>
            <a:ext cx="3386953" cy="4032448"/>
          </a:xfrm>
          <a:prstGeom prst="rect">
            <a:avLst/>
          </a:prstGeom>
        </p:spPr>
      </p:pic>
      <p:pic>
        <p:nvPicPr>
          <p:cNvPr id="10" name="Obrázek 9" descr="miami.jpg"/>
          <p:cNvPicPr>
            <a:picLocks noChangeAspect="1"/>
          </p:cNvPicPr>
          <p:nvPr/>
        </p:nvPicPr>
        <p:blipFill>
          <a:blip r:embed="rId4" cstate="print"/>
          <a:stretch>
            <a:fillRect/>
          </a:stretch>
        </p:blipFill>
        <p:spPr>
          <a:xfrm>
            <a:off x="1851141" y="3933056"/>
            <a:ext cx="7292859" cy="2924944"/>
          </a:xfrm>
          <a:prstGeom prst="rect">
            <a:avLst/>
          </a:prstGeom>
        </p:spPr>
      </p:pic>
      <p:pic>
        <p:nvPicPr>
          <p:cNvPr id="11" name="Obrázek 10" descr="A-Tidal-Wave-Of-Distressed-Properties-In-The-Tallahassee-Real-Estate-Market1.jpg"/>
          <p:cNvPicPr>
            <a:picLocks noChangeAspect="1"/>
          </p:cNvPicPr>
          <p:nvPr/>
        </p:nvPicPr>
        <p:blipFill>
          <a:blip r:embed="rId5" cstate="print"/>
          <a:stretch>
            <a:fillRect/>
          </a:stretch>
        </p:blipFill>
        <p:spPr>
          <a:xfrm>
            <a:off x="0" y="3717032"/>
            <a:ext cx="4233111" cy="3140968"/>
          </a:xfrm>
          <a:prstGeom prst="rect">
            <a:avLst/>
          </a:prstGeom>
        </p:spPr>
      </p:pic>
      <p:pic>
        <p:nvPicPr>
          <p:cNvPr id="9" name="Obrázek 8" descr="florida.jpg"/>
          <p:cNvPicPr>
            <a:picLocks noChangeAspect="1"/>
          </p:cNvPicPr>
          <p:nvPr/>
        </p:nvPicPr>
        <p:blipFill>
          <a:blip r:embed="rId6" cstate="print"/>
          <a:stretch>
            <a:fillRect/>
          </a:stretch>
        </p:blipFill>
        <p:spPr>
          <a:xfrm>
            <a:off x="2771800" y="2132856"/>
            <a:ext cx="3657600" cy="2438400"/>
          </a:xfrm>
          <a:prstGeom prst="rect">
            <a:avLst/>
          </a:prstGeom>
        </p:spPr>
      </p:pic>
      <p:pic>
        <p:nvPicPr>
          <p:cNvPr id="12" name="Obrázek 11" descr="X43a2_nasa_scramjet.jpg"/>
          <p:cNvPicPr>
            <a:picLocks noChangeAspect="1"/>
          </p:cNvPicPr>
          <p:nvPr/>
        </p:nvPicPr>
        <p:blipFill>
          <a:blip r:embed="rId7" cstate="print"/>
          <a:stretch>
            <a:fillRect/>
          </a:stretch>
        </p:blipFill>
        <p:spPr>
          <a:xfrm>
            <a:off x="0" y="2132856"/>
            <a:ext cx="3077834" cy="2462267"/>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14290"/>
            <a:ext cx="8229600" cy="1071570"/>
          </a:xfrm>
        </p:spPr>
        <p:txBody>
          <a:bodyPr>
            <a:normAutofit/>
          </a:bodyPr>
          <a:lstStyle/>
          <a:p>
            <a:pPr algn="ctr"/>
            <a:r>
              <a:rPr lang="cs-CZ" i="1" dirty="0" smtClean="0"/>
              <a:t>Georgie</a:t>
            </a:r>
          </a:p>
        </p:txBody>
      </p:sp>
      <p:sp>
        <p:nvSpPr>
          <p:cNvPr id="3" name="Zástupný symbol pro obsah 2"/>
          <p:cNvSpPr>
            <a:spLocks noGrp="1"/>
          </p:cNvSpPr>
          <p:nvPr>
            <p:ph idx="1"/>
          </p:nvPr>
        </p:nvSpPr>
        <p:spPr>
          <a:xfrm>
            <a:off x="457200" y="1142984"/>
            <a:ext cx="8229600" cy="5181616"/>
          </a:xfrm>
        </p:spPr>
        <p:txBody>
          <a:bodyPr>
            <a:noAutofit/>
          </a:bodyPr>
          <a:lstStyle/>
          <a:p>
            <a:r>
              <a:rPr lang="cs-CZ" sz="3000" dirty="0" smtClean="0">
                <a:latin typeface="+mj-lt"/>
              </a:rPr>
              <a:t>Rozloha:  152 576 km2 </a:t>
            </a:r>
          </a:p>
          <a:p>
            <a:r>
              <a:rPr lang="cs-CZ" sz="3000" dirty="0" smtClean="0">
                <a:latin typeface="+mj-lt"/>
              </a:rPr>
              <a:t>Počet obyvatel:  9.92 milionů (k roku 2012)</a:t>
            </a:r>
          </a:p>
          <a:p>
            <a:r>
              <a:rPr lang="cs-CZ" sz="3000" dirty="0" smtClean="0">
                <a:latin typeface="+mj-lt"/>
              </a:rPr>
              <a:t>Původ názvu: na počest anglického krále Jiřího II.</a:t>
            </a:r>
          </a:p>
          <a:p>
            <a:r>
              <a:rPr lang="cs-CZ" sz="3000" dirty="0" smtClean="0">
                <a:latin typeface="+mj-lt"/>
              </a:rPr>
              <a:t>Symboly státu: drozdec hnědý, včela, „</a:t>
            </a:r>
            <a:r>
              <a:rPr lang="cs-CZ" sz="3000" dirty="0" err="1" smtClean="0">
                <a:latin typeface="+mj-lt"/>
              </a:rPr>
              <a:t>Cherokee</a:t>
            </a:r>
            <a:r>
              <a:rPr lang="cs-CZ" sz="3000" dirty="0" smtClean="0">
                <a:latin typeface="+mj-lt"/>
              </a:rPr>
              <a:t> rose“ – růže hladká, minerál staurolit a stálezelený dub</a:t>
            </a:r>
          </a:p>
          <a:p>
            <a:r>
              <a:rPr lang="cs-CZ" sz="3000" dirty="0" smtClean="0">
                <a:latin typeface="+mj-lt"/>
              </a:rPr>
              <a:t>Hlavní město: Atlanta</a:t>
            </a:r>
          </a:p>
          <a:p>
            <a:r>
              <a:rPr lang="cs-CZ" sz="3000" dirty="0" smtClean="0">
                <a:latin typeface="+mj-lt"/>
              </a:rPr>
              <a:t>Průmysl: potravinářský, textilní, oděvní, elektrotechnika a telekomunikační technika</a:t>
            </a:r>
          </a:p>
          <a:p>
            <a:r>
              <a:rPr lang="cs-CZ" sz="3000" dirty="0" smtClean="0">
                <a:latin typeface="+mj-lt"/>
              </a:rPr>
              <a:t>Zemědělství: drůbežářství, pěstování burských oříšků, sóji</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85728"/>
            <a:ext cx="8229600" cy="1143000"/>
          </a:xfrm>
        </p:spPr>
        <p:txBody>
          <a:bodyPr>
            <a:normAutofit/>
          </a:bodyPr>
          <a:lstStyle/>
          <a:p>
            <a:pPr algn="ctr"/>
            <a:r>
              <a:rPr lang="cs-CZ" i="1" dirty="0" smtClean="0"/>
              <a:t>Zajímavosti  Georgie</a:t>
            </a:r>
            <a:endParaRPr lang="cs-CZ" i="1" dirty="0"/>
          </a:p>
        </p:txBody>
      </p:sp>
      <p:sp>
        <p:nvSpPr>
          <p:cNvPr id="3" name="Zástupný symbol pro obsah 2"/>
          <p:cNvSpPr>
            <a:spLocks noGrp="1"/>
          </p:cNvSpPr>
          <p:nvPr>
            <p:ph idx="1"/>
          </p:nvPr>
        </p:nvSpPr>
        <p:spPr>
          <a:xfrm>
            <a:off x="428596" y="1714488"/>
            <a:ext cx="8229600" cy="4857784"/>
          </a:xfrm>
        </p:spPr>
        <p:txBody>
          <a:bodyPr/>
          <a:lstStyle/>
          <a:p>
            <a:r>
              <a:rPr lang="cs-CZ" sz="3000" dirty="0" smtClean="0">
                <a:latin typeface="+mj-lt"/>
              </a:rPr>
              <a:t>Atlanta je sídlem firmy Coca-Cola, důležitým leteckým uzlem a jedno z nejdůležitějších obchodních a finančních center Spojených států. V roce 1996 se zde konaly olympijské hry. </a:t>
            </a:r>
          </a:p>
          <a:p>
            <a:r>
              <a:rPr lang="cs-CZ" sz="3000" dirty="0" smtClean="0">
                <a:latin typeface="+mj-lt"/>
              </a:rPr>
              <a:t>Jedna z původních třinácti amerických kolonií pro chudé britské bezzemky a propuštěné vězně.</a:t>
            </a:r>
            <a:br>
              <a:rPr lang="cs-CZ" sz="3000" dirty="0" smtClean="0">
                <a:latin typeface="+mj-lt"/>
              </a:rPr>
            </a:br>
            <a:r>
              <a:rPr lang="cs-CZ" sz="3000" dirty="0" smtClean="0">
                <a:latin typeface="+mj-lt"/>
              </a:rPr>
              <a:t>Po četných rasistických konfliktech byla Atlanta roku 1973 prvním velkým městem Jihu, které si zvolilo černošského </a:t>
            </a:r>
            <a:r>
              <a:rPr lang="cs-CZ" sz="3000" dirty="0" smtClean="0">
                <a:latin typeface="+mj-lt"/>
              </a:rPr>
              <a:t>starostu</a:t>
            </a:r>
            <a:r>
              <a:rPr lang="cs-CZ" sz="3000" dirty="0" smtClean="0">
                <a:latin typeface="+mj-lt"/>
              </a:rPr>
              <a:t>. </a:t>
            </a:r>
            <a:endParaRPr lang="cs-CZ" sz="3000" dirty="0" smtClean="0">
              <a:latin typeface="+mj-lt"/>
            </a:endParaRPr>
          </a:p>
          <a:p>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9443" y="675724"/>
            <a:ext cx="7018942" cy="45719"/>
          </a:xfrm>
        </p:spPr>
        <p:txBody>
          <a:bodyPr/>
          <a:lstStyle/>
          <a:p>
            <a:endParaRPr lang="cs-CZ" dirty="0"/>
          </a:p>
        </p:txBody>
      </p:sp>
      <p:sp>
        <p:nvSpPr>
          <p:cNvPr id="3" name="Zástupný symbol pro obsah 2"/>
          <p:cNvSpPr>
            <a:spLocks noGrp="1"/>
          </p:cNvSpPr>
          <p:nvPr>
            <p:ph idx="1"/>
          </p:nvPr>
        </p:nvSpPr>
        <p:spPr>
          <a:xfrm>
            <a:off x="755576" y="1196753"/>
            <a:ext cx="7378979" cy="4662046"/>
          </a:xfrm>
        </p:spPr>
        <p:txBody>
          <a:bodyPr anchor="t">
            <a:normAutofit/>
          </a:bodyPr>
          <a:lstStyle/>
          <a:p>
            <a:r>
              <a:rPr lang="cs-CZ" sz="2400" dirty="0"/>
              <a:t>ležící na atlantském pobřeží Nové Anglie</a:t>
            </a:r>
          </a:p>
          <a:p>
            <a:r>
              <a:rPr lang="cs-CZ" sz="2400" b="1" dirty="0"/>
              <a:t>Hlavní odvětví</a:t>
            </a:r>
            <a:r>
              <a:rPr lang="cs-CZ" sz="2400" dirty="0"/>
              <a:t>: elektrotechnika a elektronika, přesná mechanika, zbrojní průmysl</a:t>
            </a:r>
          </a:p>
          <a:p>
            <a:r>
              <a:rPr lang="cs-CZ" sz="2400" dirty="0" smtClean="0"/>
              <a:t>Domnívají </a:t>
            </a:r>
            <a:r>
              <a:rPr lang="cs-CZ" sz="2400" dirty="0"/>
              <a:t>se, že zde roku 1003 přistál první Evropan vikingský mořeplavec </a:t>
            </a:r>
            <a:r>
              <a:rPr lang="cs-CZ" sz="2400" dirty="0" err="1"/>
              <a:t>Leif</a:t>
            </a:r>
            <a:r>
              <a:rPr lang="cs-CZ" sz="2400" dirty="0"/>
              <a:t> Ericsson</a:t>
            </a:r>
          </a:p>
          <a:p>
            <a:r>
              <a:rPr lang="cs-CZ" sz="2400" dirty="0"/>
              <a:t>Nachází se zde </a:t>
            </a:r>
            <a:r>
              <a:rPr lang="en-US" sz="2400" dirty="0" err="1"/>
              <a:t>Harvardská</a:t>
            </a:r>
            <a:r>
              <a:rPr lang="en-US" sz="2400" dirty="0"/>
              <a:t> a </a:t>
            </a:r>
            <a:r>
              <a:rPr lang="en-US" sz="2400" dirty="0" err="1"/>
              <a:t>Bostonská</a:t>
            </a:r>
            <a:r>
              <a:rPr lang="en-US" sz="2400" dirty="0"/>
              <a:t> </a:t>
            </a:r>
            <a:r>
              <a:rPr lang="en-US" sz="2400" dirty="0" err="1"/>
              <a:t>univerzita</a:t>
            </a:r>
            <a:r>
              <a:rPr lang="en-US" sz="2400" dirty="0"/>
              <a:t> a Massachusetts Institute of Technology (MIT)</a:t>
            </a:r>
            <a:endParaRPr lang="cs-CZ" sz="2400" dirty="0"/>
          </a:p>
          <a:p>
            <a:endParaRPr lang="cs-CZ" sz="2400" dirty="0"/>
          </a:p>
        </p:txBody>
      </p:sp>
    </p:spTree>
    <p:extLst>
      <p:ext uri="{BB962C8B-B14F-4D97-AF65-F5344CB8AC3E}">
        <p14:creationId xmlns:p14="http://schemas.microsoft.com/office/powerpoint/2010/main" val="9101673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rc_mi" descr="http://www.newmoversnetwork.com/sites/default/files/spottedwhale_0.jpg"/>
          <p:cNvPicPr/>
          <p:nvPr/>
        </p:nvPicPr>
        <p:blipFill>
          <a:blip r:embed="rId2"/>
          <a:srcRect/>
          <a:stretch>
            <a:fillRect/>
          </a:stretch>
        </p:blipFill>
        <p:spPr bwMode="auto">
          <a:xfrm>
            <a:off x="3714744" y="3071810"/>
            <a:ext cx="5429256" cy="3786190"/>
          </a:xfrm>
          <a:prstGeom prst="rect">
            <a:avLst/>
          </a:prstGeom>
          <a:noFill/>
          <a:ln w="9525">
            <a:noFill/>
            <a:miter lim="800000"/>
            <a:headEnd/>
            <a:tailEnd/>
          </a:ln>
        </p:spPr>
      </p:pic>
      <p:pic>
        <p:nvPicPr>
          <p:cNvPr id="3" name="irc_mi" descr="http://www.biolib.cz/IMG/GAL/217734.jpg"/>
          <p:cNvPicPr/>
          <p:nvPr/>
        </p:nvPicPr>
        <p:blipFill>
          <a:blip r:embed="rId3"/>
          <a:srcRect/>
          <a:stretch>
            <a:fillRect/>
          </a:stretch>
        </p:blipFill>
        <p:spPr bwMode="auto">
          <a:xfrm>
            <a:off x="4429092" y="0"/>
            <a:ext cx="4714908" cy="3071810"/>
          </a:xfrm>
          <a:prstGeom prst="rect">
            <a:avLst/>
          </a:prstGeom>
          <a:noFill/>
          <a:ln w="9525">
            <a:noFill/>
            <a:miter lim="800000"/>
            <a:headEnd/>
            <a:tailEnd/>
          </a:ln>
        </p:spPr>
      </p:pic>
      <p:pic>
        <p:nvPicPr>
          <p:cNvPr id="4" name="irc_mi" descr="http://upload.wikimedia.org/wikipedia/commons/4/4e/Downtown_atlanta_night.jpg"/>
          <p:cNvPicPr/>
          <p:nvPr/>
        </p:nvPicPr>
        <p:blipFill>
          <a:blip r:embed="rId4" cstate="print"/>
          <a:srcRect/>
          <a:stretch>
            <a:fillRect/>
          </a:stretch>
        </p:blipFill>
        <p:spPr bwMode="auto">
          <a:xfrm>
            <a:off x="0" y="3500438"/>
            <a:ext cx="4714876" cy="3357562"/>
          </a:xfrm>
          <a:prstGeom prst="rect">
            <a:avLst/>
          </a:prstGeom>
          <a:noFill/>
          <a:ln w="9525">
            <a:noFill/>
            <a:miter lim="800000"/>
            <a:headEnd/>
            <a:tailEnd/>
          </a:ln>
        </p:spPr>
      </p:pic>
      <p:pic>
        <p:nvPicPr>
          <p:cNvPr id="2" name="irc_mi" descr="http://www.free-printable-flags.com/printable-state-flags/georgia.gif"/>
          <p:cNvPicPr/>
          <p:nvPr/>
        </p:nvPicPr>
        <p:blipFill>
          <a:blip r:embed="rId5"/>
          <a:srcRect/>
          <a:stretch>
            <a:fillRect/>
          </a:stretch>
        </p:blipFill>
        <p:spPr bwMode="auto">
          <a:xfrm>
            <a:off x="0" y="0"/>
            <a:ext cx="5500694"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850" y="1857364"/>
            <a:ext cx="8591552" cy="2286016"/>
          </a:xfrm>
        </p:spPr>
        <p:txBody>
          <a:bodyPr>
            <a:normAutofit/>
          </a:bodyPr>
          <a:lstStyle/>
          <a:p>
            <a:pPr algn="ctr"/>
            <a:r>
              <a:rPr lang="cs-CZ" sz="7000" dirty="0" smtClean="0"/>
              <a:t>Děkujeme za</a:t>
            </a:r>
            <a:br>
              <a:rPr lang="cs-CZ" sz="7000" dirty="0" smtClean="0"/>
            </a:br>
            <a:r>
              <a:rPr lang="cs-CZ" sz="7000" dirty="0" smtClean="0"/>
              <a:t> pozornost </a:t>
            </a:r>
            <a:endParaRPr lang="cs-CZ" sz="7000" dirty="0"/>
          </a:p>
        </p:txBody>
      </p:sp>
      <p:pic>
        <p:nvPicPr>
          <p:cNvPr id="1027" name="Picture 3" descr="C:\Users\Standard\AppData\Local\Microsoft\Windows\Temporary Internet Files\Content.IE5\PKJDXA2I\MC900440428[1].wmf"/>
          <p:cNvPicPr>
            <a:picLocks noChangeAspect="1" noChangeArrowheads="1"/>
          </p:cNvPicPr>
          <p:nvPr/>
        </p:nvPicPr>
        <p:blipFill>
          <a:blip r:embed="rId2"/>
          <a:srcRect/>
          <a:stretch>
            <a:fillRect/>
          </a:stretch>
        </p:blipFill>
        <p:spPr bwMode="auto">
          <a:xfrm>
            <a:off x="6286512" y="1500174"/>
            <a:ext cx="2511437" cy="2644584"/>
          </a:xfrm>
          <a:prstGeom prst="rect">
            <a:avLst/>
          </a:prstGeom>
          <a:noFill/>
        </p:spPr>
      </p:pic>
      <p:sp>
        <p:nvSpPr>
          <p:cNvPr id="5" name="TextovéPole 4"/>
          <p:cNvSpPr txBox="1"/>
          <p:nvPr/>
        </p:nvSpPr>
        <p:spPr>
          <a:xfrm>
            <a:off x="2143108" y="6000768"/>
            <a:ext cx="7000892" cy="646331"/>
          </a:xfrm>
          <a:prstGeom prst="rect">
            <a:avLst/>
          </a:prstGeom>
          <a:noFill/>
        </p:spPr>
        <p:txBody>
          <a:bodyPr wrap="square" rtlCol="0">
            <a:spAutoFit/>
          </a:bodyPr>
          <a:lstStyle/>
          <a:p>
            <a:pPr algn="ctr"/>
            <a:r>
              <a:rPr lang="cs-CZ" dirty="0" smtClean="0">
                <a:latin typeface="Verdana"/>
                <a:ea typeface="Verdana"/>
                <a:cs typeface="Verdana"/>
              </a:rPr>
              <a:t>Kateřina Kryštofová, Jana Lacinová, Markéta Kamenská, Petra </a:t>
            </a:r>
            <a:r>
              <a:rPr lang="cs-CZ" dirty="0" err="1" smtClean="0">
                <a:latin typeface="Verdana"/>
                <a:ea typeface="Verdana"/>
                <a:cs typeface="Verdana"/>
              </a:rPr>
              <a:t>Žejšková</a:t>
            </a:r>
            <a:r>
              <a:rPr lang="cs-CZ" dirty="0" smtClean="0">
                <a:latin typeface="Verdana"/>
                <a:ea typeface="Verdana"/>
                <a:cs typeface="Verdana"/>
              </a:rPr>
              <a:t>, Adam Ostrý, Tereza Turková</a:t>
            </a:r>
            <a:endParaRPr lang="cs-CZ"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939130" cy="6858000"/>
          </a:xfrm>
          <a:prstGeom prst="rect">
            <a:avLst/>
          </a:prstGeom>
          <a:noFill/>
          <a:ln w="9525">
            <a:noFill/>
            <a:miter lim="800000"/>
            <a:headEnd/>
            <a:tailEnd/>
          </a:ln>
        </p:spPr>
      </p:pic>
      <p:sp>
        <p:nvSpPr>
          <p:cNvPr id="6" name="TextovéPole 5"/>
          <p:cNvSpPr txBox="1"/>
          <p:nvPr/>
        </p:nvSpPr>
        <p:spPr>
          <a:xfrm>
            <a:off x="251520" y="476672"/>
            <a:ext cx="9001000" cy="1569660"/>
          </a:xfrm>
          <a:prstGeom prst="rect">
            <a:avLst/>
          </a:prstGeom>
          <a:noFill/>
        </p:spPr>
        <p:txBody>
          <a:bodyPr wrap="square" rtlCol="0">
            <a:spAutoFit/>
          </a:bodyPr>
          <a:lstStyle/>
          <a:p>
            <a:pPr algn="ctr"/>
            <a:r>
              <a:rPr lang="cs-CZ" sz="4800" b="1" cap="small" dirty="0" smtClean="0">
                <a:solidFill>
                  <a:prstClr val="white"/>
                </a:solidFill>
                <a:effectLst>
                  <a:outerShdw blurRad="38100" dist="38100" dir="2700000" algn="tl">
                    <a:srgbClr val="000000">
                      <a:alpha val="43137"/>
                    </a:srgbClr>
                  </a:outerShdw>
                </a:effectLst>
              </a:rPr>
              <a:t>Středozápad </a:t>
            </a:r>
            <a:br>
              <a:rPr lang="cs-CZ" sz="4800" b="1" cap="small" dirty="0" smtClean="0">
                <a:solidFill>
                  <a:prstClr val="white"/>
                </a:solidFill>
                <a:effectLst>
                  <a:outerShdw blurRad="38100" dist="38100" dir="2700000" algn="tl">
                    <a:srgbClr val="000000">
                      <a:alpha val="43137"/>
                    </a:srgbClr>
                  </a:outerShdw>
                </a:effectLst>
              </a:rPr>
            </a:br>
            <a:r>
              <a:rPr lang="cs-CZ" sz="4800" b="1" cap="small" dirty="0" smtClean="0">
                <a:solidFill>
                  <a:prstClr val="white"/>
                </a:solidFill>
                <a:effectLst>
                  <a:outerShdw blurRad="38100" dist="38100" dir="2700000" algn="tl">
                    <a:srgbClr val="000000">
                      <a:alpha val="43137"/>
                    </a:srgbClr>
                  </a:outerShdw>
                </a:effectLst>
              </a:rPr>
              <a:t>Spojených států amerických</a:t>
            </a:r>
            <a:endParaRPr lang="cs-CZ" sz="4800" b="1" cap="small" dirty="0">
              <a:solidFill>
                <a:prstClr val="white"/>
              </a:solidFill>
              <a:effectLst>
                <a:outerShdw blurRad="38100" dist="38100" dir="2700000" algn="tl">
                  <a:srgbClr val="000000">
                    <a:alpha val="43137"/>
                  </a:srgbClr>
                </a:outerShdw>
              </a:effectLst>
            </a:endParaRPr>
          </a:p>
        </p:txBody>
      </p:sp>
      <p:sp>
        <p:nvSpPr>
          <p:cNvPr id="7" name="TextovéPole 6"/>
          <p:cNvSpPr txBox="1"/>
          <p:nvPr/>
        </p:nvSpPr>
        <p:spPr>
          <a:xfrm>
            <a:off x="6012160" y="5661248"/>
            <a:ext cx="3312368" cy="584775"/>
          </a:xfrm>
          <a:prstGeom prst="rect">
            <a:avLst/>
          </a:prstGeom>
          <a:noFill/>
        </p:spPr>
        <p:txBody>
          <a:bodyPr wrap="square" rtlCol="0">
            <a:spAutoFit/>
          </a:bodyPr>
          <a:lstStyle/>
          <a:p>
            <a:pPr algn="ctr"/>
            <a:r>
              <a:rPr lang="cs-CZ" sz="3200" dirty="0" err="1" smtClean="0">
                <a:solidFill>
                  <a:prstClr val="white"/>
                </a:solidFill>
              </a:rPr>
              <a:t>The</a:t>
            </a:r>
            <a:r>
              <a:rPr lang="cs-CZ" sz="3200" dirty="0" smtClean="0">
                <a:solidFill>
                  <a:prstClr val="white"/>
                </a:solidFill>
              </a:rPr>
              <a:t> </a:t>
            </a:r>
            <a:r>
              <a:rPr lang="cs-CZ" sz="3200" dirty="0" err="1" smtClean="0">
                <a:solidFill>
                  <a:prstClr val="white"/>
                </a:solidFill>
              </a:rPr>
              <a:t>Midwest</a:t>
            </a:r>
            <a:endParaRPr lang="cs-CZ" sz="3200" dirty="0">
              <a:solidFill>
                <a:prstClr val="white"/>
              </a:solidFill>
            </a:endParaRPr>
          </a:p>
        </p:txBody>
      </p:sp>
    </p:spTree>
    <p:extLst>
      <p:ext uri="{BB962C8B-B14F-4D97-AF65-F5344CB8AC3E}">
        <p14:creationId xmlns:p14="http://schemas.microsoft.com/office/powerpoint/2010/main" val="229022076"/>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87624" y="1124744"/>
            <a:ext cx="6919116" cy="4608512"/>
          </a:xfrm>
          <a:prstGeom prst="rect">
            <a:avLst/>
          </a:prstGeom>
          <a:noFill/>
          <a:ln w="9525">
            <a:noFill/>
            <a:miter lim="800000"/>
            <a:headEnd/>
            <a:tailEnd/>
          </a:ln>
        </p:spPr>
      </p:pic>
    </p:spTree>
    <p:extLst>
      <p:ext uri="{BB962C8B-B14F-4D97-AF65-F5344CB8AC3E}">
        <p14:creationId xmlns:p14="http://schemas.microsoft.com/office/powerpoint/2010/main" val="2260711711"/>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476672"/>
            <a:ext cx="8208912" cy="5324535"/>
          </a:xfrm>
          <a:prstGeom prst="rect">
            <a:avLst/>
          </a:prstGeom>
        </p:spPr>
        <p:txBody>
          <a:bodyPr wrap="square">
            <a:spAutoFit/>
          </a:bodyPr>
          <a:lstStyle/>
          <a:p>
            <a:r>
              <a:rPr lang="cs-CZ" sz="2000" b="1" dirty="0" smtClean="0">
                <a:solidFill>
                  <a:prstClr val="black"/>
                </a:solidFill>
              </a:rPr>
              <a:t> 12 států</a:t>
            </a:r>
            <a:r>
              <a:rPr lang="cs-CZ" sz="2000" dirty="0" smtClean="0">
                <a:solidFill>
                  <a:prstClr val="black"/>
                </a:solidFill>
              </a:rPr>
              <a:t/>
            </a:r>
            <a:br>
              <a:rPr lang="cs-CZ" sz="2000" dirty="0" smtClean="0">
                <a:solidFill>
                  <a:prstClr val="black"/>
                </a:solidFill>
              </a:rPr>
            </a:br>
            <a:r>
              <a:rPr lang="cs-CZ" sz="2000" dirty="0" smtClean="0">
                <a:solidFill>
                  <a:prstClr val="black"/>
                </a:solidFill>
              </a:rPr>
              <a:t>    </a:t>
            </a:r>
            <a:r>
              <a:rPr lang="cs-CZ" sz="2000" dirty="0" smtClean="0">
                <a:solidFill>
                  <a:prstClr val="black"/>
                </a:solidFill>
                <a:sym typeface="Wingdings" pitchFamily="2" charset="2"/>
              </a:rPr>
              <a:t> 2 regiony </a:t>
            </a:r>
            <a:br>
              <a:rPr lang="cs-CZ" sz="2000" dirty="0" smtClean="0">
                <a:solidFill>
                  <a:prstClr val="black"/>
                </a:solidFill>
                <a:sym typeface="Wingdings" pitchFamily="2" charset="2"/>
              </a:rPr>
            </a:br>
            <a:r>
              <a:rPr lang="cs-CZ" sz="2000" dirty="0" smtClean="0">
                <a:solidFill>
                  <a:prstClr val="black"/>
                </a:solidFill>
                <a:sym typeface="Wingdings" pitchFamily="2" charset="2"/>
              </a:rPr>
              <a:t>	· </a:t>
            </a:r>
            <a:r>
              <a:rPr lang="cs-CZ" sz="2000" u="sng" dirty="0" smtClean="0">
                <a:solidFill>
                  <a:prstClr val="black"/>
                </a:solidFill>
              </a:rPr>
              <a:t>Oblast Velkých jezer – </a:t>
            </a:r>
            <a:r>
              <a:rPr lang="cs-CZ" sz="2000" u="sng" dirty="0" err="1" smtClean="0">
                <a:solidFill>
                  <a:prstClr val="black"/>
                </a:solidFill>
              </a:rPr>
              <a:t>East</a:t>
            </a:r>
            <a:r>
              <a:rPr lang="cs-CZ" sz="2000" u="sng" dirty="0" smtClean="0">
                <a:solidFill>
                  <a:prstClr val="black"/>
                </a:solidFill>
              </a:rPr>
              <a:t> </a:t>
            </a:r>
            <a:r>
              <a:rPr lang="cs-CZ" sz="2000" u="sng" dirty="0" err="1" smtClean="0">
                <a:solidFill>
                  <a:prstClr val="black"/>
                </a:solidFill>
              </a:rPr>
              <a:t>North</a:t>
            </a:r>
            <a:r>
              <a:rPr lang="cs-CZ" sz="2000" u="sng" dirty="0" smtClean="0">
                <a:solidFill>
                  <a:prstClr val="black"/>
                </a:solidFill>
              </a:rPr>
              <a:t> </a:t>
            </a:r>
            <a:r>
              <a:rPr lang="cs-CZ" sz="2000" u="sng" dirty="0" err="1" smtClean="0">
                <a:solidFill>
                  <a:prstClr val="black"/>
                </a:solidFill>
              </a:rPr>
              <a:t>Central</a:t>
            </a:r>
            <a:r>
              <a:rPr lang="cs-CZ" sz="2000" u="sng" dirty="0" smtClean="0">
                <a:solidFill>
                  <a:prstClr val="black"/>
                </a:solidFill>
              </a:rPr>
              <a:t>  </a:t>
            </a:r>
            <a:r>
              <a:rPr lang="cs-CZ" sz="2000" u="sng" dirty="0" err="1" smtClean="0">
                <a:solidFill>
                  <a:prstClr val="black"/>
                </a:solidFill>
              </a:rPr>
              <a:t>States</a:t>
            </a:r>
            <a:r>
              <a:rPr lang="cs-CZ" sz="2000" u="sng" dirty="0" smtClean="0">
                <a:solidFill>
                  <a:prstClr val="black"/>
                </a:solidFill>
              </a:rPr>
              <a:t/>
            </a:r>
            <a:br>
              <a:rPr lang="cs-CZ" sz="2000" u="sng" dirty="0" smtClean="0">
                <a:solidFill>
                  <a:prstClr val="black"/>
                </a:solidFill>
              </a:rPr>
            </a:br>
            <a:r>
              <a:rPr lang="cs-CZ" sz="2000" dirty="0" smtClean="0">
                <a:solidFill>
                  <a:prstClr val="black"/>
                </a:solidFill>
              </a:rPr>
              <a:t>		Wisconsin</a:t>
            </a:r>
            <a:br>
              <a:rPr lang="cs-CZ" sz="2000" dirty="0" smtClean="0">
                <a:solidFill>
                  <a:prstClr val="black"/>
                </a:solidFill>
              </a:rPr>
            </a:br>
            <a:r>
              <a:rPr lang="cs-CZ" sz="2000" dirty="0" smtClean="0">
                <a:solidFill>
                  <a:prstClr val="black"/>
                </a:solidFill>
              </a:rPr>
              <a:t>		Illinois</a:t>
            </a:r>
            <a:br>
              <a:rPr lang="cs-CZ" sz="2000" dirty="0" smtClean="0">
                <a:solidFill>
                  <a:prstClr val="black"/>
                </a:solidFill>
              </a:rPr>
            </a:br>
            <a:r>
              <a:rPr lang="cs-CZ" sz="2000" dirty="0" smtClean="0">
                <a:solidFill>
                  <a:prstClr val="black"/>
                </a:solidFill>
              </a:rPr>
              <a:t>		Michigan</a:t>
            </a:r>
            <a:br>
              <a:rPr lang="cs-CZ" sz="2000" dirty="0" smtClean="0">
                <a:solidFill>
                  <a:prstClr val="black"/>
                </a:solidFill>
              </a:rPr>
            </a:br>
            <a:r>
              <a:rPr lang="cs-CZ" sz="2000" dirty="0" smtClean="0">
                <a:solidFill>
                  <a:prstClr val="black"/>
                </a:solidFill>
              </a:rPr>
              <a:t>		Indiana</a:t>
            </a:r>
            <a:br>
              <a:rPr lang="cs-CZ" sz="2000" dirty="0" smtClean="0">
                <a:solidFill>
                  <a:prstClr val="black"/>
                </a:solidFill>
              </a:rPr>
            </a:br>
            <a:r>
              <a:rPr lang="cs-CZ" sz="2000" dirty="0" smtClean="0">
                <a:solidFill>
                  <a:prstClr val="black"/>
                </a:solidFill>
              </a:rPr>
              <a:t>		Ohio </a:t>
            </a:r>
            <a:br>
              <a:rPr lang="cs-CZ" sz="2000" dirty="0" smtClean="0">
                <a:solidFill>
                  <a:prstClr val="black"/>
                </a:solidFill>
              </a:rPr>
            </a:br>
            <a:r>
              <a:rPr lang="cs-CZ" sz="2000" dirty="0" smtClean="0">
                <a:solidFill>
                  <a:prstClr val="black"/>
                </a:solidFill>
              </a:rPr>
              <a:t>  </a:t>
            </a:r>
            <a:r>
              <a:rPr lang="cs-CZ" sz="2000" dirty="0" smtClean="0">
                <a:solidFill>
                  <a:prstClr val="black"/>
                </a:solidFill>
                <a:sym typeface="Wingdings" pitchFamily="2" charset="2"/>
              </a:rPr>
              <a:t/>
            </a:r>
            <a:br>
              <a:rPr lang="cs-CZ" sz="2000" dirty="0" smtClean="0">
                <a:solidFill>
                  <a:prstClr val="black"/>
                </a:solidFill>
                <a:sym typeface="Wingdings" pitchFamily="2" charset="2"/>
              </a:rPr>
            </a:br>
            <a:r>
              <a:rPr lang="cs-CZ" sz="2000" dirty="0" smtClean="0">
                <a:solidFill>
                  <a:prstClr val="black"/>
                </a:solidFill>
                <a:sym typeface="Wingdings" pitchFamily="2" charset="2"/>
              </a:rPr>
              <a:t>	· </a:t>
            </a:r>
            <a:r>
              <a:rPr lang="cs-CZ" sz="2000" u="sng" dirty="0" smtClean="0">
                <a:solidFill>
                  <a:prstClr val="black"/>
                </a:solidFill>
              </a:rPr>
              <a:t>Velké pláně – </a:t>
            </a:r>
            <a:r>
              <a:rPr lang="cs-CZ" sz="2000" u="sng" dirty="0" err="1" smtClean="0">
                <a:solidFill>
                  <a:prstClr val="black"/>
                </a:solidFill>
              </a:rPr>
              <a:t>West</a:t>
            </a:r>
            <a:r>
              <a:rPr lang="cs-CZ" sz="2000" u="sng" dirty="0" smtClean="0">
                <a:solidFill>
                  <a:prstClr val="black"/>
                </a:solidFill>
              </a:rPr>
              <a:t> </a:t>
            </a:r>
            <a:r>
              <a:rPr lang="cs-CZ" sz="2000" u="sng" dirty="0" err="1" smtClean="0">
                <a:solidFill>
                  <a:prstClr val="black"/>
                </a:solidFill>
              </a:rPr>
              <a:t>North</a:t>
            </a:r>
            <a:r>
              <a:rPr lang="cs-CZ" sz="2000" u="sng" dirty="0" smtClean="0">
                <a:solidFill>
                  <a:prstClr val="black"/>
                </a:solidFill>
              </a:rPr>
              <a:t> </a:t>
            </a:r>
            <a:r>
              <a:rPr lang="cs-CZ" sz="2000" u="sng" dirty="0" err="1" smtClean="0">
                <a:solidFill>
                  <a:prstClr val="black"/>
                </a:solidFill>
              </a:rPr>
              <a:t>Central</a:t>
            </a:r>
            <a:r>
              <a:rPr lang="cs-CZ" sz="2000" u="sng" dirty="0" smtClean="0">
                <a:solidFill>
                  <a:prstClr val="black"/>
                </a:solidFill>
              </a:rPr>
              <a:t> </a:t>
            </a:r>
            <a:r>
              <a:rPr lang="cs-CZ" sz="2000" u="sng" dirty="0" err="1" smtClean="0">
                <a:solidFill>
                  <a:prstClr val="black"/>
                </a:solidFill>
              </a:rPr>
              <a:t>States</a:t>
            </a:r>
            <a:r>
              <a:rPr lang="cs-CZ" sz="2000" u="sng" dirty="0" smtClean="0">
                <a:solidFill>
                  <a:prstClr val="black"/>
                </a:solidFill>
              </a:rPr>
              <a:t> </a:t>
            </a:r>
            <a:br>
              <a:rPr lang="cs-CZ" sz="2000" u="sng" dirty="0" smtClean="0">
                <a:solidFill>
                  <a:prstClr val="black"/>
                </a:solidFill>
              </a:rPr>
            </a:br>
            <a:r>
              <a:rPr lang="cs-CZ" sz="2000" dirty="0" smtClean="0">
                <a:solidFill>
                  <a:prstClr val="black"/>
                </a:solidFill>
              </a:rPr>
              <a:t>		Severní Dakota</a:t>
            </a:r>
            <a:br>
              <a:rPr lang="cs-CZ" sz="2000" dirty="0" smtClean="0">
                <a:solidFill>
                  <a:prstClr val="black"/>
                </a:solidFill>
              </a:rPr>
            </a:br>
            <a:r>
              <a:rPr lang="cs-CZ" sz="2000" dirty="0" smtClean="0">
                <a:solidFill>
                  <a:prstClr val="black"/>
                </a:solidFill>
              </a:rPr>
              <a:t>		Jižní Dakota</a:t>
            </a:r>
            <a:br>
              <a:rPr lang="cs-CZ" sz="2000" dirty="0" smtClean="0">
                <a:solidFill>
                  <a:prstClr val="black"/>
                </a:solidFill>
              </a:rPr>
            </a:br>
            <a:r>
              <a:rPr lang="cs-CZ" sz="2000" dirty="0" smtClean="0">
                <a:solidFill>
                  <a:prstClr val="black"/>
                </a:solidFill>
              </a:rPr>
              <a:t>		Nebraska</a:t>
            </a:r>
            <a:br>
              <a:rPr lang="cs-CZ" sz="2000" dirty="0" smtClean="0">
                <a:solidFill>
                  <a:prstClr val="black"/>
                </a:solidFill>
              </a:rPr>
            </a:br>
            <a:r>
              <a:rPr lang="cs-CZ" sz="2000" dirty="0" smtClean="0">
                <a:solidFill>
                  <a:prstClr val="black"/>
                </a:solidFill>
              </a:rPr>
              <a:t>		Kansas</a:t>
            </a:r>
            <a:br>
              <a:rPr lang="cs-CZ" sz="2000" dirty="0" smtClean="0">
                <a:solidFill>
                  <a:prstClr val="black"/>
                </a:solidFill>
              </a:rPr>
            </a:br>
            <a:r>
              <a:rPr lang="cs-CZ" sz="2000" dirty="0" smtClean="0">
                <a:solidFill>
                  <a:prstClr val="black"/>
                </a:solidFill>
              </a:rPr>
              <a:t>		Minnesota</a:t>
            </a:r>
            <a:br>
              <a:rPr lang="cs-CZ" sz="2000" dirty="0" smtClean="0">
                <a:solidFill>
                  <a:prstClr val="black"/>
                </a:solidFill>
              </a:rPr>
            </a:br>
            <a:r>
              <a:rPr lang="cs-CZ" sz="2000" dirty="0" smtClean="0">
                <a:solidFill>
                  <a:prstClr val="black"/>
                </a:solidFill>
              </a:rPr>
              <a:t>		Iowa</a:t>
            </a:r>
            <a:br>
              <a:rPr lang="cs-CZ" sz="2000" dirty="0" smtClean="0">
                <a:solidFill>
                  <a:prstClr val="black"/>
                </a:solidFill>
              </a:rPr>
            </a:br>
            <a:r>
              <a:rPr lang="cs-CZ" sz="2000" dirty="0" smtClean="0">
                <a:solidFill>
                  <a:prstClr val="black"/>
                </a:solidFill>
              </a:rPr>
              <a:t>		Missouri </a:t>
            </a:r>
            <a:endParaRPr lang="cs-CZ" sz="2000" dirty="0">
              <a:solidFill>
                <a:prstClr val="black"/>
              </a:solidFill>
            </a:endParaRPr>
          </a:p>
        </p:txBody>
      </p:sp>
    </p:spTree>
    <p:extLst>
      <p:ext uri="{BB962C8B-B14F-4D97-AF65-F5344CB8AC3E}">
        <p14:creationId xmlns:p14="http://schemas.microsoft.com/office/powerpoint/2010/main" val="1856784984"/>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srcRect/>
          <a:stretch>
            <a:fillRect/>
          </a:stretch>
        </p:blipFill>
        <p:spPr bwMode="auto">
          <a:xfrm>
            <a:off x="2339752" y="908720"/>
            <a:ext cx="5688632" cy="4320480"/>
          </a:xfrm>
          <a:prstGeom prst="rect">
            <a:avLst/>
          </a:prstGeom>
          <a:noFill/>
          <a:ln w="9525">
            <a:noFill/>
            <a:miter lim="800000"/>
            <a:headEnd/>
            <a:tailEnd/>
          </a:ln>
        </p:spPr>
      </p:pic>
    </p:spTree>
    <p:extLst>
      <p:ext uri="{BB962C8B-B14F-4D97-AF65-F5344CB8AC3E}">
        <p14:creationId xmlns:p14="http://schemas.microsoft.com/office/powerpoint/2010/main" val="1286646241"/>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836712"/>
            <a:ext cx="8136904" cy="4462760"/>
          </a:xfrm>
          <a:prstGeom prst="rect">
            <a:avLst/>
          </a:prstGeom>
          <a:noFill/>
        </p:spPr>
        <p:txBody>
          <a:bodyPr wrap="square" rtlCol="0">
            <a:spAutoFit/>
          </a:bodyPr>
          <a:lstStyle/>
          <a:p>
            <a:pPr>
              <a:buSzPct val="71000"/>
            </a:pPr>
            <a:r>
              <a:rPr lang="cs-CZ" sz="2000" dirty="0" smtClean="0">
                <a:solidFill>
                  <a:prstClr val="black"/>
                </a:solidFill>
              </a:rPr>
              <a:t>- další názvy: </a:t>
            </a:r>
            <a:r>
              <a:rPr lang="cs-CZ" sz="2000" i="1" dirty="0" err="1" smtClean="0">
                <a:solidFill>
                  <a:prstClr val="black"/>
                </a:solidFill>
              </a:rPr>
              <a:t>the</a:t>
            </a:r>
            <a:r>
              <a:rPr lang="cs-CZ" sz="2000" i="1" dirty="0" smtClean="0">
                <a:solidFill>
                  <a:prstClr val="black"/>
                </a:solidFill>
              </a:rPr>
              <a:t> </a:t>
            </a:r>
            <a:r>
              <a:rPr lang="cs-CZ" sz="2000" i="1" dirty="0" err="1" smtClean="0">
                <a:solidFill>
                  <a:prstClr val="black"/>
                </a:solidFill>
              </a:rPr>
              <a:t>Heartland</a:t>
            </a:r>
            <a:r>
              <a:rPr lang="cs-CZ" sz="2000" i="1" dirty="0" smtClean="0">
                <a:solidFill>
                  <a:prstClr val="black"/>
                </a:solidFill>
              </a:rPr>
              <a:t> </a:t>
            </a:r>
            <a:r>
              <a:rPr lang="cs-CZ" sz="2000" dirty="0" smtClean="0">
                <a:solidFill>
                  <a:prstClr val="black"/>
                </a:solidFill>
              </a:rPr>
              <a:t>, </a:t>
            </a:r>
            <a:r>
              <a:rPr lang="cs-CZ" sz="2000" i="1" dirty="0" err="1" smtClean="0">
                <a:solidFill>
                  <a:prstClr val="black"/>
                </a:solidFill>
              </a:rPr>
              <a:t>Northwes</a:t>
            </a:r>
            <a:r>
              <a:rPr lang="cs-CZ" sz="2000" dirty="0" err="1" smtClean="0">
                <a:solidFill>
                  <a:prstClr val="black"/>
                </a:solidFill>
              </a:rPr>
              <a:t>t</a:t>
            </a:r>
            <a:r>
              <a:rPr lang="cs-CZ" sz="2000" dirty="0" smtClean="0">
                <a:solidFill>
                  <a:prstClr val="black"/>
                </a:solidFill>
              </a:rPr>
              <a:t>, </a:t>
            </a:r>
            <a:r>
              <a:rPr lang="cs-CZ" sz="2000" i="1" dirty="0" err="1" smtClean="0">
                <a:solidFill>
                  <a:prstClr val="black"/>
                </a:solidFill>
              </a:rPr>
              <a:t>Old</a:t>
            </a:r>
            <a:r>
              <a:rPr lang="cs-CZ" sz="2000" i="1" dirty="0" smtClean="0">
                <a:solidFill>
                  <a:prstClr val="black"/>
                </a:solidFill>
              </a:rPr>
              <a:t> </a:t>
            </a:r>
            <a:r>
              <a:rPr lang="cs-CZ" sz="2000" i="1" dirty="0" err="1" smtClean="0">
                <a:solidFill>
                  <a:prstClr val="black"/>
                </a:solidFill>
              </a:rPr>
              <a:t>Northwest</a:t>
            </a:r>
            <a:r>
              <a:rPr lang="cs-CZ" sz="2000" dirty="0" smtClean="0">
                <a:solidFill>
                  <a:prstClr val="black"/>
                </a:solidFill>
              </a:rPr>
              <a:t>, </a:t>
            </a:r>
            <a:r>
              <a:rPr lang="cs-CZ" sz="2000" i="1" dirty="0" err="1" smtClean="0">
                <a:solidFill>
                  <a:prstClr val="black"/>
                </a:solidFill>
              </a:rPr>
              <a:t>Mid</a:t>
            </a:r>
            <a:r>
              <a:rPr lang="cs-CZ" sz="2000" i="1" dirty="0" smtClean="0">
                <a:solidFill>
                  <a:prstClr val="black"/>
                </a:solidFill>
              </a:rPr>
              <a:t>-</a:t>
            </a:r>
            <a:r>
              <a:rPr lang="cs-CZ" sz="2000" i="1" dirty="0" err="1" smtClean="0">
                <a:solidFill>
                  <a:prstClr val="black"/>
                </a:solidFill>
              </a:rPr>
              <a:t>Americ</a:t>
            </a:r>
            <a:r>
              <a:rPr lang="cs-CZ" sz="2000" dirty="0" err="1" smtClean="0">
                <a:solidFill>
                  <a:prstClr val="black"/>
                </a:solidFill>
              </a:rPr>
              <a:t>a</a:t>
            </a:r>
            <a:r>
              <a:rPr lang="cs-CZ" sz="2000" dirty="0" smtClean="0">
                <a:solidFill>
                  <a:prstClr val="black"/>
                </a:solidFill>
              </a:rPr>
              <a:t>  </a:t>
            </a:r>
          </a:p>
          <a:p>
            <a:pPr>
              <a:buSzPct val="71000"/>
            </a:pPr>
            <a:r>
              <a:rPr lang="cs-CZ" sz="2000" dirty="0" smtClean="0">
                <a:solidFill>
                  <a:prstClr val="black"/>
                </a:solidFill>
              </a:rPr>
              <a:t/>
            </a:r>
            <a:br>
              <a:rPr lang="cs-CZ" sz="2000" dirty="0" smtClean="0">
                <a:solidFill>
                  <a:prstClr val="black"/>
                </a:solidFill>
              </a:rPr>
            </a:br>
            <a:r>
              <a:rPr lang="cs-CZ" sz="2000" dirty="0" smtClean="0">
                <a:solidFill>
                  <a:prstClr val="black"/>
                </a:solidFill>
              </a:rPr>
              <a:t>- </a:t>
            </a:r>
            <a:r>
              <a:rPr lang="cs-CZ" sz="2000" b="1" dirty="0" smtClean="0">
                <a:solidFill>
                  <a:prstClr val="black"/>
                </a:solidFill>
              </a:rPr>
              <a:t>počet obyvatel: </a:t>
            </a:r>
            <a:r>
              <a:rPr lang="cs-CZ" sz="2000" dirty="0" smtClean="0">
                <a:solidFill>
                  <a:prstClr val="black"/>
                </a:solidFill>
              </a:rPr>
              <a:t>65 400 000</a:t>
            </a:r>
            <a:br>
              <a:rPr lang="cs-CZ" sz="2000" dirty="0" smtClean="0">
                <a:solidFill>
                  <a:prstClr val="black"/>
                </a:solidFill>
              </a:rPr>
            </a:br>
            <a:r>
              <a:rPr lang="cs-CZ" sz="2000" dirty="0" smtClean="0">
                <a:solidFill>
                  <a:prstClr val="black"/>
                </a:solidFill>
              </a:rPr>
              <a:t>- úřední jazyk: angličtina</a:t>
            </a:r>
            <a:br>
              <a:rPr lang="cs-CZ" sz="2000" dirty="0" smtClean="0">
                <a:solidFill>
                  <a:prstClr val="black"/>
                </a:solidFill>
              </a:rPr>
            </a:br>
            <a:r>
              <a:rPr lang="cs-CZ" sz="2000" dirty="0" smtClean="0">
                <a:solidFill>
                  <a:prstClr val="black"/>
                </a:solidFill>
              </a:rPr>
              <a:t>- typický </a:t>
            </a:r>
            <a:r>
              <a:rPr lang="cs-CZ" sz="2000" b="1" dirty="0" smtClean="0">
                <a:solidFill>
                  <a:prstClr val="black"/>
                </a:solidFill>
              </a:rPr>
              <a:t>,,americký venkov‘‘</a:t>
            </a:r>
          </a:p>
          <a:p>
            <a:pPr>
              <a:buSzPct val="71000"/>
              <a:buFontTx/>
              <a:buChar char="-"/>
            </a:pPr>
            <a:r>
              <a:rPr lang="cs-CZ" sz="2000" dirty="0" smtClean="0">
                <a:solidFill>
                  <a:prstClr val="black"/>
                </a:solidFill>
              </a:rPr>
              <a:t> centrální umístění </a:t>
            </a:r>
            <a:r>
              <a:rPr lang="cs-CZ" sz="2000" dirty="0" smtClean="0">
                <a:solidFill>
                  <a:prstClr val="black"/>
                </a:solidFill>
                <a:sym typeface="Wingdings" pitchFamily="2" charset="2"/>
              </a:rPr>
              <a:t> </a:t>
            </a:r>
            <a:r>
              <a:rPr lang="cs-CZ" sz="2000" dirty="0" smtClean="0">
                <a:solidFill>
                  <a:prstClr val="black"/>
                </a:solidFill>
              </a:rPr>
              <a:t>důležitá </a:t>
            </a:r>
            <a:r>
              <a:rPr lang="cs-CZ" sz="2000" b="1" dirty="0" smtClean="0">
                <a:solidFill>
                  <a:prstClr val="black"/>
                </a:solidFill>
              </a:rPr>
              <a:t>dopravní křižovatka</a:t>
            </a:r>
            <a:r>
              <a:rPr lang="cs-CZ" sz="2000" dirty="0" smtClean="0">
                <a:solidFill>
                  <a:prstClr val="black"/>
                </a:solidFill>
              </a:rPr>
              <a:t/>
            </a:r>
            <a:br>
              <a:rPr lang="cs-CZ" sz="2000" dirty="0" smtClean="0">
                <a:solidFill>
                  <a:prstClr val="black"/>
                </a:solidFill>
              </a:rPr>
            </a:br>
            <a:r>
              <a:rPr lang="cs-CZ" sz="2000" dirty="0" smtClean="0">
                <a:solidFill>
                  <a:prstClr val="black"/>
                </a:solidFill>
              </a:rPr>
              <a:t>- politicky nejednotný </a:t>
            </a:r>
            <a:r>
              <a:rPr lang="cs-CZ" sz="2000" dirty="0" smtClean="0">
                <a:solidFill>
                  <a:prstClr val="black"/>
                </a:solidFill>
                <a:sym typeface="Wingdings" pitchFamily="2" charset="2"/>
              </a:rPr>
              <a:t> často rozhodující při volbách</a:t>
            </a:r>
            <a:br>
              <a:rPr lang="cs-CZ" sz="2000" dirty="0" smtClean="0">
                <a:solidFill>
                  <a:prstClr val="black"/>
                </a:solidFill>
                <a:sym typeface="Wingdings" pitchFamily="2" charset="2"/>
              </a:rPr>
            </a:br>
            <a:r>
              <a:rPr lang="cs-CZ" sz="2000" dirty="0" smtClean="0">
                <a:solidFill>
                  <a:prstClr val="black"/>
                </a:solidFill>
                <a:sym typeface="Wingdings" pitchFamily="2" charset="2"/>
              </a:rPr>
              <a:t>- východní část  </a:t>
            </a:r>
            <a:r>
              <a:rPr lang="cs-CZ" sz="2000" b="1" dirty="0" smtClean="0">
                <a:solidFill>
                  <a:prstClr val="black"/>
                </a:solidFill>
                <a:sym typeface="Wingdings" pitchFamily="2" charset="2"/>
              </a:rPr>
              <a:t>Velká jezera </a:t>
            </a:r>
            <a:r>
              <a:rPr lang="cs-CZ" sz="2000" dirty="0" smtClean="0">
                <a:solidFill>
                  <a:prstClr val="black"/>
                </a:solidFill>
                <a:sym typeface="Wingdings" pitchFamily="2" charset="2"/>
              </a:rPr>
              <a:t>(zasahují na území 6 států)</a:t>
            </a:r>
          </a:p>
          <a:p>
            <a:pPr>
              <a:buSzPct val="71000"/>
              <a:buFontTx/>
              <a:buChar char="-"/>
            </a:pPr>
            <a:endParaRPr lang="cs-CZ" sz="2000" dirty="0" smtClean="0">
              <a:solidFill>
                <a:prstClr val="black"/>
              </a:solidFill>
              <a:sym typeface="Wingdings" pitchFamily="2" charset="2"/>
            </a:endParaRPr>
          </a:p>
          <a:p>
            <a:pPr>
              <a:buSzPct val="71000"/>
            </a:pPr>
            <a:r>
              <a:rPr lang="cs-CZ" sz="2000" dirty="0" smtClean="0">
                <a:solidFill>
                  <a:prstClr val="black"/>
                </a:solidFill>
                <a:sym typeface="Wingdings" pitchFamily="2" charset="2"/>
              </a:rPr>
              <a:t>- největší město: Chicago (3. největší v USA)</a:t>
            </a:r>
            <a:br>
              <a:rPr lang="cs-CZ" sz="2000" dirty="0" smtClean="0">
                <a:solidFill>
                  <a:prstClr val="black"/>
                </a:solidFill>
                <a:sym typeface="Wingdings" pitchFamily="2" charset="2"/>
              </a:rPr>
            </a:br>
            <a:r>
              <a:rPr lang="cs-CZ" sz="2000" dirty="0" smtClean="0">
                <a:solidFill>
                  <a:prstClr val="black"/>
                </a:solidFill>
                <a:sym typeface="Wingdings" pitchFamily="2" charset="2"/>
              </a:rPr>
              <a:t>     další významná sídla: </a:t>
            </a:r>
            <a:r>
              <a:rPr lang="cs-CZ" sz="2000" dirty="0" err="1" smtClean="0">
                <a:solidFill>
                  <a:prstClr val="black"/>
                </a:solidFill>
                <a:sym typeface="Wingdings" pitchFamily="2" charset="2"/>
              </a:rPr>
              <a:t>Indianapolis</a:t>
            </a:r>
            <a:r>
              <a:rPr lang="cs-CZ" sz="2000" dirty="0" smtClean="0">
                <a:solidFill>
                  <a:prstClr val="black"/>
                </a:solidFill>
                <a:sym typeface="Wingdings" pitchFamily="2" charset="2"/>
              </a:rPr>
              <a:t>, </a:t>
            </a:r>
            <a:r>
              <a:rPr lang="cs-CZ" sz="2000" dirty="0" err="1" smtClean="0">
                <a:solidFill>
                  <a:prstClr val="black"/>
                </a:solidFill>
                <a:sym typeface="Wingdings" pitchFamily="2" charset="2"/>
              </a:rPr>
              <a:t>Columbus</a:t>
            </a:r>
            <a:r>
              <a:rPr lang="cs-CZ" sz="2000" dirty="0" smtClean="0">
                <a:solidFill>
                  <a:prstClr val="black"/>
                </a:solidFill>
                <a:sym typeface="Wingdings" pitchFamily="2" charset="2"/>
              </a:rPr>
              <a:t>, Detroit, </a:t>
            </a:r>
            <a:r>
              <a:rPr lang="cs-CZ" sz="2000" dirty="0" err="1" smtClean="0">
                <a:solidFill>
                  <a:prstClr val="black"/>
                </a:solidFill>
                <a:sym typeface="Wingdings" pitchFamily="2" charset="2"/>
              </a:rPr>
              <a:t>Milwaukee</a:t>
            </a:r>
            <a:r>
              <a:rPr lang="cs-CZ" sz="2000" dirty="0" smtClean="0">
                <a:solidFill>
                  <a:prstClr val="black"/>
                </a:solidFill>
                <a:sym typeface="Wingdings" pitchFamily="2" charset="2"/>
              </a:rPr>
              <a:t>, Kansas City, </a:t>
            </a:r>
            <a:r>
              <a:rPr lang="cs-CZ" sz="2000" dirty="0" err="1" smtClean="0">
                <a:solidFill>
                  <a:prstClr val="black"/>
                </a:solidFill>
                <a:sym typeface="Wingdings" pitchFamily="2" charset="2"/>
              </a:rPr>
              <a:t>Omaha</a:t>
            </a:r>
            <a:r>
              <a:rPr lang="cs-CZ" sz="2000" dirty="0" smtClean="0">
                <a:solidFill>
                  <a:prstClr val="black"/>
                </a:solidFill>
                <a:sym typeface="Wingdings" pitchFamily="2" charset="2"/>
              </a:rPr>
              <a:t>, Minneapolis, Cleveland</a:t>
            </a:r>
            <a:r>
              <a:rPr lang="cs-CZ" sz="2400" dirty="0" smtClean="0">
                <a:solidFill>
                  <a:prstClr val="black"/>
                </a:solidFill>
              </a:rPr>
              <a:t/>
            </a:r>
            <a:br>
              <a:rPr lang="cs-CZ" sz="2400" dirty="0" smtClean="0">
                <a:solidFill>
                  <a:prstClr val="black"/>
                </a:solidFill>
              </a:rPr>
            </a:br>
            <a:endParaRPr lang="cs-CZ" sz="2400" dirty="0" smtClean="0">
              <a:solidFill>
                <a:prstClr val="black"/>
              </a:solidFill>
            </a:endParaRPr>
          </a:p>
        </p:txBody>
      </p:sp>
    </p:spTree>
    <p:extLst>
      <p:ext uri="{BB962C8B-B14F-4D97-AF65-F5344CB8AC3E}">
        <p14:creationId xmlns:p14="http://schemas.microsoft.com/office/powerpoint/2010/main" val="1363252526"/>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899592" y="116632"/>
            <a:ext cx="7488832" cy="5783052"/>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srcRect/>
          <a:stretch>
            <a:fillRect/>
          </a:stretch>
        </p:blipFill>
        <p:spPr bwMode="auto">
          <a:xfrm>
            <a:off x="899592" y="116632"/>
            <a:ext cx="7620000" cy="5715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899592" y="260648"/>
            <a:ext cx="7680853" cy="5760640"/>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971600" y="332656"/>
            <a:ext cx="7788136" cy="5209994"/>
          </a:xfrm>
          <a:prstGeom prst="rect">
            <a:avLst/>
          </a:prstGeom>
          <a:noFill/>
          <a:ln w="9525">
            <a:noFill/>
            <a:miter lim="800000"/>
            <a:headEnd/>
            <a:tailEnd/>
          </a:ln>
        </p:spPr>
      </p:pic>
    </p:spTree>
    <p:extLst>
      <p:ext uri="{BB962C8B-B14F-4D97-AF65-F5344CB8AC3E}">
        <p14:creationId xmlns:p14="http://schemas.microsoft.com/office/powerpoint/2010/main" val="22362156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fade">
                                      <p:cBhvr>
                                        <p:cTn id="2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a:bodyPr>
          <a:lstStyle/>
          <a:p>
            <a:r>
              <a:rPr lang="cs-CZ" sz="4400" cap="small" dirty="0" smtClean="0">
                <a:effectLst>
                  <a:outerShdw blurRad="38100" dist="38100" dir="2700000" algn="tl">
                    <a:srgbClr val="000000">
                      <a:alpha val="43137"/>
                    </a:srgbClr>
                  </a:outerShdw>
                </a:effectLst>
              </a:rPr>
              <a:t>Klima</a:t>
            </a:r>
            <a:endParaRPr lang="cs-CZ" sz="4400" cap="small" dirty="0">
              <a:effectLst>
                <a:outerShdw blurRad="38100" dist="38100" dir="2700000" algn="tl">
                  <a:srgbClr val="000000">
                    <a:alpha val="43137"/>
                  </a:srgbClr>
                </a:outerShdw>
              </a:effectLst>
            </a:endParaRPr>
          </a:p>
        </p:txBody>
      </p:sp>
      <p:sp>
        <p:nvSpPr>
          <p:cNvPr id="3" name="TextovéPole 2"/>
          <p:cNvSpPr txBox="1"/>
          <p:nvPr/>
        </p:nvSpPr>
        <p:spPr>
          <a:xfrm>
            <a:off x="251520" y="1628800"/>
            <a:ext cx="8712968" cy="3170099"/>
          </a:xfrm>
          <a:prstGeom prst="rect">
            <a:avLst/>
          </a:prstGeom>
          <a:noFill/>
        </p:spPr>
        <p:txBody>
          <a:bodyPr wrap="square" rtlCol="0">
            <a:spAutoFit/>
          </a:bodyPr>
          <a:lstStyle/>
          <a:p>
            <a:r>
              <a:rPr lang="cs-CZ" sz="2000" dirty="0" smtClean="0">
                <a:solidFill>
                  <a:prstClr val="black"/>
                </a:solidFill>
              </a:rPr>
              <a:t>- 4 roční období</a:t>
            </a:r>
            <a:br>
              <a:rPr lang="cs-CZ" sz="2000" dirty="0" smtClean="0">
                <a:solidFill>
                  <a:prstClr val="black"/>
                </a:solidFill>
              </a:rPr>
            </a:br>
            <a:r>
              <a:rPr lang="cs-CZ" sz="2000" dirty="0" smtClean="0">
                <a:solidFill>
                  <a:prstClr val="black"/>
                </a:solidFill>
              </a:rPr>
              <a:t>- chladné </a:t>
            </a:r>
            <a:r>
              <a:rPr lang="cs-CZ" sz="2000" b="1" dirty="0" smtClean="0">
                <a:solidFill>
                  <a:prstClr val="black"/>
                </a:solidFill>
              </a:rPr>
              <a:t>kontinentální klima </a:t>
            </a:r>
            <a:r>
              <a:rPr lang="cs-CZ" sz="2000" dirty="0" smtClean="0">
                <a:solidFill>
                  <a:prstClr val="black"/>
                </a:solidFill>
              </a:rPr>
              <a:t>(ovlivněno Velkými jezery)</a:t>
            </a:r>
            <a:br>
              <a:rPr lang="cs-CZ" sz="2000" dirty="0" smtClean="0">
                <a:solidFill>
                  <a:prstClr val="black"/>
                </a:solidFill>
              </a:rPr>
            </a:br>
            <a:r>
              <a:rPr lang="cs-CZ" sz="2000" dirty="0" smtClean="0">
                <a:solidFill>
                  <a:prstClr val="black"/>
                </a:solidFill>
              </a:rPr>
              <a:t>    </a:t>
            </a:r>
            <a:r>
              <a:rPr lang="cs-CZ" sz="2000" dirty="0" smtClean="0">
                <a:solidFill>
                  <a:prstClr val="black"/>
                </a:solidFill>
                <a:sym typeface="Wingdings"/>
              </a:rPr>
              <a:t></a:t>
            </a:r>
            <a:r>
              <a:rPr lang="cs-CZ" sz="2000" dirty="0" smtClean="0">
                <a:solidFill>
                  <a:prstClr val="black"/>
                </a:solidFill>
              </a:rPr>
              <a:t> chladná zasněžená zima</a:t>
            </a:r>
            <a:br>
              <a:rPr lang="cs-CZ" sz="2000" dirty="0" smtClean="0">
                <a:solidFill>
                  <a:prstClr val="black"/>
                </a:solidFill>
              </a:rPr>
            </a:br>
            <a:r>
              <a:rPr lang="cs-CZ" sz="2000" dirty="0" smtClean="0">
                <a:solidFill>
                  <a:prstClr val="black"/>
                </a:solidFill>
              </a:rPr>
              <a:t>    </a:t>
            </a:r>
            <a:r>
              <a:rPr lang="cs-CZ" sz="2000" dirty="0" smtClean="0">
                <a:solidFill>
                  <a:prstClr val="black"/>
                </a:solidFill>
                <a:sym typeface="Wingdings"/>
              </a:rPr>
              <a:t></a:t>
            </a:r>
            <a:r>
              <a:rPr lang="cs-CZ" sz="2000" dirty="0" smtClean="0">
                <a:solidFill>
                  <a:prstClr val="black"/>
                </a:solidFill>
              </a:rPr>
              <a:t> horké vlhké léto</a:t>
            </a:r>
            <a:br>
              <a:rPr lang="cs-CZ" sz="2000" dirty="0" smtClean="0">
                <a:solidFill>
                  <a:prstClr val="black"/>
                </a:solidFill>
              </a:rPr>
            </a:br>
            <a:r>
              <a:rPr lang="cs-CZ" sz="2000" dirty="0" smtClean="0">
                <a:solidFill>
                  <a:prstClr val="black"/>
                </a:solidFill>
              </a:rPr>
              <a:t> - velké výkyvy teplot (teplotní rozdíly v některých státech až 90° C)</a:t>
            </a:r>
            <a:br>
              <a:rPr lang="cs-CZ" sz="2000" dirty="0" smtClean="0">
                <a:solidFill>
                  <a:prstClr val="black"/>
                </a:solidFill>
              </a:rPr>
            </a:br>
            <a:r>
              <a:rPr lang="cs-CZ" sz="2000" dirty="0" smtClean="0">
                <a:solidFill>
                  <a:prstClr val="black"/>
                </a:solidFill>
              </a:rPr>
              <a:t>- poměrně </a:t>
            </a:r>
            <a:r>
              <a:rPr lang="cs-CZ" sz="2000" b="1" dirty="0" smtClean="0">
                <a:solidFill>
                  <a:prstClr val="black"/>
                </a:solidFill>
              </a:rPr>
              <a:t>silné srážky </a:t>
            </a:r>
            <a:r>
              <a:rPr lang="cs-CZ" sz="2000" dirty="0" smtClean="0">
                <a:solidFill>
                  <a:prstClr val="black"/>
                </a:solidFill>
              </a:rPr>
              <a:t>ve všech ročních obdobích</a:t>
            </a:r>
            <a:br>
              <a:rPr lang="cs-CZ" sz="2000" dirty="0" smtClean="0">
                <a:solidFill>
                  <a:prstClr val="black"/>
                </a:solidFill>
              </a:rPr>
            </a:br>
            <a:r>
              <a:rPr lang="cs-CZ" sz="2000" dirty="0" smtClean="0">
                <a:solidFill>
                  <a:prstClr val="black"/>
                </a:solidFill>
              </a:rPr>
              <a:t>    </a:t>
            </a:r>
            <a:r>
              <a:rPr lang="cs-CZ" sz="2000" dirty="0" smtClean="0">
                <a:solidFill>
                  <a:prstClr val="black"/>
                </a:solidFill>
                <a:sym typeface="Wingdings" pitchFamily="2" charset="2"/>
              </a:rPr>
              <a:t> </a:t>
            </a:r>
            <a:r>
              <a:rPr lang="cs-CZ" sz="2000" dirty="0" smtClean="0">
                <a:solidFill>
                  <a:prstClr val="black"/>
                </a:solidFill>
              </a:rPr>
              <a:t>množství srážek klesá směrem od východu na západ </a:t>
            </a:r>
            <a:r>
              <a:rPr lang="cs-CZ" sz="2000" dirty="0" smtClean="0">
                <a:solidFill>
                  <a:prstClr val="black"/>
                </a:solidFill>
                <a:sym typeface="Wingdings" pitchFamily="2" charset="2"/>
              </a:rPr>
              <a:t> různé typy luk (viz </a:t>
            </a:r>
            <a:r>
              <a:rPr lang="cs-CZ" sz="2000" i="1" dirty="0" smtClean="0">
                <a:solidFill>
                  <a:prstClr val="black"/>
                </a:solidFill>
                <a:sym typeface="Wingdings" pitchFamily="2" charset="2"/>
              </a:rPr>
              <a:t>Vegetace</a:t>
            </a:r>
            <a:r>
              <a:rPr lang="cs-CZ" sz="2000" dirty="0" smtClean="0">
                <a:solidFill>
                  <a:prstClr val="black"/>
                </a:solidFill>
                <a:sym typeface="Wingdings" pitchFamily="2" charset="2"/>
              </a:rPr>
              <a:t>)</a:t>
            </a:r>
            <a:br>
              <a:rPr lang="cs-CZ" sz="2000" dirty="0" smtClean="0">
                <a:solidFill>
                  <a:prstClr val="black"/>
                </a:solidFill>
                <a:sym typeface="Wingdings" pitchFamily="2" charset="2"/>
              </a:rPr>
            </a:br>
            <a:r>
              <a:rPr lang="cs-CZ" sz="2000" dirty="0" smtClean="0">
                <a:solidFill>
                  <a:prstClr val="black"/>
                </a:solidFill>
                <a:sym typeface="Wingdings" pitchFamily="2" charset="2"/>
              </a:rPr>
              <a:t>		</a:t>
            </a:r>
            <a:r>
              <a:rPr lang="cs-CZ" sz="2000" dirty="0" smtClean="0">
                <a:solidFill>
                  <a:prstClr val="black"/>
                </a:solidFill>
              </a:rPr>
              <a:t/>
            </a:r>
            <a:br>
              <a:rPr lang="cs-CZ" sz="2000" dirty="0" smtClean="0">
                <a:solidFill>
                  <a:prstClr val="black"/>
                </a:solidFill>
              </a:rPr>
            </a:br>
            <a:r>
              <a:rPr lang="cs-CZ" sz="2000" dirty="0" smtClean="0">
                <a:solidFill>
                  <a:prstClr val="black"/>
                </a:solidFill>
              </a:rPr>
              <a:t>- tornáda (zejm. na jaře)</a:t>
            </a:r>
          </a:p>
        </p:txBody>
      </p:sp>
    </p:spTree>
    <p:extLst>
      <p:ext uri="{BB962C8B-B14F-4D97-AF65-F5344CB8AC3E}">
        <p14:creationId xmlns:p14="http://schemas.microsoft.com/office/powerpoint/2010/main" val="2107435253"/>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763688" y="836712"/>
            <a:ext cx="5764982" cy="403244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971600" y="692696"/>
            <a:ext cx="7478597" cy="4464496"/>
          </a:xfrm>
          <a:prstGeom prst="rect">
            <a:avLst/>
          </a:prstGeom>
          <a:noFill/>
          <a:ln w="9525">
            <a:noFill/>
            <a:miter lim="800000"/>
            <a:headEnd/>
            <a:tailEnd/>
          </a:ln>
        </p:spPr>
      </p:pic>
    </p:spTree>
    <p:extLst>
      <p:ext uri="{BB962C8B-B14F-4D97-AF65-F5344CB8AC3E}">
        <p14:creationId xmlns:p14="http://schemas.microsoft.com/office/powerpoint/2010/main" val="3431218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http://boston2portland.com/photos/bost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620688"/>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Wieża górująca nad Eliot House">
            <a:hlinkClick r:id="rId3" tooltip="Wieża górująca nad Eliot Hous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525" y="2420888"/>
            <a:ext cx="2949563" cy="3932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0329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8229600" cy="1143000"/>
          </a:xfrm>
        </p:spPr>
        <p:txBody>
          <a:bodyPr>
            <a:normAutofit/>
          </a:bodyPr>
          <a:lstStyle/>
          <a:p>
            <a:r>
              <a:rPr lang="cs-CZ" sz="4400" cap="small" dirty="0" smtClean="0">
                <a:effectLst>
                  <a:outerShdw blurRad="38100" dist="38100" dir="2700000" algn="tl">
                    <a:srgbClr val="000000">
                      <a:alpha val="43137"/>
                    </a:srgbClr>
                  </a:outerShdw>
                </a:effectLst>
              </a:rPr>
              <a:t>Vegetace</a:t>
            </a:r>
          </a:p>
        </p:txBody>
      </p:sp>
      <p:sp>
        <p:nvSpPr>
          <p:cNvPr id="3" name="TextovéPole 2"/>
          <p:cNvSpPr txBox="1"/>
          <p:nvPr/>
        </p:nvSpPr>
        <p:spPr>
          <a:xfrm>
            <a:off x="251520" y="1628800"/>
            <a:ext cx="7632848" cy="2554545"/>
          </a:xfrm>
          <a:prstGeom prst="rect">
            <a:avLst/>
          </a:prstGeom>
          <a:noFill/>
        </p:spPr>
        <p:txBody>
          <a:bodyPr wrap="square" rtlCol="0">
            <a:spAutoFit/>
          </a:bodyPr>
          <a:lstStyle/>
          <a:p>
            <a:r>
              <a:rPr lang="cs-CZ" sz="2000" dirty="0" smtClean="0">
                <a:solidFill>
                  <a:prstClr val="black"/>
                </a:solidFill>
              </a:rPr>
              <a:t>- přizpůsobuje se klimatu</a:t>
            </a:r>
            <a:br>
              <a:rPr lang="cs-CZ" sz="2000" dirty="0" smtClean="0">
                <a:solidFill>
                  <a:prstClr val="black"/>
                </a:solidFill>
              </a:rPr>
            </a:br>
            <a:r>
              <a:rPr lang="cs-CZ" sz="2000" dirty="0" smtClean="0">
                <a:solidFill>
                  <a:prstClr val="black"/>
                </a:solidFill>
              </a:rPr>
              <a:t>- sever – </a:t>
            </a:r>
            <a:r>
              <a:rPr lang="cs-CZ" sz="2000" b="1" dirty="0" smtClean="0">
                <a:solidFill>
                  <a:prstClr val="black"/>
                </a:solidFill>
              </a:rPr>
              <a:t>tajga</a:t>
            </a:r>
            <a:r>
              <a:rPr lang="cs-CZ" sz="2000" dirty="0" smtClean="0">
                <a:solidFill>
                  <a:prstClr val="black"/>
                </a:solidFill>
              </a:rPr>
              <a:t/>
            </a:r>
            <a:br>
              <a:rPr lang="cs-CZ" sz="2000" dirty="0" smtClean="0">
                <a:solidFill>
                  <a:prstClr val="black"/>
                </a:solidFill>
              </a:rPr>
            </a:br>
            <a:r>
              <a:rPr lang="cs-CZ" sz="2000" dirty="0" smtClean="0">
                <a:solidFill>
                  <a:prstClr val="black"/>
                </a:solidFill>
              </a:rPr>
              <a:t>	</a:t>
            </a:r>
            <a:r>
              <a:rPr lang="cs-CZ" sz="2000" dirty="0" smtClean="0">
                <a:solidFill>
                  <a:prstClr val="black"/>
                </a:solidFill>
                <a:sym typeface="Wingdings" pitchFamily="2" charset="2"/>
              </a:rPr>
              <a:t> </a:t>
            </a:r>
            <a:r>
              <a:rPr lang="cs-CZ" sz="2000" dirty="0" smtClean="0">
                <a:solidFill>
                  <a:prstClr val="black"/>
                </a:solidFill>
              </a:rPr>
              <a:t>borovice, smrky, jedle (musí přežít nízké teploty)</a:t>
            </a:r>
            <a:r>
              <a:rPr lang="cs-CZ" sz="2000" dirty="0" smtClean="0">
                <a:solidFill>
                  <a:prstClr val="black"/>
                </a:solidFill>
                <a:sym typeface="Wingdings" pitchFamily="2" charset="2"/>
              </a:rPr>
              <a:t> </a:t>
            </a:r>
            <a:r>
              <a:rPr lang="cs-CZ" sz="2000" dirty="0" smtClean="0">
                <a:solidFill>
                  <a:prstClr val="black"/>
                </a:solidFill>
              </a:rPr>
              <a:t/>
            </a:r>
            <a:br>
              <a:rPr lang="cs-CZ" sz="2000" dirty="0" smtClean="0">
                <a:solidFill>
                  <a:prstClr val="black"/>
                </a:solidFill>
              </a:rPr>
            </a:br>
            <a:r>
              <a:rPr lang="cs-CZ" sz="2000" dirty="0" smtClean="0">
                <a:solidFill>
                  <a:prstClr val="black"/>
                </a:solidFill>
              </a:rPr>
              <a:t>- východ – </a:t>
            </a:r>
            <a:r>
              <a:rPr lang="cs-CZ" sz="2000" b="1" dirty="0" smtClean="0">
                <a:solidFill>
                  <a:prstClr val="black"/>
                </a:solidFill>
              </a:rPr>
              <a:t>smíšené a listnaté lesy</a:t>
            </a:r>
            <a:r>
              <a:rPr lang="cs-CZ" sz="2000" dirty="0" smtClean="0">
                <a:solidFill>
                  <a:prstClr val="black"/>
                </a:solidFill>
              </a:rPr>
              <a:t/>
            </a:r>
            <a:br>
              <a:rPr lang="cs-CZ" sz="2000" dirty="0" smtClean="0">
                <a:solidFill>
                  <a:prstClr val="black"/>
                </a:solidFill>
              </a:rPr>
            </a:br>
            <a:r>
              <a:rPr lang="cs-CZ" sz="2000" dirty="0" smtClean="0">
                <a:solidFill>
                  <a:prstClr val="black"/>
                </a:solidFill>
              </a:rPr>
              <a:t>- na západ od řeky </a:t>
            </a:r>
            <a:r>
              <a:rPr lang="cs-CZ" sz="2000" dirty="0" err="1" smtClean="0">
                <a:solidFill>
                  <a:prstClr val="black"/>
                </a:solidFill>
              </a:rPr>
              <a:t>Mississipi</a:t>
            </a:r>
            <a:r>
              <a:rPr lang="cs-CZ" sz="2000" dirty="0" smtClean="0">
                <a:solidFill>
                  <a:prstClr val="black"/>
                </a:solidFill>
              </a:rPr>
              <a:t> – </a:t>
            </a:r>
            <a:r>
              <a:rPr lang="cs-CZ" sz="2000" b="1" dirty="0" smtClean="0">
                <a:solidFill>
                  <a:prstClr val="black"/>
                </a:solidFill>
              </a:rPr>
              <a:t>prérie</a:t>
            </a:r>
            <a:r>
              <a:rPr lang="cs-CZ" sz="2000" dirty="0" smtClean="0">
                <a:solidFill>
                  <a:prstClr val="black"/>
                </a:solidFill>
              </a:rPr>
              <a:t/>
            </a:r>
            <a:br>
              <a:rPr lang="cs-CZ" sz="2000" dirty="0" smtClean="0">
                <a:solidFill>
                  <a:prstClr val="black"/>
                </a:solidFill>
              </a:rPr>
            </a:br>
            <a:r>
              <a:rPr lang="cs-CZ" sz="2000" dirty="0" smtClean="0">
                <a:solidFill>
                  <a:prstClr val="black"/>
                </a:solidFill>
              </a:rPr>
              <a:t>	</a:t>
            </a:r>
            <a:br>
              <a:rPr lang="cs-CZ" sz="2000" dirty="0" smtClean="0">
                <a:solidFill>
                  <a:prstClr val="black"/>
                </a:solidFill>
              </a:rPr>
            </a:br>
            <a:r>
              <a:rPr lang="cs-CZ" sz="2000" dirty="0" smtClean="0">
                <a:solidFill>
                  <a:prstClr val="black"/>
                </a:solidFill>
              </a:rPr>
              <a:t/>
            </a:r>
            <a:br>
              <a:rPr lang="cs-CZ" sz="2000" dirty="0" smtClean="0">
                <a:solidFill>
                  <a:prstClr val="black"/>
                </a:solidFill>
              </a:rPr>
            </a:br>
            <a:r>
              <a:rPr lang="cs-CZ" sz="2000" dirty="0" smtClean="0">
                <a:solidFill>
                  <a:prstClr val="black"/>
                </a:solidFill>
              </a:rPr>
              <a:t>-  velké množství národních parků a přírodních rezervací</a:t>
            </a:r>
            <a:endParaRPr lang="cs-CZ" sz="2000" dirty="0">
              <a:solidFill>
                <a:prstClr val="black"/>
              </a:solidFill>
            </a:endParaRPr>
          </a:p>
        </p:txBody>
      </p:sp>
    </p:spTree>
    <p:extLst>
      <p:ext uri="{BB962C8B-B14F-4D97-AF65-F5344CB8AC3E}">
        <p14:creationId xmlns:p14="http://schemas.microsoft.com/office/powerpoint/2010/main" val="2760291028"/>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899592" y="908720"/>
            <a:ext cx="7178645" cy="4032448"/>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1187624" y="836712"/>
            <a:ext cx="6466574" cy="4320480"/>
          </a:xfrm>
          <a:prstGeom prst="rect">
            <a:avLst/>
          </a:prstGeom>
          <a:noFill/>
          <a:ln w="9525">
            <a:noFill/>
            <a:miter lim="800000"/>
            <a:headEnd/>
            <a:tailEnd/>
          </a:ln>
        </p:spPr>
      </p:pic>
    </p:spTree>
    <p:extLst>
      <p:ext uri="{BB962C8B-B14F-4D97-AF65-F5344CB8AC3E}">
        <p14:creationId xmlns:p14="http://schemas.microsoft.com/office/powerpoint/2010/main" val="1357959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1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7544" y="260648"/>
            <a:ext cx="8229600" cy="1143000"/>
          </a:xfrm>
        </p:spPr>
        <p:txBody>
          <a:bodyPr>
            <a:normAutofit/>
          </a:bodyPr>
          <a:lstStyle/>
          <a:p>
            <a:r>
              <a:rPr lang="cs-CZ" sz="4400" cap="small" dirty="0" smtClean="0">
                <a:effectLst>
                  <a:outerShdw blurRad="38100" dist="38100" dir="2700000" algn="tl">
                    <a:srgbClr val="000000">
                      <a:alpha val="43137"/>
                    </a:srgbClr>
                  </a:outerShdw>
                </a:effectLst>
              </a:rPr>
              <a:t>Obyvatelstvo</a:t>
            </a:r>
          </a:p>
        </p:txBody>
      </p:sp>
      <p:sp>
        <p:nvSpPr>
          <p:cNvPr id="4" name="TextovéPole 3"/>
          <p:cNvSpPr txBox="1"/>
          <p:nvPr/>
        </p:nvSpPr>
        <p:spPr>
          <a:xfrm>
            <a:off x="251520" y="1628800"/>
            <a:ext cx="8892480" cy="2492990"/>
          </a:xfrm>
          <a:prstGeom prst="rect">
            <a:avLst/>
          </a:prstGeom>
          <a:noFill/>
        </p:spPr>
        <p:txBody>
          <a:bodyPr wrap="square" rtlCol="0">
            <a:spAutoFit/>
          </a:bodyPr>
          <a:lstStyle/>
          <a:p>
            <a:r>
              <a:rPr lang="cs-CZ" sz="2000" dirty="0" smtClean="0">
                <a:solidFill>
                  <a:prstClr val="black"/>
                </a:solidFill>
              </a:rPr>
              <a:t>- počet obyvatel: 65 400 000</a:t>
            </a:r>
            <a:br>
              <a:rPr lang="cs-CZ" sz="2000" dirty="0" smtClean="0">
                <a:solidFill>
                  <a:prstClr val="black"/>
                </a:solidFill>
              </a:rPr>
            </a:br>
            <a:r>
              <a:rPr lang="cs-CZ" sz="2000" dirty="0" smtClean="0">
                <a:solidFill>
                  <a:prstClr val="black"/>
                </a:solidFill>
              </a:rPr>
              <a:t>- etnické složení: drtivá většina </a:t>
            </a:r>
            <a:r>
              <a:rPr lang="cs-CZ" sz="2000" b="1" dirty="0" smtClean="0">
                <a:solidFill>
                  <a:prstClr val="black"/>
                </a:solidFill>
              </a:rPr>
              <a:t>běloši</a:t>
            </a:r>
            <a:r>
              <a:rPr lang="cs-CZ" sz="2000" dirty="0" smtClean="0">
                <a:solidFill>
                  <a:prstClr val="black"/>
                </a:solidFill>
              </a:rPr>
              <a:t> (80% - 90% populace)</a:t>
            </a:r>
          </a:p>
          <a:p>
            <a:r>
              <a:rPr lang="cs-CZ" sz="2000" dirty="0" smtClean="0">
                <a:solidFill>
                  <a:prstClr val="black"/>
                </a:solidFill>
              </a:rPr>
              <a:t>- náboženství: převažuje </a:t>
            </a:r>
            <a:r>
              <a:rPr lang="cs-CZ" sz="2000" b="1" dirty="0" smtClean="0">
                <a:solidFill>
                  <a:prstClr val="black"/>
                </a:solidFill>
              </a:rPr>
              <a:t>křesťanství</a:t>
            </a:r>
            <a:r>
              <a:rPr lang="cs-CZ" sz="2000" dirty="0" smtClean="0">
                <a:solidFill>
                  <a:prstClr val="black"/>
                </a:solidFill>
              </a:rPr>
              <a:t> (přes 50% obyvatel pravidelně navštěvuje kostel)</a:t>
            </a:r>
            <a:br>
              <a:rPr lang="cs-CZ" sz="2000" dirty="0" smtClean="0">
                <a:solidFill>
                  <a:prstClr val="black"/>
                </a:solidFill>
              </a:rPr>
            </a:br>
            <a:r>
              <a:rPr lang="cs-CZ" sz="2000" dirty="0" smtClean="0">
                <a:solidFill>
                  <a:prstClr val="black"/>
                </a:solidFill>
              </a:rPr>
              <a:t>	</a:t>
            </a:r>
            <a:r>
              <a:rPr lang="cs-CZ" sz="2000" dirty="0" smtClean="0">
                <a:solidFill>
                  <a:prstClr val="black"/>
                </a:solidFill>
                <a:sym typeface="Wingdings" pitchFamily="2" charset="2"/>
              </a:rPr>
              <a:t/>
            </a:r>
            <a:br>
              <a:rPr lang="cs-CZ" sz="2000" dirty="0" smtClean="0">
                <a:solidFill>
                  <a:prstClr val="black"/>
                </a:solidFill>
                <a:sym typeface="Wingdings" pitchFamily="2" charset="2"/>
              </a:rPr>
            </a:br>
            <a:endParaRPr lang="cs-CZ" sz="2000" dirty="0" smtClean="0">
              <a:solidFill>
                <a:prstClr val="black"/>
              </a:solidFill>
            </a:endParaRPr>
          </a:p>
          <a:p>
            <a:endParaRPr lang="cs-CZ" dirty="0" smtClean="0">
              <a:solidFill>
                <a:prstClr val="black"/>
              </a:solidFill>
            </a:endParaRPr>
          </a:p>
          <a:p>
            <a:endParaRPr lang="cs-CZ" dirty="0" smtClean="0">
              <a:solidFill>
                <a:prstClr val="black"/>
              </a:solidFill>
            </a:endParaRPr>
          </a:p>
        </p:txBody>
      </p:sp>
    </p:spTree>
    <p:extLst>
      <p:ext uri="{BB962C8B-B14F-4D97-AF65-F5344CB8AC3E}">
        <p14:creationId xmlns:p14="http://schemas.microsoft.com/office/powerpoint/2010/main" val="3131944479"/>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827584" y="476672"/>
            <a:ext cx="7924428" cy="5282952"/>
          </a:xfrm>
          <a:prstGeom prst="rect">
            <a:avLst/>
          </a:prstGeom>
          <a:noFill/>
          <a:ln w="9525">
            <a:noFill/>
            <a:miter lim="800000"/>
            <a:headEnd/>
            <a:tailEnd/>
          </a:ln>
        </p:spPr>
      </p:pic>
    </p:spTree>
    <p:extLst>
      <p:ext uri="{BB962C8B-B14F-4D97-AF65-F5344CB8AC3E}">
        <p14:creationId xmlns:p14="http://schemas.microsoft.com/office/powerpoint/2010/main" val="42038464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229600" cy="1143000"/>
          </a:xfrm>
        </p:spPr>
        <p:txBody>
          <a:bodyPr>
            <a:normAutofit/>
          </a:bodyPr>
          <a:lstStyle/>
          <a:p>
            <a:r>
              <a:rPr lang="cs-CZ" sz="4400" cap="small" dirty="0" smtClean="0">
                <a:effectLst>
                  <a:outerShdw blurRad="38100" dist="38100" dir="2700000" algn="tl">
                    <a:srgbClr val="000000">
                      <a:alpha val="43137"/>
                    </a:srgbClr>
                  </a:outerShdw>
                </a:effectLst>
              </a:rPr>
              <a:t>Hospodářství</a:t>
            </a:r>
            <a:endParaRPr lang="cs-CZ" sz="4400" cap="small" dirty="0">
              <a:effectLst>
                <a:outerShdw blurRad="38100" dist="38100" dir="2700000" algn="tl">
                  <a:srgbClr val="000000">
                    <a:alpha val="43137"/>
                  </a:srgbClr>
                </a:outerShdw>
              </a:effectLst>
            </a:endParaRPr>
          </a:p>
        </p:txBody>
      </p:sp>
      <p:sp>
        <p:nvSpPr>
          <p:cNvPr id="3" name="TextovéPole 2"/>
          <p:cNvSpPr txBox="1"/>
          <p:nvPr/>
        </p:nvSpPr>
        <p:spPr>
          <a:xfrm>
            <a:off x="251520" y="1556792"/>
            <a:ext cx="8136904" cy="3108543"/>
          </a:xfrm>
          <a:prstGeom prst="rect">
            <a:avLst/>
          </a:prstGeom>
          <a:noFill/>
        </p:spPr>
        <p:txBody>
          <a:bodyPr wrap="square" rtlCol="0">
            <a:spAutoFit/>
          </a:bodyPr>
          <a:lstStyle/>
          <a:p>
            <a:r>
              <a:rPr lang="cs-CZ" sz="2000" dirty="0" smtClean="0">
                <a:solidFill>
                  <a:prstClr val="black"/>
                </a:solidFill>
              </a:rPr>
              <a:t>- mnoho pastvin a úrodná půda </a:t>
            </a:r>
            <a:r>
              <a:rPr lang="cs-CZ" sz="2000" dirty="0" smtClean="0">
                <a:solidFill>
                  <a:prstClr val="black"/>
                </a:solidFill>
                <a:sym typeface="Wingdings" pitchFamily="2" charset="2"/>
              </a:rPr>
              <a:t>  převládá </a:t>
            </a:r>
            <a:r>
              <a:rPr lang="cs-CZ" sz="2000" b="1" dirty="0" smtClean="0">
                <a:solidFill>
                  <a:prstClr val="black"/>
                </a:solidFill>
                <a:sym typeface="Wingdings" pitchFamily="2" charset="2"/>
              </a:rPr>
              <a:t>zemědělství</a:t>
            </a:r>
            <a:r>
              <a:rPr lang="cs-CZ" sz="2000" dirty="0" smtClean="0">
                <a:solidFill>
                  <a:prstClr val="black"/>
                </a:solidFill>
                <a:sym typeface="Wingdings" pitchFamily="2" charset="2"/>
              </a:rPr>
              <a:t/>
            </a:r>
            <a:br>
              <a:rPr lang="cs-CZ" sz="2000" dirty="0" smtClean="0">
                <a:solidFill>
                  <a:prstClr val="black"/>
                </a:solidFill>
                <a:sym typeface="Wingdings" pitchFamily="2" charset="2"/>
              </a:rPr>
            </a:br>
            <a:r>
              <a:rPr lang="cs-CZ" sz="2000" dirty="0" smtClean="0">
                <a:solidFill>
                  <a:prstClr val="black"/>
                </a:solidFill>
                <a:sym typeface="Wingdings" pitchFamily="2" charset="2"/>
              </a:rPr>
              <a:t>	jedna z největších hnacích sil ekonomiky</a:t>
            </a:r>
            <a:br>
              <a:rPr lang="cs-CZ" sz="2000" dirty="0" smtClean="0">
                <a:solidFill>
                  <a:prstClr val="black"/>
                </a:solidFill>
                <a:sym typeface="Wingdings" pitchFamily="2" charset="2"/>
              </a:rPr>
            </a:br>
            <a:r>
              <a:rPr lang="cs-CZ" sz="2000" dirty="0" smtClean="0">
                <a:solidFill>
                  <a:prstClr val="black"/>
                </a:solidFill>
                <a:sym typeface="Wingdings" pitchFamily="2" charset="2"/>
              </a:rPr>
              <a:t>		 · kukuřice, obilí, sója, cukrová řepa, tabák</a:t>
            </a:r>
            <a:br>
              <a:rPr lang="cs-CZ" sz="2000" dirty="0" smtClean="0">
                <a:solidFill>
                  <a:prstClr val="black"/>
                </a:solidFill>
                <a:sym typeface="Wingdings" pitchFamily="2" charset="2"/>
              </a:rPr>
            </a:br>
            <a:r>
              <a:rPr lang="cs-CZ" sz="2000" dirty="0" smtClean="0">
                <a:solidFill>
                  <a:prstClr val="black"/>
                </a:solidFill>
                <a:sym typeface="Wingdings" pitchFamily="2" charset="2"/>
              </a:rPr>
              <a:t>		 · chov skotu, vepřů, koní</a:t>
            </a:r>
            <a:br>
              <a:rPr lang="cs-CZ" sz="2000" dirty="0" smtClean="0">
                <a:solidFill>
                  <a:prstClr val="black"/>
                </a:solidFill>
                <a:sym typeface="Wingdings" pitchFamily="2" charset="2"/>
              </a:rPr>
            </a:br>
            <a:endParaRPr lang="cs-CZ" sz="2000" dirty="0" smtClean="0">
              <a:solidFill>
                <a:prstClr val="black"/>
              </a:solidFill>
              <a:sym typeface="Wingdings" pitchFamily="2" charset="2"/>
            </a:endParaRPr>
          </a:p>
          <a:p>
            <a:r>
              <a:rPr lang="cs-CZ" sz="2000" dirty="0" smtClean="0">
                <a:solidFill>
                  <a:prstClr val="black"/>
                </a:solidFill>
                <a:sym typeface="Wingdings" pitchFamily="2" charset="2"/>
              </a:rPr>
              <a:t>- oblast bohatá na </a:t>
            </a:r>
            <a:r>
              <a:rPr lang="cs-CZ" sz="2000" b="1" dirty="0" smtClean="0">
                <a:solidFill>
                  <a:prstClr val="black"/>
                </a:solidFill>
                <a:sym typeface="Wingdings" pitchFamily="2" charset="2"/>
              </a:rPr>
              <a:t>nerostné suroviny</a:t>
            </a:r>
            <a:r>
              <a:rPr lang="cs-CZ" sz="2000" dirty="0" smtClean="0">
                <a:solidFill>
                  <a:prstClr val="black"/>
                </a:solidFill>
                <a:sym typeface="Wingdings" pitchFamily="2" charset="2"/>
              </a:rPr>
              <a:t/>
            </a:r>
            <a:br>
              <a:rPr lang="cs-CZ" sz="2000" dirty="0" smtClean="0">
                <a:solidFill>
                  <a:prstClr val="black"/>
                </a:solidFill>
                <a:sym typeface="Wingdings" pitchFamily="2" charset="2"/>
              </a:rPr>
            </a:br>
            <a:r>
              <a:rPr lang="cs-CZ" sz="2000" dirty="0" smtClean="0">
                <a:solidFill>
                  <a:prstClr val="black"/>
                </a:solidFill>
                <a:sym typeface="Wingdings" pitchFamily="2" charset="2"/>
              </a:rPr>
              <a:t>	 těžba ropy, zemního plynu, diamantů</a:t>
            </a:r>
            <a:br>
              <a:rPr lang="cs-CZ" sz="2000" dirty="0" smtClean="0">
                <a:solidFill>
                  <a:prstClr val="black"/>
                </a:solidFill>
                <a:sym typeface="Wingdings" pitchFamily="2" charset="2"/>
              </a:rPr>
            </a:br>
            <a:endParaRPr lang="cs-CZ" sz="2000" dirty="0" smtClean="0">
              <a:solidFill>
                <a:prstClr val="black"/>
              </a:solidFill>
              <a:sym typeface="Wingdings" pitchFamily="2" charset="2"/>
            </a:endParaRPr>
          </a:p>
          <a:p>
            <a:r>
              <a:rPr lang="cs-CZ" dirty="0" smtClean="0">
                <a:solidFill>
                  <a:prstClr val="black"/>
                </a:solidFill>
                <a:sym typeface="Wingdings" pitchFamily="2" charset="2"/>
              </a:rPr>
              <a:t/>
            </a:r>
            <a:br>
              <a:rPr lang="cs-CZ" dirty="0" smtClean="0">
                <a:solidFill>
                  <a:prstClr val="black"/>
                </a:solidFill>
                <a:sym typeface="Wingdings" pitchFamily="2" charset="2"/>
              </a:rPr>
            </a:br>
            <a:r>
              <a:rPr lang="cs-CZ" dirty="0" smtClean="0">
                <a:solidFill>
                  <a:prstClr val="black"/>
                </a:solidFill>
                <a:sym typeface="Wingdings" pitchFamily="2" charset="2"/>
              </a:rPr>
              <a:t>	</a:t>
            </a:r>
          </a:p>
        </p:txBody>
      </p:sp>
    </p:spTree>
    <p:extLst>
      <p:ext uri="{BB962C8B-B14F-4D97-AF65-F5344CB8AC3E}">
        <p14:creationId xmlns:p14="http://schemas.microsoft.com/office/powerpoint/2010/main" val="2149673887"/>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b="7529"/>
          <a:stretch>
            <a:fillRect/>
          </a:stretch>
        </p:blipFill>
        <p:spPr bwMode="auto">
          <a:xfrm>
            <a:off x="762000" y="885825"/>
            <a:ext cx="7620000" cy="4703415"/>
          </a:xfrm>
          <a:prstGeom prst="rect">
            <a:avLst/>
          </a:prstGeom>
          <a:noFill/>
          <a:ln w="9525">
            <a:noFill/>
            <a:miter lim="800000"/>
            <a:headEnd/>
            <a:tailEnd/>
          </a:ln>
        </p:spPr>
      </p:pic>
    </p:spTree>
    <p:extLst>
      <p:ext uri="{BB962C8B-B14F-4D97-AF65-F5344CB8AC3E}">
        <p14:creationId xmlns:p14="http://schemas.microsoft.com/office/powerpoint/2010/main" val="35507324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619808" y="0"/>
            <a:ext cx="5904384" cy="1556792"/>
          </a:xfrm>
        </p:spPr>
        <p:txBody>
          <a:bodyPr/>
          <a:lstStyle/>
          <a:p>
            <a:pPr algn="ctr"/>
            <a:r>
              <a:rPr lang="cs-CZ" sz="7200" dirty="0" smtClean="0"/>
              <a:t>Iowa</a:t>
            </a:r>
            <a:endParaRPr lang="cs-CZ" sz="7200" dirty="0"/>
          </a:p>
        </p:txBody>
      </p:sp>
      <p:pic>
        <p:nvPicPr>
          <p:cNvPr id="1026" name="Picture 2" descr="http://upload.wikimedia.org/wikipedia/commons/thumb/6/60/Map_of_USA_IA.svg/2000px-Map_of_USA_IA.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340768"/>
            <a:ext cx="6941826" cy="4515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096567"/>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Flag of Iowa.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711779"/>
            <a:ext cx="6381750" cy="4371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Iowastate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088513"/>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760375"/>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r>
              <a:rPr lang="cs-CZ" sz="2800" dirty="0" smtClean="0"/>
              <a:t>úřední jazyk: angličtina</a:t>
            </a:r>
          </a:p>
          <a:p>
            <a:r>
              <a:rPr lang="cs-CZ" sz="2800" dirty="0" smtClean="0"/>
              <a:t>hlavní město: Des </a:t>
            </a:r>
            <a:r>
              <a:rPr lang="cs-CZ" sz="2800" dirty="0" err="1" smtClean="0"/>
              <a:t>Moines</a:t>
            </a:r>
            <a:endParaRPr lang="cs-CZ" sz="2800" dirty="0" smtClean="0"/>
          </a:p>
          <a:p>
            <a:r>
              <a:rPr lang="cs-CZ" sz="2800" dirty="0"/>
              <a:t>r</a:t>
            </a:r>
            <a:r>
              <a:rPr lang="cs-CZ" sz="2800" dirty="0" smtClean="0"/>
              <a:t>ozloha</a:t>
            </a:r>
            <a:r>
              <a:rPr lang="cs-CZ" sz="2800" dirty="0"/>
              <a:t>: 145 743 km² </a:t>
            </a:r>
            <a:r>
              <a:rPr lang="cs-CZ" sz="2800" dirty="0" smtClean="0"/>
              <a:t>(26. </a:t>
            </a:r>
            <a:r>
              <a:rPr lang="cs-CZ" sz="2800" dirty="0"/>
              <a:t>největší stát </a:t>
            </a:r>
            <a:r>
              <a:rPr lang="cs-CZ" sz="2800" dirty="0" smtClean="0"/>
              <a:t>USA)</a:t>
            </a:r>
          </a:p>
          <a:p>
            <a:r>
              <a:rPr lang="cs-CZ" sz="2800" dirty="0"/>
              <a:t>Počet obyvatel: 2 926 324 </a:t>
            </a:r>
            <a:r>
              <a:rPr lang="cs-CZ" sz="2800" i="1" dirty="0"/>
              <a:t>(</a:t>
            </a:r>
            <a:r>
              <a:rPr lang="cs-CZ" sz="2800" i="1" dirty="0" smtClean="0"/>
              <a:t>2000</a:t>
            </a:r>
            <a:r>
              <a:rPr lang="cs-CZ" sz="2800" i="1" dirty="0" smtClean="0"/>
              <a:t>)</a:t>
            </a:r>
            <a:endParaRPr lang="cs-CZ" sz="2800" i="1" dirty="0" smtClean="0"/>
          </a:p>
        </p:txBody>
      </p:sp>
      <p:sp>
        <p:nvSpPr>
          <p:cNvPr id="2" name="Nadpis 1"/>
          <p:cNvSpPr>
            <a:spLocks noGrp="1"/>
          </p:cNvSpPr>
          <p:nvPr>
            <p:ph type="title"/>
          </p:nvPr>
        </p:nvSpPr>
        <p:spPr/>
        <p:txBody>
          <a:bodyPr/>
          <a:lstStyle/>
          <a:p>
            <a:r>
              <a:rPr lang="cs-CZ" sz="3600" dirty="0" smtClean="0"/>
              <a:t>Základní informace</a:t>
            </a:r>
            <a:r>
              <a:rPr lang="cs-CZ" dirty="0" smtClean="0"/>
              <a:t>:</a:t>
            </a:r>
            <a:endParaRPr lang="cs-CZ" dirty="0"/>
          </a:p>
        </p:txBody>
      </p:sp>
    </p:spTree>
    <p:extLst>
      <p:ext uri="{BB962C8B-B14F-4D97-AF65-F5344CB8AC3E}">
        <p14:creationId xmlns:p14="http://schemas.microsoft.com/office/powerpoint/2010/main" val="2271248888"/>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smtClean="0"/>
              <a:t>Původní obyvatelé Liščí indiáni a </a:t>
            </a:r>
            <a:r>
              <a:rPr lang="cs-CZ" dirty="0" err="1" smtClean="0"/>
              <a:t>Sókové</a:t>
            </a:r>
            <a:endParaRPr lang="cs-CZ" dirty="0" smtClean="0"/>
          </a:p>
          <a:p>
            <a:endParaRPr lang="cs-CZ" dirty="0" smtClean="0"/>
          </a:p>
          <a:p>
            <a:r>
              <a:rPr lang="cs-CZ" dirty="0" smtClean="0"/>
              <a:t>1867 železnice</a:t>
            </a:r>
          </a:p>
          <a:p>
            <a:endParaRPr lang="cs-CZ" dirty="0" smtClean="0"/>
          </a:p>
          <a:p>
            <a:r>
              <a:rPr lang="cs-CZ" dirty="0" smtClean="0"/>
              <a:t>Při občanské válce nejvíce mužů z Iowy</a:t>
            </a:r>
          </a:p>
          <a:p>
            <a:endParaRPr lang="cs-CZ" dirty="0" smtClean="0"/>
          </a:p>
          <a:p>
            <a:r>
              <a:rPr lang="cs-CZ" dirty="0" smtClean="0"/>
              <a:t>Bývala vysoce zemědělsky prosperující</a:t>
            </a:r>
          </a:p>
          <a:p>
            <a:endParaRPr lang="cs-CZ" dirty="0"/>
          </a:p>
        </p:txBody>
      </p:sp>
      <p:sp>
        <p:nvSpPr>
          <p:cNvPr id="2" name="Nadpis 1"/>
          <p:cNvSpPr>
            <a:spLocks noGrp="1"/>
          </p:cNvSpPr>
          <p:nvPr>
            <p:ph type="title"/>
          </p:nvPr>
        </p:nvSpPr>
        <p:spPr/>
        <p:txBody>
          <a:bodyPr/>
          <a:lstStyle/>
          <a:p>
            <a:r>
              <a:rPr lang="cs-CZ" dirty="0" smtClean="0"/>
              <a:t>Historie</a:t>
            </a:r>
            <a:endParaRPr lang="cs-CZ" dirty="0"/>
          </a:p>
        </p:txBody>
      </p:sp>
    </p:spTree>
    <p:extLst>
      <p:ext uri="{BB962C8B-B14F-4D97-AF65-F5344CB8AC3E}">
        <p14:creationId xmlns:p14="http://schemas.microsoft.com/office/powerpoint/2010/main" val="158536326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9442" y="675724"/>
            <a:ext cx="7125113" cy="1169100"/>
          </a:xfrm>
        </p:spPr>
        <p:txBody>
          <a:bodyPr anchor="ctr"/>
          <a:lstStyle/>
          <a:p>
            <a:pPr algn="ctr"/>
            <a:r>
              <a:rPr lang="cs-CZ" sz="4400" dirty="0"/>
              <a:t/>
            </a:r>
            <a:br>
              <a:rPr lang="cs-CZ" sz="4400" dirty="0"/>
            </a:br>
            <a:r>
              <a:rPr lang="cs-CZ" sz="4000" b="1" dirty="0" err="1"/>
              <a:t>Vermont</a:t>
            </a:r>
            <a:r>
              <a:rPr lang="cs-CZ" sz="4400" dirty="0"/>
              <a:t/>
            </a:r>
            <a:br>
              <a:rPr lang="cs-CZ" sz="4400" dirty="0"/>
            </a:br>
            <a:endParaRPr lang="cs-CZ" sz="4400" dirty="0"/>
          </a:p>
        </p:txBody>
      </p:sp>
      <p:sp>
        <p:nvSpPr>
          <p:cNvPr id="3" name="Zástupný symbol pro obsah 2"/>
          <p:cNvSpPr>
            <a:spLocks noGrp="1"/>
          </p:cNvSpPr>
          <p:nvPr>
            <p:ph idx="1"/>
          </p:nvPr>
        </p:nvSpPr>
        <p:spPr>
          <a:xfrm>
            <a:off x="467544" y="1807361"/>
            <a:ext cx="7667011" cy="4051437"/>
          </a:xfrm>
        </p:spPr>
        <p:txBody>
          <a:bodyPr anchor="t"/>
          <a:lstStyle/>
          <a:p>
            <a:r>
              <a:rPr lang="cs-CZ" sz="2400" b="1" dirty="0" smtClean="0"/>
              <a:t>Hlavní </a:t>
            </a:r>
            <a:r>
              <a:rPr lang="cs-CZ" sz="2400" b="1" dirty="0"/>
              <a:t>město</a:t>
            </a:r>
            <a:r>
              <a:rPr lang="cs-CZ" sz="2400" dirty="0"/>
              <a:t>: </a:t>
            </a:r>
            <a:r>
              <a:rPr lang="cs-CZ" sz="2400" dirty="0" err="1"/>
              <a:t>Montpelier</a:t>
            </a:r>
            <a:endParaRPr lang="cs-CZ" sz="2400" dirty="0"/>
          </a:p>
          <a:p>
            <a:r>
              <a:rPr lang="cs-CZ" sz="2400" b="1" dirty="0"/>
              <a:t>N</a:t>
            </a:r>
            <a:r>
              <a:rPr lang="cs-CZ" sz="2400" b="1" dirty="0" smtClean="0"/>
              <a:t>ejvětší </a:t>
            </a:r>
            <a:r>
              <a:rPr lang="cs-CZ" sz="2400" b="1" dirty="0"/>
              <a:t>město</a:t>
            </a:r>
            <a:r>
              <a:rPr lang="cs-CZ" sz="2400" dirty="0"/>
              <a:t>: </a:t>
            </a:r>
            <a:r>
              <a:rPr lang="cs-CZ" sz="2400" dirty="0" err="1"/>
              <a:t>Burlington</a:t>
            </a:r>
            <a:endParaRPr lang="cs-CZ" sz="2400" dirty="0"/>
          </a:p>
          <a:p>
            <a:r>
              <a:rPr lang="cs-CZ" sz="2400" b="1" dirty="0"/>
              <a:t>R</a:t>
            </a:r>
            <a:r>
              <a:rPr lang="cs-CZ" sz="2400" b="1" dirty="0" smtClean="0"/>
              <a:t>ozloha</a:t>
            </a:r>
            <a:r>
              <a:rPr lang="cs-CZ" sz="2400" dirty="0"/>
              <a:t>: 24 923 km</a:t>
            </a:r>
            <a:r>
              <a:rPr lang="cs-CZ" sz="2400" baseline="30000" dirty="0"/>
              <a:t>2</a:t>
            </a:r>
            <a:endParaRPr lang="cs-CZ" sz="2400" dirty="0"/>
          </a:p>
          <a:p>
            <a:r>
              <a:rPr lang="cs-CZ" sz="2400" b="1" dirty="0"/>
              <a:t>P</a:t>
            </a:r>
            <a:r>
              <a:rPr lang="cs-CZ" sz="2400" b="1" dirty="0" smtClean="0"/>
              <a:t>očet </a:t>
            </a:r>
            <a:r>
              <a:rPr lang="cs-CZ" sz="2400" b="1" dirty="0"/>
              <a:t>obyvatel</a:t>
            </a:r>
            <a:r>
              <a:rPr lang="cs-CZ" sz="2400" dirty="0"/>
              <a:t>: 608 827</a:t>
            </a:r>
          </a:p>
          <a:p>
            <a:r>
              <a:rPr lang="cs-CZ" sz="2400" b="1" dirty="0"/>
              <a:t>V</a:t>
            </a:r>
            <a:r>
              <a:rPr lang="cs-CZ" sz="2400" b="1" dirty="0" smtClean="0"/>
              <a:t>lajka</a:t>
            </a:r>
            <a:r>
              <a:rPr lang="cs-CZ" sz="2400" b="1" dirty="0"/>
              <a:t>:</a:t>
            </a:r>
          </a:p>
          <a:p>
            <a:endParaRPr lang="cs-CZ" dirty="0"/>
          </a:p>
        </p:txBody>
      </p:sp>
      <p:pic>
        <p:nvPicPr>
          <p:cNvPr id="5" name="obrázek 1" descr="File:Flag of Vermont.svg"/>
          <p:cNvPicPr/>
          <p:nvPr/>
        </p:nvPicPr>
        <p:blipFill>
          <a:blip r:embed="rId2" cstate="print"/>
          <a:srcRect/>
          <a:stretch>
            <a:fillRect/>
          </a:stretch>
        </p:blipFill>
        <p:spPr bwMode="auto">
          <a:xfrm>
            <a:off x="2483768" y="3861048"/>
            <a:ext cx="4414520" cy="2647315"/>
          </a:xfrm>
          <a:prstGeom prst="rect">
            <a:avLst/>
          </a:prstGeom>
          <a:noFill/>
          <a:ln w="9525">
            <a:noFill/>
            <a:miter lim="800000"/>
            <a:headEnd/>
            <a:tailEnd/>
          </a:ln>
        </p:spPr>
      </p:pic>
    </p:spTree>
    <p:extLst>
      <p:ext uri="{BB962C8B-B14F-4D97-AF65-F5344CB8AC3E}">
        <p14:creationId xmlns:p14="http://schemas.microsoft.com/office/powerpoint/2010/main" val="30564356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274638"/>
            <a:ext cx="8229600" cy="706090"/>
          </a:xfrm>
        </p:spPr>
        <p:txBody>
          <a:bodyPr>
            <a:normAutofit fontScale="90000"/>
          </a:bodyPr>
          <a:lstStyle/>
          <a:p>
            <a:r>
              <a:rPr lang="cs-CZ" dirty="0" smtClean="0"/>
              <a:t>Povrch</a:t>
            </a:r>
            <a:endParaRPr lang="cs-CZ" dirty="0"/>
          </a:p>
        </p:txBody>
      </p:sp>
      <p:pic>
        <p:nvPicPr>
          <p:cNvPr id="3074" name="Picture 2" descr="http://millslegacy.files.wordpress.com/2011/07/img_5918_2-iowa-sky-may-2011-cropped-to-8x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0400" y="-7732240"/>
            <a:ext cx="9000000" cy="720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millslegacy.files.wordpress.com/2011/07/img_5918_2-iowa-sky-may-2011-cropped-to-8x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416"/>
          <a:stretch/>
        </p:blipFill>
        <p:spPr bwMode="auto">
          <a:xfrm>
            <a:off x="827584" y="2132856"/>
            <a:ext cx="7344816" cy="4323662"/>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idx="1"/>
          </p:nvPr>
        </p:nvSpPr>
        <p:spPr/>
        <p:txBody>
          <a:bodyPr/>
          <a:lstStyle/>
          <a:p>
            <a:endParaRPr lang="cs-CZ"/>
          </a:p>
        </p:txBody>
      </p:sp>
    </p:spTree>
    <p:extLst>
      <p:ext uri="{BB962C8B-B14F-4D97-AF65-F5344CB8AC3E}">
        <p14:creationId xmlns:p14="http://schemas.microsoft.com/office/powerpoint/2010/main" val="1991552561"/>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aponchicken.com/wp-content/uploads/looking-for-capon-chickens/North-Iowa-Fa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8280920" cy="566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54742"/>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ps.gov/dena/planyourvisit/images/f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52736"/>
            <a:ext cx="7848559" cy="420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331349"/>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619808" y="0"/>
            <a:ext cx="5904384" cy="1556792"/>
          </a:xfrm>
        </p:spPr>
        <p:txBody>
          <a:bodyPr/>
          <a:lstStyle/>
          <a:p>
            <a:pPr algn="ctr"/>
            <a:r>
              <a:rPr lang="cs-CZ" sz="7200" dirty="0" smtClean="0"/>
              <a:t>Illinois</a:t>
            </a:r>
            <a:endParaRPr lang="cs-CZ" sz="720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888" y="1412776"/>
            <a:ext cx="5826224" cy="3604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892835"/>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481328"/>
            <a:ext cx="8579296" cy="4525963"/>
          </a:xfrm>
        </p:spPr>
        <p:txBody>
          <a:bodyPr>
            <a:normAutofit/>
          </a:bodyPr>
          <a:lstStyle/>
          <a:p>
            <a:r>
              <a:rPr lang="cs-CZ" sz="2800" dirty="0" smtClean="0"/>
              <a:t>úřední jazyk: angličtina</a:t>
            </a:r>
          </a:p>
          <a:p>
            <a:r>
              <a:rPr lang="cs-CZ" sz="2800" dirty="0" smtClean="0"/>
              <a:t>hlavní město: </a:t>
            </a:r>
            <a:r>
              <a:rPr lang="cs-CZ" sz="2800" dirty="0" err="1" smtClean="0"/>
              <a:t>Springfield</a:t>
            </a:r>
            <a:endParaRPr lang="cs-CZ" sz="2800" dirty="0"/>
          </a:p>
          <a:p>
            <a:r>
              <a:rPr lang="cs-CZ" sz="2800" dirty="0"/>
              <a:t>n</a:t>
            </a:r>
            <a:r>
              <a:rPr lang="cs-CZ" sz="2800" dirty="0" smtClean="0"/>
              <a:t>ejvětší město: Chicago</a:t>
            </a:r>
          </a:p>
          <a:p>
            <a:r>
              <a:rPr lang="cs-CZ" sz="2800" dirty="0"/>
              <a:t>r</a:t>
            </a:r>
            <a:r>
              <a:rPr lang="cs-CZ" sz="2800" dirty="0" smtClean="0"/>
              <a:t>ozloha</a:t>
            </a:r>
            <a:r>
              <a:rPr lang="cs-CZ" sz="2800" dirty="0"/>
              <a:t>: 149 998 km</a:t>
            </a:r>
            <a:r>
              <a:rPr lang="cs-CZ" sz="2800" baseline="30000" dirty="0"/>
              <a:t>2</a:t>
            </a:r>
            <a:r>
              <a:rPr lang="cs-CZ" sz="2800" dirty="0"/>
              <a:t> (25. </a:t>
            </a:r>
            <a:r>
              <a:rPr lang="cs-CZ" sz="2800" dirty="0" smtClean="0"/>
              <a:t>stát USA)</a:t>
            </a:r>
          </a:p>
          <a:p>
            <a:r>
              <a:rPr lang="cs-CZ" sz="2800" dirty="0"/>
              <a:t>p</a:t>
            </a:r>
            <a:r>
              <a:rPr lang="cs-CZ" sz="2800" dirty="0" smtClean="0"/>
              <a:t>očet </a:t>
            </a:r>
            <a:r>
              <a:rPr lang="cs-CZ" sz="2800" dirty="0"/>
              <a:t>obyvatel: 12 875 255 (5. </a:t>
            </a:r>
            <a:r>
              <a:rPr lang="cs-CZ" sz="2800" dirty="0" smtClean="0"/>
              <a:t>v </a:t>
            </a:r>
            <a:r>
              <a:rPr lang="cs-CZ" sz="2800" dirty="0"/>
              <a:t>USA</a:t>
            </a:r>
            <a:r>
              <a:rPr lang="cs-CZ" sz="2800" dirty="0" smtClean="0"/>
              <a:t>)</a:t>
            </a:r>
            <a:endParaRPr lang="cs-CZ" sz="2800" dirty="0" smtClean="0"/>
          </a:p>
        </p:txBody>
      </p:sp>
      <p:sp>
        <p:nvSpPr>
          <p:cNvPr id="2" name="Nadpis 1"/>
          <p:cNvSpPr>
            <a:spLocks noGrp="1"/>
          </p:cNvSpPr>
          <p:nvPr>
            <p:ph type="title"/>
          </p:nvPr>
        </p:nvSpPr>
        <p:spPr/>
        <p:txBody>
          <a:bodyPr/>
          <a:lstStyle/>
          <a:p>
            <a:r>
              <a:rPr lang="cs-CZ" sz="3600" dirty="0" smtClean="0"/>
              <a:t>Základní informace</a:t>
            </a:r>
            <a:r>
              <a:rPr lang="cs-CZ" dirty="0" smtClean="0"/>
              <a:t>:</a:t>
            </a:r>
            <a:endParaRPr lang="cs-CZ" dirty="0"/>
          </a:p>
        </p:txBody>
      </p:sp>
      <p:pic>
        <p:nvPicPr>
          <p:cNvPr id="5"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8605"/>
                    </a14:imgEffect>
                  </a14:imgLayer>
                </a14:imgProps>
              </a:ext>
              <a:ext uri="{28A0092B-C50C-407E-A947-70E740481C1C}">
                <a14:useLocalDpi xmlns:a14="http://schemas.microsoft.com/office/drawing/2010/main" val="0"/>
              </a:ext>
            </a:extLst>
          </a:blip>
          <a:srcRect/>
          <a:stretch>
            <a:fillRect/>
          </a:stretch>
        </p:blipFill>
        <p:spPr bwMode="auto">
          <a:xfrm>
            <a:off x="5902392" y="260648"/>
            <a:ext cx="2664296" cy="265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atchdog.wpengine.netdna-cdn.com/wp-content/blogs.dir/1/files/2013/03/IllinoisFl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312336"/>
            <a:ext cx="4104456" cy="237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485129"/>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5602627"/>
          </a:xfrm>
        </p:spPr>
        <p:txBody>
          <a:bodyPr/>
          <a:lstStyle/>
          <a:p>
            <a:r>
              <a:rPr lang="cs-CZ" dirty="0" smtClean="0"/>
              <a:t>název </a:t>
            </a:r>
            <a:r>
              <a:rPr lang="cs-CZ" dirty="0"/>
              <a:t>státu pochází ze slova </a:t>
            </a:r>
            <a:r>
              <a:rPr lang="cs-CZ" dirty="0" err="1"/>
              <a:t>Illiniwek</a:t>
            </a:r>
            <a:r>
              <a:rPr lang="cs-CZ" dirty="0"/>
              <a:t>, kterým se označovalo několik původních </a:t>
            </a:r>
            <a:r>
              <a:rPr lang="cs-CZ" dirty="0" smtClean="0"/>
              <a:t>kmenů</a:t>
            </a:r>
          </a:p>
          <a:p>
            <a:r>
              <a:rPr lang="cs-CZ" dirty="0" smtClean="0"/>
              <a:t>počet okresů 102</a:t>
            </a:r>
          </a:p>
          <a:p>
            <a:r>
              <a:rPr lang="cs-CZ" dirty="0"/>
              <a:t>sousedící státy: </a:t>
            </a:r>
            <a:r>
              <a:rPr lang="cs-CZ" dirty="0" smtClean="0"/>
              <a:t>Wisconsin</a:t>
            </a:r>
            <a:r>
              <a:rPr lang="cs-CZ" dirty="0"/>
              <a:t>, </a:t>
            </a:r>
            <a:r>
              <a:rPr lang="cs-CZ" dirty="0" smtClean="0"/>
              <a:t>Iowa, Missouri</a:t>
            </a:r>
            <a:r>
              <a:rPr lang="cs-CZ" dirty="0"/>
              <a:t>, </a:t>
            </a:r>
            <a:r>
              <a:rPr lang="cs-CZ" dirty="0" smtClean="0"/>
              <a:t>Kentucky </a:t>
            </a:r>
            <a:r>
              <a:rPr lang="cs-CZ" dirty="0"/>
              <a:t>a </a:t>
            </a:r>
            <a:r>
              <a:rPr lang="cs-CZ" dirty="0" smtClean="0"/>
              <a:t>Indiana</a:t>
            </a:r>
          </a:p>
          <a:p>
            <a:r>
              <a:rPr lang="cs-CZ" dirty="0" smtClean="0"/>
              <a:t>guvernér: Pat </a:t>
            </a:r>
            <a:r>
              <a:rPr lang="cs-CZ" dirty="0" err="1" smtClean="0"/>
              <a:t>Quinn</a:t>
            </a:r>
            <a:endParaRPr lang="cs-CZ" dirty="0" smtClean="0"/>
          </a:p>
          <a:p>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31720"/>
            <a:ext cx="417646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528555"/>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1340768"/>
            <a:ext cx="8229600" cy="4666523"/>
          </a:xfrm>
        </p:spPr>
        <p:txBody>
          <a:bodyPr/>
          <a:lstStyle/>
          <a:p>
            <a:r>
              <a:rPr lang="cs-CZ" dirty="0" smtClean="0"/>
              <a:t>na </a:t>
            </a:r>
            <a:r>
              <a:rPr lang="cs-CZ" dirty="0"/>
              <a:t>severovýchodě přiléhá </a:t>
            </a:r>
            <a:r>
              <a:rPr lang="cs-CZ" dirty="0" smtClean="0"/>
              <a:t>Michiganské jezero</a:t>
            </a:r>
          </a:p>
          <a:p>
            <a:r>
              <a:rPr lang="cs-CZ" dirty="0"/>
              <a:t>převážně povrch povahy </a:t>
            </a:r>
            <a:r>
              <a:rPr lang="cs-CZ" dirty="0" smtClean="0"/>
              <a:t>pahorkatiny</a:t>
            </a:r>
          </a:p>
          <a:p>
            <a:r>
              <a:rPr lang="cs-CZ" dirty="0"/>
              <a:t>málo </a:t>
            </a:r>
            <a:r>
              <a:rPr lang="cs-CZ" dirty="0" smtClean="0"/>
              <a:t>řek: </a:t>
            </a:r>
            <a:r>
              <a:rPr lang="cs-CZ" dirty="0"/>
              <a:t>Mississippi, Ohio, </a:t>
            </a:r>
            <a:r>
              <a:rPr lang="cs-CZ" dirty="0" err="1" smtClean="0"/>
              <a:t>Wabash</a:t>
            </a:r>
            <a:r>
              <a:rPr lang="cs-CZ" dirty="0" smtClean="0"/>
              <a:t>, Illinois</a:t>
            </a:r>
          </a:p>
          <a:p>
            <a:r>
              <a:rPr lang="cs-CZ" dirty="0" smtClean="0"/>
              <a:t>většina </a:t>
            </a:r>
            <a:r>
              <a:rPr lang="cs-CZ" dirty="0" smtClean="0"/>
              <a:t>států: horká, dusná léta </a:t>
            </a:r>
            <a:r>
              <a:rPr lang="cs-CZ" dirty="0"/>
              <a:t>a </a:t>
            </a:r>
            <a:r>
              <a:rPr lang="cs-CZ" dirty="0" smtClean="0"/>
              <a:t>tuhý zimy</a:t>
            </a:r>
          </a:p>
          <a:p>
            <a:r>
              <a:rPr lang="cs-CZ" dirty="0"/>
              <a:t>časté bouřky, ročně </a:t>
            </a:r>
            <a:r>
              <a:rPr lang="cs-CZ" dirty="0" smtClean="0"/>
              <a:t>zhruba 30 tornád</a:t>
            </a:r>
          </a:p>
          <a:p>
            <a:pPr lvl="1"/>
            <a:r>
              <a:rPr lang="cs-CZ" dirty="0"/>
              <a:t>nejhorší tornádo: 1925 a zemřelo </a:t>
            </a:r>
            <a:r>
              <a:rPr lang="cs-CZ" dirty="0" smtClean="0"/>
              <a:t>613 </a:t>
            </a:r>
            <a:r>
              <a:rPr lang="cs-CZ" dirty="0"/>
              <a:t>lidí</a:t>
            </a:r>
            <a:endParaRPr lang="cs-CZ" dirty="0" smtClean="0"/>
          </a:p>
        </p:txBody>
      </p:sp>
      <p:sp>
        <p:nvSpPr>
          <p:cNvPr id="3" name="Nadpis 2"/>
          <p:cNvSpPr>
            <a:spLocks noGrp="1"/>
          </p:cNvSpPr>
          <p:nvPr>
            <p:ph type="title"/>
          </p:nvPr>
        </p:nvSpPr>
        <p:spPr/>
        <p:txBody>
          <a:bodyPr>
            <a:normAutofit/>
          </a:bodyPr>
          <a:lstStyle/>
          <a:p>
            <a:r>
              <a:rPr lang="cs-CZ" sz="3600" dirty="0" smtClean="0"/>
              <a:t>Povrch a podnebí:</a:t>
            </a:r>
            <a:endParaRPr lang="cs-CZ" sz="3600" dirty="0"/>
          </a:p>
        </p:txBody>
      </p:sp>
      <p:pic>
        <p:nvPicPr>
          <p:cNvPr id="3076" name="Picture 4" descr="http://mx1.politicususa.com/wp-content/uploads/2013/11/Illinois-Torna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700808"/>
            <a:ext cx="6101326" cy="480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705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a:p>
        </p:txBody>
      </p:sp>
      <p:sp>
        <p:nvSpPr>
          <p:cNvPr id="3" name="Nadpis 2"/>
          <p:cNvSpPr>
            <a:spLocks noGrp="1"/>
          </p:cNvSpPr>
          <p:nvPr>
            <p:ph type="title"/>
          </p:nvPr>
        </p:nvSpPr>
        <p:spPr/>
        <p:txBody>
          <a:bodyPr/>
          <a:lstStyle/>
          <a:p>
            <a:endParaRPr lang="cs-CZ"/>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 y="0"/>
            <a:ext cx="9753600" cy="730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7748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1196752"/>
            <a:ext cx="8229600" cy="4810539"/>
          </a:xfrm>
        </p:spPr>
        <p:txBody>
          <a:bodyPr/>
          <a:lstStyle/>
          <a:p>
            <a:r>
              <a:rPr lang="cs-CZ" dirty="0" smtClean="0"/>
              <a:t>rasové složení:</a:t>
            </a:r>
          </a:p>
          <a:p>
            <a:pPr lvl="1"/>
            <a:r>
              <a:rPr lang="cs-CZ" dirty="0" smtClean="0"/>
              <a:t>72,2 </a:t>
            </a:r>
            <a:r>
              <a:rPr lang="cs-CZ" dirty="0"/>
              <a:t>% </a:t>
            </a:r>
            <a:r>
              <a:rPr lang="cs-CZ" dirty="0" smtClean="0"/>
              <a:t>Běloši</a:t>
            </a:r>
          </a:p>
          <a:p>
            <a:pPr lvl="1"/>
            <a:r>
              <a:rPr lang="cs-CZ" dirty="0" smtClean="0"/>
              <a:t>14,5 </a:t>
            </a:r>
            <a:r>
              <a:rPr lang="cs-CZ" dirty="0"/>
              <a:t>% </a:t>
            </a:r>
            <a:r>
              <a:rPr lang="cs-CZ" dirty="0" smtClean="0"/>
              <a:t>Černoši</a:t>
            </a:r>
          </a:p>
          <a:p>
            <a:pPr lvl="1"/>
            <a:r>
              <a:rPr lang="cs-CZ" dirty="0" smtClean="0"/>
              <a:t>0,2 </a:t>
            </a:r>
            <a:r>
              <a:rPr lang="cs-CZ" dirty="0"/>
              <a:t>% </a:t>
            </a:r>
            <a:r>
              <a:rPr lang="cs-CZ" dirty="0" smtClean="0"/>
              <a:t>Indiáni</a:t>
            </a:r>
          </a:p>
          <a:p>
            <a:pPr lvl="1"/>
            <a:r>
              <a:rPr lang="cs-CZ" dirty="0" smtClean="0"/>
              <a:t>4,1 </a:t>
            </a:r>
            <a:r>
              <a:rPr lang="cs-CZ" dirty="0"/>
              <a:t>% </a:t>
            </a:r>
            <a:r>
              <a:rPr lang="cs-CZ" dirty="0" smtClean="0"/>
              <a:t>Asiaté</a:t>
            </a:r>
          </a:p>
          <a:p>
            <a:pPr lvl="1"/>
            <a:r>
              <a:rPr lang="cs-CZ" dirty="0" smtClean="0"/>
              <a:t>7,5 </a:t>
            </a:r>
            <a:r>
              <a:rPr lang="cs-CZ" dirty="0"/>
              <a:t>% Jiná </a:t>
            </a:r>
            <a:r>
              <a:rPr lang="cs-CZ" dirty="0" smtClean="0"/>
              <a:t>rasa</a:t>
            </a:r>
          </a:p>
          <a:p>
            <a:r>
              <a:rPr lang="cs-CZ" dirty="0"/>
              <a:t>n</a:t>
            </a:r>
            <a:r>
              <a:rPr lang="cs-CZ" dirty="0" smtClean="0"/>
              <a:t>áboženství:</a:t>
            </a:r>
          </a:p>
          <a:p>
            <a:pPr lvl="1"/>
            <a:r>
              <a:rPr lang="cs-CZ" dirty="0"/>
              <a:t>křesťané 80 </a:t>
            </a:r>
            <a:r>
              <a:rPr lang="cs-CZ" dirty="0" smtClean="0"/>
              <a:t>%</a:t>
            </a:r>
          </a:p>
          <a:p>
            <a:pPr lvl="1"/>
            <a:r>
              <a:rPr lang="cs-CZ" dirty="0"/>
              <a:t>jiná náboženství 4 %</a:t>
            </a:r>
          </a:p>
          <a:p>
            <a:pPr lvl="1"/>
            <a:r>
              <a:rPr lang="cs-CZ" dirty="0"/>
              <a:t>bez vyznání 16 %</a:t>
            </a:r>
          </a:p>
        </p:txBody>
      </p:sp>
      <p:sp>
        <p:nvSpPr>
          <p:cNvPr id="3" name="Nadpis 2"/>
          <p:cNvSpPr>
            <a:spLocks noGrp="1"/>
          </p:cNvSpPr>
          <p:nvPr>
            <p:ph type="title"/>
          </p:nvPr>
        </p:nvSpPr>
        <p:spPr/>
        <p:txBody>
          <a:bodyPr>
            <a:normAutofit/>
          </a:bodyPr>
          <a:lstStyle/>
          <a:p>
            <a:r>
              <a:rPr lang="cs-CZ" sz="3600" dirty="0" smtClean="0"/>
              <a:t>Obyvatelstvo, náboženství:</a:t>
            </a:r>
            <a:endParaRPr lang="cs-CZ"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196752"/>
            <a:ext cx="4752528" cy="5137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160667"/>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1124744"/>
            <a:ext cx="8363272" cy="4882547"/>
          </a:xfrm>
        </p:spPr>
        <p:txBody>
          <a:bodyPr/>
          <a:lstStyle/>
          <a:p>
            <a:r>
              <a:rPr lang="cs-CZ" dirty="0" smtClean="0"/>
              <a:t>zemědělství:</a:t>
            </a:r>
          </a:p>
          <a:p>
            <a:pPr lvl="1"/>
            <a:r>
              <a:rPr lang="es-ES" dirty="0" smtClean="0"/>
              <a:t>1</a:t>
            </a:r>
            <a:r>
              <a:rPr lang="es-ES" dirty="0"/>
              <a:t>. místo ve vývozu plodin v </a:t>
            </a:r>
            <a:r>
              <a:rPr lang="es-ES" dirty="0" smtClean="0"/>
              <a:t>USA</a:t>
            </a:r>
            <a:r>
              <a:rPr lang="cs-CZ" dirty="0"/>
              <a:t> (kukuřice, sójové boby a </a:t>
            </a:r>
            <a:r>
              <a:rPr lang="cs-CZ" dirty="0" smtClean="0"/>
              <a:t>pšenice)</a:t>
            </a:r>
          </a:p>
          <a:p>
            <a:pPr lvl="1"/>
            <a:r>
              <a:rPr lang="pl-PL" dirty="0"/>
              <a:t>chov skotu, prasat a </a:t>
            </a:r>
            <a:r>
              <a:rPr lang="pl-PL" dirty="0" smtClean="0"/>
              <a:t>ovcí</a:t>
            </a:r>
          </a:p>
          <a:p>
            <a:pPr lvl="1"/>
            <a:r>
              <a:rPr lang="cs-CZ" dirty="0"/>
              <a:t>zemědělství se nejvíce soustřeďuje v severní a </a:t>
            </a:r>
            <a:r>
              <a:rPr lang="cs-CZ" dirty="0" smtClean="0"/>
              <a:t>střední </a:t>
            </a:r>
            <a:r>
              <a:rPr lang="cs-CZ" dirty="0"/>
              <a:t>části </a:t>
            </a:r>
            <a:r>
              <a:rPr lang="cs-CZ" dirty="0" smtClean="0"/>
              <a:t>státu</a:t>
            </a:r>
          </a:p>
          <a:p>
            <a:pPr marL="393192" lvl="1" indent="0">
              <a:buNone/>
            </a:pPr>
            <a:endParaRPr lang="cs-CZ" dirty="0" smtClean="0"/>
          </a:p>
        </p:txBody>
      </p:sp>
      <p:sp>
        <p:nvSpPr>
          <p:cNvPr id="3" name="Nadpis 2"/>
          <p:cNvSpPr>
            <a:spLocks noGrp="1"/>
          </p:cNvSpPr>
          <p:nvPr>
            <p:ph type="title"/>
          </p:nvPr>
        </p:nvSpPr>
        <p:spPr/>
        <p:txBody>
          <a:bodyPr>
            <a:normAutofit/>
          </a:bodyPr>
          <a:lstStyle/>
          <a:p>
            <a:r>
              <a:rPr lang="cs-CZ" sz="3600" dirty="0" smtClean="0"/>
              <a:t>Hospodářství:</a:t>
            </a:r>
            <a:endParaRPr lang="cs-CZ" sz="3600" dirty="0"/>
          </a:p>
        </p:txBody>
      </p:sp>
    </p:spTree>
    <p:extLst>
      <p:ext uri="{BB962C8B-B14F-4D97-AF65-F5344CB8AC3E}">
        <p14:creationId xmlns:p14="http://schemas.microsoft.com/office/powerpoint/2010/main" val="292287599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9442" y="675725"/>
            <a:ext cx="7125113" cy="377012"/>
          </a:xfrm>
        </p:spPr>
        <p:txBody>
          <a:bodyPr/>
          <a:lstStyle/>
          <a:p>
            <a:endParaRPr lang="cs-CZ" dirty="0"/>
          </a:p>
        </p:txBody>
      </p:sp>
      <p:sp>
        <p:nvSpPr>
          <p:cNvPr id="3" name="Zástupný symbol pro obsah 2"/>
          <p:cNvSpPr>
            <a:spLocks noGrp="1"/>
          </p:cNvSpPr>
          <p:nvPr>
            <p:ph idx="1"/>
          </p:nvPr>
        </p:nvSpPr>
        <p:spPr>
          <a:xfrm>
            <a:off x="539552" y="1124744"/>
            <a:ext cx="7595003" cy="4734055"/>
          </a:xfrm>
        </p:spPr>
        <p:txBody>
          <a:bodyPr anchor="t">
            <a:normAutofit/>
          </a:bodyPr>
          <a:lstStyle/>
          <a:p>
            <a:pPr lvl="0"/>
            <a:r>
              <a:rPr lang="cs-CZ" sz="2400" dirty="0"/>
              <a:t>stát na severovýchodě USA</a:t>
            </a:r>
          </a:p>
          <a:p>
            <a:pPr lvl="0"/>
            <a:r>
              <a:rPr lang="cs-CZ" sz="2400" dirty="0"/>
              <a:t>přes celý stát se táhnou hory Green </a:t>
            </a:r>
            <a:r>
              <a:rPr lang="cs-CZ" sz="2400" dirty="0" err="1"/>
              <a:t>Mountains</a:t>
            </a:r>
            <a:endParaRPr lang="cs-CZ" sz="2400" dirty="0"/>
          </a:p>
          <a:p>
            <a:pPr lvl="0"/>
            <a:r>
              <a:rPr lang="cs-CZ" sz="2400" dirty="0" smtClean="0"/>
              <a:t>na </a:t>
            </a:r>
            <a:r>
              <a:rPr lang="cs-CZ" sz="2400" dirty="0"/>
              <a:t>západě státu nížina podél řeky sv. </a:t>
            </a:r>
            <a:r>
              <a:rPr lang="cs-CZ" sz="2400" dirty="0" smtClean="0"/>
              <a:t>Vavřince</a:t>
            </a:r>
          </a:p>
          <a:p>
            <a:r>
              <a:rPr lang="cs-CZ" sz="2400" b="1" dirty="0" smtClean="0"/>
              <a:t>Průmysl: </a:t>
            </a:r>
            <a:r>
              <a:rPr lang="cs-CZ" sz="2400" dirty="0" smtClean="0"/>
              <a:t>dřevozpracující- </a:t>
            </a:r>
            <a:r>
              <a:rPr lang="cs-CZ" sz="2400" dirty="0"/>
              <a:t>výroba nábytku a vše ze dřeva a </a:t>
            </a:r>
            <a:r>
              <a:rPr lang="cs-CZ" sz="2400" dirty="0" smtClean="0"/>
              <a:t>papíru</a:t>
            </a:r>
          </a:p>
          <a:p>
            <a:pPr lvl="0"/>
            <a:r>
              <a:rPr lang="cs-CZ" sz="2400" dirty="0"/>
              <a:t>těžba slídy, azbestu a stavebního kamene</a:t>
            </a:r>
          </a:p>
          <a:p>
            <a:pPr marL="0" indent="0">
              <a:buNone/>
            </a:pPr>
            <a:endParaRPr lang="cs-CZ" sz="2400" dirty="0"/>
          </a:p>
          <a:p>
            <a:pPr lvl="0"/>
            <a:endParaRPr lang="cs-CZ" sz="2400" dirty="0"/>
          </a:p>
          <a:p>
            <a:endParaRPr lang="cs-CZ" sz="2400" dirty="0"/>
          </a:p>
        </p:txBody>
      </p:sp>
    </p:spTree>
    <p:extLst>
      <p:ext uri="{BB962C8B-B14F-4D97-AF65-F5344CB8AC3E}">
        <p14:creationId xmlns:p14="http://schemas.microsoft.com/office/powerpoint/2010/main" val="37346315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a:p>
        </p:txBody>
      </p:sp>
      <p:sp>
        <p:nvSpPr>
          <p:cNvPr id="3" name="Nadpis 2"/>
          <p:cNvSpPr>
            <a:spLocks noGrp="1"/>
          </p:cNvSpPr>
          <p:nvPr>
            <p:ph type="title"/>
          </p:nvPr>
        </p:nvSpPr>
        <p:spPr/>
        <p:txBody>
          <a:bodyPr/>
          <a:lstStyle/>
          <a:p>
            <a:endParaRPr lang="cs-CZ"/>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247956"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8651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1124744"/>
            <a:ext cx="8229600" cy="4882547"/>
          </a:xfrm>
        </p:spPr>
        <p:txBody>
          <a:bodyPr/>
          <a:lstStyle/>
          <a:p>
            <a:r>
              <a:rPr lang="cs-CZ" dirty="0" err="1" smtClean="0"/>
              <a:t>Springfield</a:t>
            </a:r>
            <a:endParaRPr lang="cs-CZ" dirty="0" smtClean="0"/>
          </a:p>
          <a:p>
            <a:pPr lvl="1"/>
            <a:r>
              <a:rPr lang="cs-CZ" dirty="0" smtClean="0"/>
              <a:t>zde </a:t>
            </a:r>
            <a:r>
              <a:rPr lang="cs-CZ" dirty="0"/>
              <a:t>17 let žil prezident Abraham Lincoln</a:t>
            </a:r>
          </a:p>
          <a:p>
            <a:endParaRPr lang="cs-CZ" dirty="0" smtClean="0"/>
          </a:p>
          <a:p>
            <a:endParaRPr lang="cs-CZ" dirty="0"/>
          </a:p>
          <a:p>
            <a:endParaRPr lang="cs-CZ" dirty="0" smtClean="0"/>
          </a:p>
          <a:p>
            <a:endParaRPr lang="cs-CZ" dirty="0"/>
          </a:p>
          <a:p>
            <a:endParaRPr lang="cs-CZ" dirty="0"/>
          </a:p>
        </p:txBody>
      </p:sp>
      <p:sp>
        <p:nvSpPr>
          <p:cNvPr id="3" name="Nadpis 2"/>
          <p:cNvSpPr>
            <a:spLocks noGrp="1"/>
          </p:cNvSpPr>
          <p:nvPr>
            <p:ph type="title"/>
          </p:nvPr>
        </p:nvSpPr>
        <p:spPr/>
        <p:txBody>
          <a:bodyPr>
            <a:normAutofit/>
          </a:bodyPr>
          <a:lstStyle/>
          <a:p>
            <a:r>
              <a:rPr lang="cs-CZ" sz="3600" dirty="0" smtClean="0"/>
              <a:t>Města:</a:t>
            </a:r>
            <a:endParaRPr lang="cs-CZ"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060848"/>
            <a:ext cx="285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64" y="2072264"/>
            <a:ext cx="4746104" cy="355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971600" y="2132856"/>
            <a:ext cx="1944216" cy="369332"/>
          </a:xfrm>
          <a:prstGeom prst="rect">
            <a:avLst/>
          </a:prstGeom>
          <a:noFill/>
        </p:spPr>
        <p:txBody>
          <a:bodyPr wrap="square" rtlCol="0">
            <a:spAutoFit/>
          </a:bodyPr>
          <a:lstStyle/>
          <a:p>
            <a:r>
              <a:rPr lang="cs-CZ" dirty="0" err="1" smtClean="0">
                <a:solidFill>
                  <a:prstClr val="white"/>
                </a:solidFill>
              </a:rPr>
              <a:t>State</a:t>
            </a:r>
            <a:r>
              <a:rPr lang="cs-CZ" dirty="0" smtClean="0">
                <a:solidFill>
                  <a:prstClr val="white"/>
                </a:solidFill>
              </a:rPr>
              <a:t> </a:t>
            </a:r>
            <a:r>
              <a:rPr lang="cs-CZ" dirty="0" err="1" smtClean="0">
                <a:solidFill>
                  <a:prstClr val="white"/>
                </a:solidFill>
              </a:rPr>
              <a:t>Capitol</a:t>
            </a:r>
            <a:endParaRPr lang="cs-CZ" dirty="0">
              <a:solidFill>
                <a:prstClr val="white"/>
              </a:solidFill>
            </a:endParaRPr>
          </a:p>
        </p:txBody>
      </p:sp>
      <p:sp>
        <p:nvSpPr>
          <p:cNvPr id="5" name="TextovéPole 4"/>
          <p:cNvSpPr txBox="1"/>
          <p:nvPr/>
        </p:nvSpPr>
        <p:spPr>
          <a:xfrm>
            <a:off x="5940152" y="2060848"/>
            <a:ext cx="1356742" cy="646331"/>
          </a:xfrm>
          <a:prstGeom prst="rect">
            <a:avLst/>
          </a:prstGeom>
          <a:noFill/>
        </p:spPr>
        <p:txBody>
          <a:bodyPr wrap="square" rtlCol="0">
            <a:spAutoFit/>
          </a:bodyPr>
          <a:lstStyle/>
          <a:p>
            <a:r>
              <a:rPr lang="cs-CZ" dirty="0" err="1" smtClean="0">
                <a:solidFill>
                  <a:prstClr val="black"/>
                </a:solidFill>
              </a:rPr>
              <a:t>Lincoln‘s</a:t>
            </a:r>
            <a:r>
              <a:rPr lang="cs-CZ" dirty="0" smtClean="0">
                <a:solidFill>
                  <a:prstClr val="black"/>
                </a:solidFill>
              </a:rPr>
              <a:t> </a:t>
            </a:r>
            <a:r>
              <a:rPr lang="cs-CZ" dirty="0" err="1" smtClean="0">
                <a:solidFill>
                  <a:prstClr val="black"/>
                </a:solidFill>
              </a:rPr>
              <a:t>Tomb</a:t>
            </a:r>
            <a:endParaRPr lang="cs-CZ" dirty="0">
              <a:solidFill>
                <a:prstClr val="black"/>
              </a:solidFill>
            </a:endParaRPr>
          </a:p>
        </p:txBody>
      </p:sp>
    </p:spTree>
    <p:extLst>
      <p:ext uri="{BB962C8B-B14F-4D97-AF65-F5344CB8AC3E}">
        <p14:creationId xmlns:p14="http://schemas.microsoft.com/office/powerpoint/2010/main" val="3187309510"/>
      </p:ext>
    </p:extLst>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404664"/>
            <a:ext cx="8229600" cy="5602627"/>
          </a:xfrm>
        </p:spPr>
        <p:txBody>
          <a:bodyPr/>
          <a:lstStyle/>
          <a:p>
            <a:r>
              <a:rPr lang="cs-CZ" dirty="0" smtClean="0"/>
              <a:t>Chicago</a:t>
            </a:r>
          </a:p>
          <a:p>
            <a:pPr lvl="1"/>
            <a:r>
              <a:rPr lang="cs-CZ" dirty="0"/>
              <a:t>podél jihozápadního pobřeží jezera </a:t>
            </a:r>
            <a:r>
              <a:rPr lang="cs-CZ" dirty="0" smtClean="0"/>
              <a:t>Michigan</a:t>
            </a:r>
          </a:p>
          <a:p>
            <a:pPr lvl="1"/>
            <a:r>
              <a:rPr lang="cs-CZ" dirty="0"/>
              <a:t>hlavním centrem dopravy, průmyslu, kultury, financí a </a:t>
            </a:r>
            <a:r>
              <a:rPr lang="cs-CZ" dirty="0" smtClean="0"/>
              <a:t>vzdělávání</a:t>
            </a:r>
          </a:p>
          <a:p>
            <a:pPr lvl="1"/>
            <a:r>
              <a:rPr lang="cs-CZ" dirty="0"/>
              <a:t>Díky častým silným větrům vanoucím od jezera Michigan se městu říká "</a:t>
            </a:r>
            <a:r>
              <a:rPr lang="cs-CZ" dirty="0" err="1"/>
              <a:t>Windy</a:t>
            </a:r>
            <a:r>
              <a:rPr lang="cs-CZ" dirty="0"/>
              <a:t> </a:t>
            </a:r>
            <a:r>
              <a:rPr lang="cs-CZ" dirty="0" smtClean="0"/>
              <a:t>City„</a:t>
            </a:r>
          </a:p>
          <a:p>
            <a:pPr lvl="1"/>
            <a:r>
              <a:rPr lang="cs-CZ" dirty="0"/>
              <a:t>V Chicagu se nachází také </a:t>
            </a:r>
            <a:r>
              <a:rPr lang="cs-CZ" dirty="0" smtClean="0"/>
              <a:t>4. </a:t>
            </a:r>
            <a:r>
              <a:rPr lang="cs-CZ" dirty="0"/>
              <a:t>nejvyšší mrakodrap na světě - </a:t>
            </a:r>
            <a:r>
              <a:rPr lang="cs-CZ" dirty="0" err="1"/>
              <a:t>Sears</a:t>
            </a:r>
            <a:r>
              <a:rPr lang="cs-CZ" dirty="0"/>
              <a:t> Tower (443 m</a:t>
            </a:r>
            <a:r>
              <a:rPr lang="cs-CZ" dirty="0" smtClean="0"/>
              <a:t>)</a:t>
            </a:r>
          </a:p>
          <a:p>
            <a:pPr lvl="1"/>
            <a:r>
              <a:rPr lang="cs-CZ" dirty="0" smtClean="0"/>
              <a:t>díky </a:t>
            </a:r>
            <a:r>
              <a:rPr lang="cs-CZ" dirty="0"/>
              <a:t>velkému množství parků se městu přezdívá City in a </a:t>
            </a:r>
            <a:r>
              <a:rPr lang="cs-CZ" dirty="0" smtClean="0"/>
              <a:t>Garden</a:t>
            </a:r>
          </a:p>
          <a:p>
            <a:pPr lvl="1"/>
            <a:r>
              <a:rPr lang="cs-CZ" dirty="0"/>
              <a:t>16 profesionálních sportovních </a:t>
            </a:r>
            <a:r>
              <a:rPr lang="cs-CZ" dirty="0" smtClean="0"/>
              <a:t>týmů</a:t>
            </a:r>
          </a:p>
          <a:p>
            <a:pPr lvl="2"/>
            <a:r>
              <a:rPr lang="cs-CZ" dirty="0" smtClean="0"/>
              <a:t>Chicago </a:t>
            </a:r>
            <a:r>
              <a:rPr lang="cs-CZ" dirty="0" err="1"/>
              <a:t>White</a:t>
            </a:r>
            <a:r>
              <a:rPr lang="cs-CZ" dirty="0"/>
              <a:t> </a:t>
            </a:r>
            <a:r>
              <a:rPr lang="cs-CZ" dirty="0" err="1" smtClean="0"/>
              <a:t>Sox</a:t>
            </a:r>
            <a:r>
              <a:rPr lang="cs-CZ" dirty="0" smtClean="0"/>
              <a:t> profesionální </a:t>
            </a:r>
            <a:r>
              <a:rPr lang="cs-CZ" dirty="0"/>
              <a:t>baseballový </a:t>
            </a:r>
            <a:r>
              <a:rPr lang="cs-CZ" dirty="0" smtClean="0"/>
              <a:t>klub</a:t>
            </a:r>
          </a:p>
          <a:p>
            <a:pPr lvl="2"/>
            <a:r>
              <a:rPr lang="cs-CZ" dirty="0"/>
              <a:t>Chicago </a:t>
            </a:r>
            <a:r>
              <a:rPr lang="cs-CZ" dirty="0" err="1" smtClean="0"/>
              <a:t>Bulls</a:t>
            </a:r>
            <a:r>
              <a:rPr lang="cs-CZ" dirty="0" smtClean="0"/>
              <a:t> </a:t>
            </a:r>
            <a:r>
              <a:rPr lang="cs-CZ" dirty="0"/>
              <a:t>basketbalový tým (</a:t>
            </a:r>
            <a:r>
              <a:rPr lang="cs-CZ" dirty="0" smtClean="0"/>
              <a:t>Michael Jordan)</a:t>
            </a:r>
            <a:endParaRPr lang="cs-CZ" dirty="0"/>
          </a:p>
        </p:txBody>
      </p:sp>
      <p:grpSp>
        <p:nvGrpSpPr>
          <p:cNvPr id="5" name="Skupina 4"/>
          <p:cNvGrpSpPr/>
          <p:nvPr/>
        </p:nvGrpSpPr>
        <p:grpSpPr>
          <a:xfrm>
            <a:off x="4727361" y="1052736"/>
            <a:ext cx="3721431" cy="4961908"/>
            <a:chOff x="4932040" y="1124744"/>
            <a:chExt cx="3721431" cy="4961908"/>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124744"/>
              <a:ext cx="3721431" cy="496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5056787" y="1412776"/>
              <a:ext cx="1584176" cy="369332"/>
            </a:xfrm>
            <a:prstGeom prst="rect">
              <a:avLst/>
            </a:prstGeom>
            <a:noFill/>
          </p:spPr>
          <p:txBody>
            <a:bodyPr wrap="square" rtlCol="0">
              <a:spAutoFit/>
            </a:bodyPr>
            <a:lstStyle/>
            <a:p>
              <a:r>
                <a:rPr lang="cs-CZ" dirty="0" err="1" smtClean="0">
                  <a:solidFill>
                    <a:prstClr val="black"/>
                  </a:solidFill>
                </a:rPr>
                <a:t>Sears</a:t>
              </a:r>
              <a:r>
                <a:rPr lang="cs-CZ" dirty="0" smtClean="0">
                  <a:solidFill>
                    <a:prstClr val="black"/>
                  </a:solidFill>
                </a:rPr>
                <a:t> Tower</a:t>
              </a:r>
              <a:endParaRPr lang="cs-CZ" dirty="0">
                <a:solidFill>
                  <a:prstClr val="black"/>
                </a:solidFill>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7" y="332656"/>
            <a:ext cx="903930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Skupina 6"/>
          <p:cNvGrpSpPr/>
          <p:nvPr/>
        </p:nvGrpSpPr>
        <p:grpSpPr>
          <a:xfrm>
            <a:off x="20487" y="332656"/>
            <a:ext cx="8938964" cy="5953350"/>
            <a:chOff x="20487" y="332656"/>
            <a:chExt cx="8938964" cy="5953350"/>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87" y="332656"/>
              <a:ext cx="8938964" cy="595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4852108" y="404664"/>
              <a:ext cx="3104268" cy="369332"/>
            </a:xfrm>
            <a:prstGeom prst="rect">
              <a:avLst/>
            </a:prstGeom>
            <a:noFill/>
          </p:spPr>
          <p:txBody>
            <a:bodyPr wrap="square" rtlCol="0">
              <a:spAutoFit/>
            </a:bodyPr>
            <a:lstStyle/>
            <a:p>
              <a:r>
                <a:rPr lang="cs-CZ" dirty="0" err="1" smtClean="0">
                  <a:solidFill>
                    <a:prstClr val="black"/>
                  </a:solidFill>
                </a:rPr>
                <a:t>Cloud</a:t>
              </a:r>
              <a:r>
                <a:rPr lang="cs-CZ" dirty="0" smtClean="0">
                  <a:solidFill>
                    <a:prstClr val="black"/>
                  </a:solidFill>
                </a:rPr>
                <a:t> </a:t>
              </a:r>
              <a:r>
                <a:rPr lang="cs-CZ" dirty="0" err="1" smtClean="0">
                  <a:solidFill>
                    <a:prstClr val="black"/>
                  </a:solidFill>
                </a:rPr>
                <a:t>Gate</a:t>
              </a:r>
              <a:r>
                <a:rPr lang="cs-CZ" dirty="0" smtClean="0">
                  <a:solidFill>
                    <a:prstClr val="black"/>
                  </a:solidFill>
                </a:rPr>
                <a:t> – „Fazole“</a:t>
              </a:r>
              <a:endParaRPr lang="cs-CZ" dirty="0">
                <a:solidFill>
                  <a:prstClr val="black"/>
                </a:solidFill>
              </a:endParaRPr>
            </a:p>
          </p:txBody>
        </p:sp>
      </p:gr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82" y="773996"/>
            <a:ext cx="4513684" cy="4513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606" r="21136"/>
          <a:stretch/>
        </p:blipFill>
        <p:spPr bwMode="auto">
          <a:xfrm>
            <a:off x="4727361" y="922637"/>
            <a:ext cx="4291989" cy="421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9476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Od 1. července 2011 je Illinois šestnáctým státem Unie, který </a:t>
            </a:r>
            <a:r>
              <a:rPr lang="cs-CZ" dirty="0" smtClean="0"/>
              <a:t>zrušil </a:t>
            </a:r>
            <a:r>
              <a:rPr lang="cs-CZ" dirty="0"/>
              <a:t>trest smrti</a:t>
            </a:r>
            <a:r>
              <a:rPr lang="cs-CZ" dirty="0" smtClean="0"/>
              <a:t>.</a:t>
            </a:r>
          </a:p>
          <a:p>
            <a:r>
              <a:rPr lang="cs-CZ" dirty="0"/>
              <a:t>Mottem státu je „</a:t>
            </a:r>
            <a:r>
              <a:rPr lang="cs-CZ" dirty="0" err="1"/>
              <a:t>State</a:t>
            </a:r>
            <a:r>
              <a:rPr lang="cs-CZ" dirty="0"/>
              <a:t> </a:t>
            </a:r>
            <a:r>
              <a:rPr lang="cs-CZ" dirty="0" err="1"/>
              <a:t>Sovereignty-National</a:t>
            </a:r>
            <a:r>
              <a:rPr lang="cs-CZ" dirty="0"/>
              <a:t> Union“ (Státní svrchovanost, národní </a:t>
            </a:r>
            <a:r>
              <a:rPr lang="cs-CZ" dirty="0" smtClean="0"/>
              <a:t>odbor), </a:t>
            </a:r>
            <a:r>
              <a:rPr lang="cs-CZ" dirty="0"/>
              <a:t>květinou violka, stromem dub bílý, ptákem kardinál a písní Illinois.</a:t>
            </a:r>
          </a:p>
        </p:txBody>
      </p:sp>
      <p:sp>
        <p:nvSpPr>
          <p:cNvPr id="3" name="Nadpis 2"/>
          <p:cNvSpPr>
            <a:spLocks noGrp="1"/>
          </p:cNvSpPr>
          <p:nvPr>
            <p:ph type="title"/>
          </p:nvPr>
        </p:nvSpPr>
        <p:spPr/>
        <p:txBody>
          <a:bodyPr>
            <a:normAutofit/>
          </a:bodyPr>
          <a:lstStyle/>
          <a:p>
            <a:r>
              <a:rPr lang="cs-CZ" dirty="0" smtClean="0"/>
              <a:t>Zajímavosti:</a:t>
            </a:r>
            <a:endParaRPr lang="cs-CZ" dirty="0"/>
          </a:p>
        </p:txBody>
      </p:sp>
    </p:spTree>
    <p:extLst>
      <p:ext uri="{BB962C8B-B14F-4D97-AF65-F5344CB8AC3E}">
        <p14:creationId xmlns:p14="http://schemas.microsoft.com/office/powerpoint/2010/main" val="2905539119"/>
      </p:ext>
    </p:extLst>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marL="109728" indent="0">
              <a:buNone/>
            </a:pPr>
            <a:r>
              <a:rPr lang="cs-CZ" dirty="0" smtClean="0"/>
              <a:t>Vypracovali: Marková, Liška, Štěpánková, Bednaříková, Kudláčková, </a:t>
            </a:r>
            <a:r>
              <a:rPr lang="cs-CZ" dirty="0" err="1" smtClean="0"/>
              <a:t>Hleba</a:t>
            </a:r>
            <a:endParaRPr lang="cs-CZ" dirty="0"/>
          </a:p>
        </p:txBody>
      </p:sp>
      <p:sp>
        <p:nvSpPr>
          <p:cNvPr id="3" name="Nadpis 2"/>
          <p:cNvSpPr>
            <a:spLocks noGrp="1"/>
          </p:cNvSpPr>
          <p:nvPr>
            <p:ph type="title"/>
          </p:nvPr>
        </p:nvSpPr>
        <p:spPr/>
        <p:txBody>
          <a:bodyPr/>
          <a:lstStyle/>
          <a:p>
            <a:endParaRPr lang="cs-CZ" dirty="0"/>
          </a:p>
        </p:txBody>
      </p:sp>
    </p:spTree>
    <p:extLst>
      <p:ext uri="{BB962C8B-B14F-4D97-AF65-F5344CB8AC3E}">
        <p14:creationId xmlns:p14="http://schemas.microsoft.com/office/powerpoint/2010/main" val="3194120268"/>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900" dirty="0" smtClean="0">
                <a:effectLst>
                  <a:outerShdw blurRad="38100" dist="38100" dir="2700000" algn="tl">
                    <a:srgbClr val="000000">
                      <a:alpha val="43137"/>
                    </a:srgbClr>
                  </a:outerShdw>
                  <a:reflection blurRad="12700" stA="48000" endA="300" endPos="55000" dir="5400000" sy="-90000" algn="bl" rotWithShape="0"/>
                </a:effectLst>
              </a:rPr>
              <a:t>Jihozápadní státy </a:t>
            </a:r>
            <a:r>
              <a:rPr lang="cs-CZ" sz="4900" dirty="0" err="1" smtClean="0">
                <a:effectLst>
                  <a:outerShdw blurRad="38100" dist="38100" dir="2700000" algn="tl">
                    <a:srgbClr val="000000">
                      <a:alpha val="43137"/>
                    </a:srgbClr>
                  </a:outerShdw>
                  <a:reflection blurRad="12700" stA="48000" endA="300" endPos="55000" dir="5400000" sy="-90000" algn="bl" rotWithShape="0"/>
                </a:effectLst>
              </a:rPr>
              <a:t>usa</a:t>
            </a:r>
            <a:r>
              <a:rPr lang="cs-CZ" sz="4900" dirty="0">
                <a:effectLst>
                  <a:outerShdw blurRad="38100" dist="38100" dir="2700000" algn="tl">
                    <a:srgbClr val="000000">
                      <a:alpha val="43137"/>
                    </a:srgbClr>
                  </a:outerShdw>
                  <a:reflection blurRad="12700" stA="48000" endA="300" endPos="55000" dir="5400000" sy="-90000" algn="bl" rotWithShape="0"/>
                </a:effectLst>
              </a:rPr>
              <a:t> </a:t>
            </a:r>
            <a:r>
              <a:rPr lang="cs-CZ" sz="4900" dirty="0" smtClean="0">
                <a:effectLst>
                  <a:outerShdw blurRad="38100" dist="38100" dir="2700000" algn="tl">
                    <a:srgbClr val="000000">
                      <a:alpha val="43137"/>
                    </a:srgbClr>
                  </a:outerShdw>
                  <a:reflection blurRad="12700" stA="48000" endA="300" endPos="55000" dir="5400000" sy="-90000" algn="bl" rotWithShape="0"/>
                </a:effectLst>
              </a:rPr>
              <a:t/>
            </a:r>
            <a:br>
              <a:rPr lang="cs-CZ" sz="4900" dirty="0" smtClean="0">
                <a:effectLst>
                  <a:outerShdw blurRad="38100" dist="38100" dir="2700000" algn="tl">
                    <a:srgbClr val="000000">
                      <a:alpha val="43137"/>
                    </a:srgbClr>
                  </a:outerShdw>
                  <a:reflection blurRad="12700" stA="48000" endA="300" endPos="55000" dir="5400000" sy="-90000" algn="bl" rotWithShape="0"/>
                </a:effectLst>
              </a:rPr>
            </a:br>
            <a:r>
              <a:rPr lang="cs-CZ" sz="2700" dirty="0" smtClean="0"/>
              <a:t>(The </a:t>
            </a:r>
            <a:r>
              <a:rPr lang="cs-CZ" sz="2700" dirty="0" err="1" smtClean="0"/>
              <a:t>southwestern</a:t>
            </a:r>
            <a:r>
              <a:rPr lang="cs-CZ" sz="2700" dirty="0" smtClean="0"/>
              <a:t> region)</a:t>
            </a:r>
            <a:endParaRPr lang="cs-CZ" sz="2200" dirty="0"/>
          </a:p>
        </p:txBody>
      </p:sp>
      <p:sp>
        <p:nvSpPr>
          <p:cNvPr id="3" name="Zástupný symbol pro obsah 2"/>
          <p:cNvSpPr>
            <a:spLocks noGrp="1"/>
          </p:cNvSpPr>
          <p:nvPr>
            <p:ph idx="1"/>
          </p:nvPr>
        </p:nvSpPr>
        <p:spPr>
          <a:xfrm>
            <a:off x="285720" y="1714488"/>
            <a:ext cx="8686800" cy="4525963"/>
          </a:xfrm>
        </p:spPr>
        <p:txBody>
          <a:bodyPr/>
          <a:lstStyle/>
          <a:p>
            <a:r>
              <a:rPr lang="cs-CZ" dirty="0" smtClean="0"/>
              <a:t>Arizona</a:t>
            </a:r>
          </a:p>
          <a:p>
            <a:r>
              <a:rPr lang="cs-CZ" dirty="0" smtClean="0"/>
              <a:t>Oklahoma</a:t>
            </a:r>
          </a:p>
          <a:p>
            <a:r>
              <a:rPr lang="cs-CZ" dirty="0" smtClean="0"/>
              <a:t>New </a:t>
            </a:r>
            <a:r>
              <a:rPr lang="cs-CZ" dirty="0" err="1" smtClean="0"/>
              <a:t>Mexico</a:t>
            </a:r>
            <a:endParaRPr lang="cs-CZ" dirty="0" smtClean="0"/>
          </a:p>
          <a:p>
            <a:r>
              <a:rPr lang="cs-CZ" dirty="0" smtClean="0"/>
              <a:t>Texas</a:t>
            </a:r>
            <a:endParaRPr lang="cs-CZ" dirty="0"/>
          </a:p>
        </p:txBody>
      </p:sp>
      <p:pic>
        <p:nvPicPr>
          <p:cNvPr id="19458" name="Picture 2" descr="http://www.intensiveenglishusa.org/images/region-SouthwestNEW.gif"/>
          <p:cNvPicPr>
            <a:picLocks noChangeAspect="1" noChangeArrowheads="1"/>
          </p:cNvPicPr>
          <p:nvPr/>
        </p:nvPicPr>
        <p:blipFill>
          <a:blip r:embed="rId2"/>
          <a:srcRect/>
          <a:stretch>
            <a:fillRect/>
          </a:stretch>
        </p:blipFill>
        <p:spPr bwMode="auto">
          <a:xfrm>
            <a:off x="3047472" y="2857496"/>
            <a:ext cx="5690269" cy="3429024"/>
          </a:xfrm>
          <a:prstGeom prst="rect">
            <a:avLst/>
          </a:prstGeom>
          <a:noFill/>
        </p:spPr>
      </p:pic>
    </p:spTree>
    <p:extLst>
      <p:ext uri="{BB962C8B-B14F-4D97-AF65-F5344CB8AC3E}">
        <p14:creationId xmlns:p14="http://schemas.microsoft.com/office/powerpoint/2010/main" val="910974130"/>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Klima</a:t>
            </a:r>
            <a:endParaRPr lang="cs-CZ" dirty="0"/>
          </a:p>
        </p:txBody>
      </p:sp>
      <p:sp>
        <p:nvSpPr>
          <p:cNvPr id="3" name="Zástupný symbol pro obsah 2"/>
          <p:cNvSpPr>
            <a:spLocks noGrp="1"/>
          </p:cNvSpPr>
          <p:nvPr>
            <p:ph idx="1"/>
          </p:nvPr>
        </p:nvSpPr>
        <p:spPr/>
        <p:txBody>
          <a:bodyPr/>
          <a:lstStyle/>
          <a:p>
            <a:r>
              <a:rPr lang="cs-CZ" dirty="0" smtClean="0"/>
              <a:t>Na většině území sucho (pouště), polosucho</a:t>
            </a:r>
          </a:p>
          <a:p>
            <a:r>
              <a:rPr lang="cs-CZ" dirty="0" smtClean="0"/>
              <a:t>Ve vysokých horách sníh</a:t>
            </a:r>
          </a:p>
          <a:p>
            <a:r>
              <a:rPr lang="cs-CZ" dirty="0" smtClean="0"/>
              <a:t>V metropolitních oblastech hlavně hornaté pouště</a:t>
            </a:r>
          </a:p>
          <a:p>
            <a:endParaRPr lang="cs-CZ" dirty="0"/>
          </a:p>
        </p:txBody>
      </p:sp>
      <p:pic>
        <p:nvPicPr>
          <p:cNvPr id="4098" name="Picture 2" descr="http://farm4.static.flickr.com/3620/3858637251_07d6fca9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573016"/>
            <a:ext cx="4762500" cy="298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017355"/>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Vegetace</a:t>
            </a:r>
            <a:endParaRPr lang="cs-CZ" dirty="0"/>
          </a:p>
        </p:txBody>
      </p:sp>
      <p:sp>
        <p:nvSpPr>
          <p:cNvPr id="5" name="Zástupný symbol pro obsah 4"/>
          <p:cNvSpPr>
            <a:spLocks noGrp="1"/>
          </p:cNvSpPr>
          <p:nvPr>
            <p:ph idx="1"/>
          </p:nvPr>
        </p:nvSpPr>
        <p:spPr/>
        <p:txBody>
          <a:bodyPr/>
          <a:lstStyle/>
          <a:p>
            <a:r>
              <a:rPr lang="cs-CZ" dirty="0" smtClean="0"/>
              <a:t>Kaktusy (mnoho druhů)</a:t>
            </a:r>
          </a:p>
          <a:p>
            <a:r>
              <a:rPr lang="cs-CZ" dirty="0" err="1" smtClean="0"/>
              <a:t>Greasewood</a:t>
            </a:r>
            <a:endParaRPr lang="cs-CZ" dirty="0" smtClean="0"/>
          </a:p>
          <a:p>
            <a:r>
              <a:rPr lang="cs-CZ" dirty="0" smtClean="0"/>
              <a:t>Pelyněk</a:t>
            </a:r>
          </a:p>
        </p:txBody>
      </p:sp>
      <p:pic>
        <p:nvPicPr>
          <p:cNvPr id="3074" name="Picture 2" descr="File:SaguaroCactusA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8" y="500042"/>
            <a:ext cx="3917641" cy="589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145967"/>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Zvířata</a:t>
            </a:r>
            <a:endParaRPr lang="cs-CZ" dirty="0"/>
          </a:p>
        </p:txBody>
      </p:sp>
      <p:sp>
        <p:nvSpPr>
          <p:cNvPr id="3" name="Zástupný symbol pro obsah 2"/>
          <p:cNvSpPr>
            <a:spLocks noGrp="1"/>
          </p:cNvSpPr>
          <p:nvPr>
            <p:ph idx="1"/>
          </p:nvPr>
        </p:nvSpPr>
        <p:spPr/>
        <p:txBody>
          <a:bodyPr/>
          <a:lstStyle/>
          <a:p>
            <a:r>
              <a:rPr lang="cs-CZ" dirty="0" smtClean="0"/>
              <a:t>Ovce tlustorohá </a:t>
            </a:r>
          </a:p>
          <a:p>
            <a:r>
              <a:rPr lang="cs-CZ" dirty="0" smtClean="0"/>
              <a:t>Rys červený</a:t>
            </a:r>
          </a:p>
          <a:p>
            <a:r>
              <a:rPr lang="cs-CZ" dirty="0" smtClean="0"/>
              <a:t>Kojot prérijní</a:t>
            </a:r>
          </a:p>
          <a:p>
            <a:r>
              <a:rPr lang="cs-CZ" dirty="0" smtClean="0"/>
              <a:t>Medvěd</a:t>
            </a:r>
            <a:endParaRPr lang="cs-CZ" dirty="0"/>
          </a:p>
        </p:txBody>
      </p:sp>
      <p:pic>
        <p:nvPicPr>
          <p:cNvPr id="16390" name="Picture 6" descr="http://www.bednarphotography.com/imgup/242.jpg"/>
          <p:cNvPicPr>
            <a:picLocks noChangeAspect="1" noChangeArrowheads="1"/>
          </p:cNvPicPr>
          <p:nvPr/>
        </p:nvPicPr>
        <p:blipFill>
          <a:blip r:embed="rId2"/>
          <a:srcRect l="5990" t="7996" r="6549" b="8848"/>
          <a:stretch>
            <a:fillRect/>
          </a:stretch>
        </p:blipFill>
        <p:spPr bwMode="auto">
          <a:xfrm>
            <a:off x="714347" y="214290"/>
            <a:ext cx="7120445" cy="5072098"/>
          </a:xfrm>
          <a:prstGeom prst="rect">
            <a:avLst/>
          </a:prstGeom>
          <a:noFill/>
        </p:spPr>
      </p:pic>
      <p:pic>
        <p:nvPicPr>
          <p:cNvPr id="1026" name="Picture 2" descr="File:New Mexico Bighorn She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642918"/>
            <a:ext cx="7612904" cy="50720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Ursus arctos - Norw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6050" y="500042"/>
            <a:ext cx="3929090" cy="5893636"/>
          </a:xfrm>
          <a:prstGeom prst="rect">
            <a:avLst/>
          </a:prstGeom>
          <a:noFill/>
          <a:extLst>
            <a:ext uri="{909E8E84-426E-40DD-AFC4-6F175D3DCCD1}">
              <a14:hiddenFill xmlns:a14="http://schemas.microsoft.com/office/drawing/2010/main">
                <a:solidFill>
                  <a:srgbClr val="FFFFFF"/>
                </a:solidFill>
              </a14:hiddenFill>
            </a:ext>
          </a:extLst>
        </p:spPr>
      </p:pic>
      <p:sp>
        <p:nvSpPr>
          <p:cNvPr id="16386" name="AutoShape 2" descr="data:image/jpeg;base64,/9j/4AAQSkZJRgABAQAAAQABAAD/2wCEAAkGBhMSEBUUExQVFRUVGBYaFRUWFxgWFhYXFRYWFhYXFRQYGyceGBkjGRYYHy8gJCcpLCwsFiAxNTAqNScrLCkBCQoKDgwOGg8PGiwkHCQpLCwsLCwsLCwsLCwsLCwpLCwsLCw0LCwsLCwsLCwsLCwpKSwsLCwsLCwsKSwpLCwsLP/AABEIAMIBAwMBIgACEQEDEQH/xAAcAAACAwEBAQEAAAAAAAAAAAAABAIDBgUBBwj/xABCEAABAwIDBAQLBwQCAQUAAAABAAIRAyEEEjEiQVFhBXGBkQYTFTJTcpKhsbLRFDNCUsHh8AcWI4JiY6JDc5Pi8f/EABoBAQADAQEBAAAAAAAAAAAAAAABAgMFBAb/xAAkEQACAgAGAwADAQAAAAAAAAAAAQIRAxMhMVGREjJBIjNSYf/aAAwDAQACEQMRAD8A+GoQvQEB4hMeT6vo3+y76I8n1fRv9l30QC6Ex5Pq+jf7LvojyfV9G/2XfRALoTHk+r6N/su+iPJ9X0b/AGXfRALoTHk+r6N/su+iPJ9X0b/Zd9EAuhMeT6vo3+y76I8n1fRv9l30QC6Ex5Pq+jf7LvojyfV9G/2XfRALoTHk+r6N/su+iPJ9X0b/AGXfRALoTHk+r6N/su+iPJ9X0b/Zd9EAuhMeT6vo3+y76I8n1fRv9l30QC6Ex5Pq+jf7LvojyfV9G/2XfRALoTHk+r6N/su+iPJ9X0b/AGXfRALoTHk+r6N/su+iPJ9X0b/Zd9EAuhMeT6vo3+y76I8n1fRv9l30QC6Ex5Pq+jf7LvojyfV9G/2XfRALoVlWg5vnNLesEfFVoAQhCAEx0f8Ae0/Xb8wS6Y6P+9p+u35ggP0HVxBzG51O88VD7SeJ7yo1W7R6z8VAMXzlHcL/ALQ7ie8rwYp3E95XgYoimpoFv2l3E95UvtLuJ7yqjTUm00oiyf2l3E95Xv2h3E95XrKS8NNKFkPtLvzHvK8+0u/Me8r00VE01NEWSGId+Y95Xvj3cT3lRbTVraSULKfGu4nvKkKjuJ7yrHUlJtNKFlRe7ie8qTXu4nvKkQF7CEFVR7uJ7yqTVdxPeVdWVJCmiQFQ8T3lSDncT3lQaVcNEog8DjxPeVIE8T3lQzK1rgpogqqE8T3lQa88T3lX1CEoX3UUSTLzxPeVMOPE95SznqTaqsQWvceJ7yqjUPE95XjqyqfWUCj59/VcnxtCfRu+crCrb/1QqTUof+275ysQuzgfrRy8X3YIQhbGYJjo/wC9p+u35gl0x0f97T9dvzBAfoN5EnrPxUS4JOrXues/FViuuDR2jo57IFRIiugYi6UB01Vax6Qa66m90KKA944LxlcErmPxNutQo1zm7VAOnWxABUfGLl4mqcyn49WSB0HVwFJmJXKdVVlKolA6jqqPHJEvUqdVQKLDVupmsqnKDqgGqgktfUUQ5UPqrzOpIom+ogYpLvcqKjkRNDrsSpmtZcxjk4XANUkFj8TZLiuqar1W1CRt1RR8aqHYiFUa1kSBf426hVelBiLr3x8qaBjf6i+fR9R3zLHrXf1CdL6Pqu+ZZFdjB/Wjk43uwQhC1MgTHR/31P12/MEumOj/AL6n67fmCA+yury49Z+KsJVFFwLj1n4q5/FcN6HbPSbKllRTzyF5h6BcYAQDGGqyU282Sr2hs9Y98/UK6k6Qo3IKxQlzZ3FRaza7VbTfdSDgCFAKXN2rq00FTWqQ4r2tig3ziB1mEAOpyV6LKWHpvqCWMc4cmk98C3bqo1sNUaJdTqAccjj7gCVbxb+EWiRfZQpOuvHAizgWng4Fp7jdRbZVoka8YpYFgc82BdGzmmBLmhxteQ1c9z96MNjQXDLLnC8Bs2GtleGjuistVR1uk+hD51IkH8nHfcHQkLkYXFtdIe40yDBtJ7rb1psLQqNOs0yJALi4ji0WiOszxXJ6SbnquLaWctAB0/FIvHGPdC1xoKvKJnhTfrI9pYOlEmq48IaBPPU7l5iOjKZFqjgdxibSNeyRz1XF6U6WfTe1sEQYOhOunvTOGrElgyl3AxIItIkaGAbLBqS1o2pckKVAucWUyXEamMrWj/kTKv6TwrqDJdLjvOkSQBFoFyNOoynujOk2gPApZMhLTme1pB5xMEmD2rN1hWq1i+of8ckAAmCGlpjU5toAydI4xHpw8NRXlIwnNyfjEvwghoHDj1mPcr2iVTTNyp/aMoWNWbbFGJMKijVkwp4zaEqvDtAuVKiTehF3nK4OhDwNUVgpdEamO8PjtUfVf8yyi1fh4L0fVf8AMsoupheiOXi+7BCELQyBMdH/AH1P12/MEumOj/vqfrt+YID63QaZceZUxULmq+g0bXMn4ql7YBH81XDZ21uRZZW06pBkWPJV025l7mETw3DVQWHMa/M3MNconse1s9zUtTxga25A6zC9wfjntkUxkMwZc6WnIZcGMOW4Mdtwux0V0EGCXEkwblgAbrfKS5pH+x6gtFBrcycl8E2YMi9QmnIBGy51jvMRl7SmKuEp5Z8ZLYJBveIkNbY2m5v1DRdOhR8XTIa4EE2loaN8nZyh2vnTdcmtg3sdmc20+dTnUCxdoJGgs487lS6RFtlzejAdS2BG1lqbROmyTbt4aJjD4Us85jGu3ODBmHAyHNBF9BHVMrl1OkSTkaXucZbA0YBvdcS2RO/eDG+/AdL5nFrgRDZgg5tLHxYkAW0mepWX+Io/9NA+mcoc91yNkVnOeDv2W5r2M8o5Arl1vBvO0sflgklsNaA2b7Muvu4jkukZFNr42iAGlwBJ4EyeOnX1Kr7UZc5xBABsBLovMCPOnWY/VW8qIqzneDHg09rXfaC0Q4+LbTpUKZIE3FRgJaD2b9VLH44NkMpjLaSctQXmNqoHbRjRok66SUszG1KDMViHvhjaeWnTIpsLZIAMtDjcm5kdRsV0OiqNBwp+JqNc0NzOqXu42c4X3kGJJMDQjzl29SKo5b+gs4/yGsbAlrfFsLQR+VkCORO7XcupgAKTGhjBAgguftesJGcTwLj+qhjcSx2IqNaXNyBgEBoAz3EAgnNF7yTO5Jtx72Pe3Mxj52XVGgeMOsFwJmG8QI1vEKrnrRZR0s6wpmpWcQXEXc4uyxwsGm0k/i5pt1NjGZbBgk7jM3LiL8z79wXGwmPqXe2nmLiANWCGtLjBN9STfeRwhSx2CFWiAK1Rj23c5r6gEQZbUYxzZaJ3QRlBII1vSqyl60cHp/oZ1auA29xMi8yN+s3Jk2t3dXBUiwBpIzbQB3HZk2IkgZr6HahKdFYeowVPGOFQtLWh8EBwvLg10kCMo1uRbnwqHRWas81cS6ncgNp5xUfBJzNe1zQLEwCCBrB31TT+mjTS2NLXAfbQw5rXDUA6Eb4B3ahZ3COgXs6YdOoItHYUn4QdMNa4fZZLRaXPc8CAZLXOMm0E9S96GJcwPJzakmIuNeRE7xxVsVfjZXCf5UdMuE2XjnyICqDjErwNLWk8V5kellGLqEKRAyKx+FkCVBzYBCvZBW10hXE2UKLJHar30YsVVsGL8Oxej6r/AJllVqfDpsGj6r/mWWXWwfRHJxvdghCFqZAmOj/vqfrt+YJdMdH/AH1P12/MEB9dGKgx1/FVmpdRyTUO6HH3L2qL9RuuIdwZpMIJH8uvcLgRVrinuF3QYPKIGqMTRLXE7hY/VaDwRwmxmLJLzc3iJhoJnlMDtCLkq3odzB9CsbTMAcXTJkwBczOi5WMxj6b5dLWfmMweEkNMdhC2OFogtItI4LjYlu24GdNc0W04rSWqMovUy46ZLjlaJn8RbYjg05Ymd/DcVCtVaQIEOM+cM21fQkbEAQMoGus3XUxOFBGlwd9ja4k7+7euOcPJN5HMwTy4cuO7r87mbqJb0dhmmoTxAGXdYyTB327QB29FvRFmBrW7Ls0Fs3MAxwm1+pcalTfSqtJgNdBLo1cOMATLRGscls8KW5JJI0JIBNjHarQbKSoWc2RYQYsTA63CN5HLuXLxMsIkTc77zFiJsT3W7lpKovERbfqZi1j8Us/CGDbXUGQCO7jqYHvVnbKqjOOwxe2pSLC5puC7R0HzjnIJ5d4HCzoyixjHNpte0NFs2aCCJOUkAnrm3Ld0X9HljtXBsGDwnnBFyOWm+5VddjgBpYN1vJZBbs2gEnfuKajQ86RDPHAgiXsBIyzOUgTAmIzQOvVJdJdGlwEVMrhMSAJIEG4EixPKeCpxwIdTeSMzQRH4to7ZNgQDpNrN0N126wDmS0i4M8Nk8Dcjn9VEt7LR2M/gKOak1njCwzu1BLrHa5WA9wldqvgjRpVGFxccry2oYGZwFgQLARYRYkFGB6JZVpElmd2cwREi40dETF7R2b/X9I02AUq9tMjpOxcZd1i0xa3mxzXri01r9PM9HocbCkihLrSJn3k/p2LJYvGFmKBMgZXEjeQLdkyNVL+rPjftDDSLgzxYZ4sF7Qxwc4uc2CAQZHGLg6BZ52MPiqTKkktbDnXuA5xDSTcgZvcOCiOB4pOy0sdttUVYyv4yq4xdxvGnUtX0ZhgygQd5E8t5+ASPg10bnOZwEHzQeA/h713K9LY5kkntP7LPFnf4l8KFalGTd3KReMp5L1riASd0AKzDUA6mRoTN1gbkKbi5ptEafFVtpxmbqbr2k7I3acSBvXjjtE7j+t0sUQo0rCNZU6l367lN8MHEmOyyrrGDEQUsgxv9QGw6jH5X/Msktb/UDzqHqu+ZZJdjB/Wjk43uwQhC1MgTHR/31P12/MEumOj/AL6n67fmCA+qF8V3esfircRVhzRvKWDJrOO/Mbd6Z6QrjZLRcWPa4A/FcVnbR0XVA5hcDqI7Ra/u71rejnBrWNj8DbC+4dwuL2WIr1gKDzaJEnkYB+A7Stz0fj6bqDXtvmA2QIsLAunTfa+/XejGyknR1OjMUIPPvneAOVlXi3A35HWe4rmeUNsEOsM2Y6CCPhPPvlcrwg8JDTOVoJJyhmm1nJAjNbcSZ4Hgr06oomrsdriNAJ7DuP8AIBXNFWHE6Da0tckGXTxJJmOviasJ0kKjCargxw84knLewIsLSReP2UfmEm2STtDq110ggixHeF5pxlFnojTR1pFYOa4fA5ZJvskt3azJIvEBdnoehA2rloBAuBILt08IPeuBQoEmSRJ1NrXDTDpJiBPOx1MrUUKIhtyCZHZO4960wlbM8TRDVanzAi/Lhu3T8IUMM8Xkl15JMO4ncLARp9b+1QW21s7ncwB3kyqfFyA0ECwAjde5tyiOpaNamXwae3gD1cLEknvSGLpZXCN8TxvmPv8ApyTQdms03vN5jcZm1tJO+3FRq0CMxP8AqOu3aTorNaWQtzM9K9HmtLGEtkibwTY65RIjWNTbt63ReCLWODp848dxvv4ypgZNRc8onn79P3XSwFdobeJtA37XZJ00FyVlBeTNJPxick4oYeq0Evh/4Q0wC2Ll34G3bYbwOaQ6Q6HOILajoaG7QbBBe6pIgg6QGgnmVp8dhBkOaQ98imwEAgaAkj8VptpoNL4mtiauHIpNl9FkcS8QzK8gndYG/HqXq8a0ZgpXqjj+EOMaGuY/N+MsJbF9bmf9Z+ELJdG9HfaKumw0X3dfWfqtF0w/7ZWJ0aGh7juYMgzCORB6y5N9GYZpptyNyiATPndvXqqzn4ImMfIlgMOGusIAaY7l5i4B6oHcI/RONobRuOfeJ9wXOxVJ7czj+K7eduK8e569EKvByu5lOYZ1o3z7llKnTNZsBzC6DD7GJJkMDhYQBqRfgVpKOIOzsZSWg6ybgyDaxHWZWkoOK1KqSexY0gzO8qb6UidwE/T4KbWhrQ6HSZiIkG17hQxnSBAALnZQ0AsO1rOW17ho3KpYXuRYXvJnhe3eln402JFyLj3LoYNuYF0WgR7p+IXLfTku0gb9IGp7VBJl/Dx0mif+L/mWUWn8NaubxPIPH/kFmF2cH0Rx8b9jBCELUyBMdH/fU/Xb8wS6Y6O++p+uz5ggPqQoOFV/EE247ylMRV2WgDVx6yWwTb/cX5LoPaWEZdAXgA3I1BAPd2QbSk69EGI/9NzyetwpgXm/mnhouNpZ2tUh3DUy8taCHAt2mmIEOa4OcPWa34b1p3sc9mwzK3ZDgNCTENtpDbmwgW1uuD4PsOdxAs5w6rCJ53JA3zcb1239KZWcJcG2FrkHQzvuevkFF1oVas6FR4IDSBO1Ydknn/8AaerN+ENTaEEtcQ9jSL5cxeZ1scrXCZFnuvKYpYxrXPacwcdNbibb95AslcdRkakHZN+Rm/HVSpajxOBUqvOWkx2TXMAAMxESJdeJtE6krTdGUQ6mA2S1gylx3uMMLgCfN2XO32cTOkrdAYJhAfoXjXSGBxJBiJzAjT8siJkd1+Ka0bIhoGzNm7IAkNGu6OJEq2LJNURBNOzn9GvzYqAdmm1o4bTto3Gn4eYk8F1ek/CANrUKbSLkl08MwEz1A25jgs30diPvqx/G52XWYZY2BgbIHek+jy59Zz3tJOoMkZd4AEX3T18lbDXjGymI/KVH0vE40umOcH+co71R9piQHEzYRwbAJ6tkrGY/pCvnJa91w7KGuyg58uUSHRqNYM5jbheenbgRJbA5k5jE21+pTyix4NGnHSRdDWnKCd0gmJbNr6g9d+a7TAPFixubXA7SSsLQxxDg4ACRGY7swmW87fyy2mBfLJP4YynQNBGg52MnmqylpoFHXU52LrAGCWiTvtm5RqTaY4BO9D1xm3Oy/i0guMGAb6TwudFxenKZbTJZAdoHmSQJAAFzO61rwdYWd6b8IH0MrASZL3F0mAGXMTvlwHq6CAJzwpUzTEjaO94W+ENIVGOdUe2IjK7ZgZmGW63BOn5hO5Zs9OVKjqmW5dTtvjMbe4juWT6E6NfXrBzy7K9xJcbzfMROnH3rYtpBge5pB3mOROyddNOxeieLRjHDtFOGoBtMje50O5htQtv1hp7kxTcWuJm+/fN9FCs3bJ1AAytEQCBlc7jJJdYfmcozsyeEtPEnUz1G0cl5JNt2emKpUPm75AEPBObg5tj7yudiMxa55gjMM86x4untc95PFeYCsQ0geaASMxGjhaecEHsU6xp53nMAHPhpBEmzGwBqTJ05IRscuthB4tw1DoPbSdmb7QzD/UcVe0AOHqi/U2U39rsMsNB43gDS4vM7wkazwHEzmm4GWIAuZP8ADG4b7XZZIurY1rWtD3Bt7fGw13KnFVQXTDg0jZm0w6IjcN4nduVmFcHyCDlBFiDIzxq3nqRukzdTxMeLE3IdEdVgPce9QDynVPmjc3rvcgRvJsEk9+UwBrY8ydB/Oaapkgl3MEDjEx8J/wBVVlaH2vsBxieAJI1MwfeVJP0xXhqyPE+q/wCYD9FmVqvDym5rqOYFph5uItIg9Syq7GF6I4+L7sEIQtDIEx0f99T9dvzBLpjo/wC+p+u35ggPsFGnmL25rl9idx0t3wesHclazA5roYZdlcXEiAZe4gNAnZmNd3Yp1cSJLi0hzswgHTM9wcBwOUT/AAJmvSBJI1eItMFxeGundrftXDTo7bVl/RbMtHLoMua3F2skX1kW4a2CXq4wCS4BrTAbMkkt12BuTNUOdRcGlzC0COTHbyOTgB/vyK5NbD5gSXEkGd28A937qrepaKLKVfxtXORDBBObeWxpxvpPBL4/pRz4AMA5gTGguJncYtfeW66GnpZxAyDQvkxMWDoF+Th3K7BU/wDGxhgl0iN4jI+SDd2tPTeDwvdaUyHvQ30ACXMaCGgNAa2QNmSS4jzoJMafhnjOg6beKdLziCM1z1R2HcOZ3wAqME2lh8sgCRdx851/xc9TrvXK8J+mKdaqykJgtLiTY3IgTzNuXYso/lKy034xopw1MuAygnMxokghnnO5ybuA00JO5NUHRmM66jsg++3YvaUNADZy9d9491yiqxgzG5zmRyv9T3laSk9ikY/SvFViK1iIytfJFpBGUC24gncouohu00C5NjJAuQb/AK8lVVx4Ab4wEsZGzNjqASN9p14J1zi8AaDSLDfbuVGy1E2OcKLMw817RbcNoj4wtRgsa00w0uMimRlnKIdEEkCxJJE85Waw9Yw2RsEgRv2HGe8Qp4qkXgFr3QIaQN7QBcxzJJ18wKfjKtanT6Q6SFSGmJfMkTY21956oWZ8KKYqFgaJPi6Yj1iDl0Egb/WKZqUmA59xcALmGwwXMdRVGMbmJO8kOJNiC0F8cikHTJkrRTUb4mm0taYaC4MEHayubrO+THb2uYZ7Q1vB+VtzwP6h6qeQQYu4iDJ15dgJvO9GDGTZB82SDMzFMgidNAB2c0vTUFLMTFWDOYOEtbezjUq5tIs0t708+hItMEPIAvDmmTyiZE8ik3UabC55fcmmQMpk5abRF9RLR2EiFFldwOVswWxfcHFsniNf/FS6+BEqNPM2o2CBDxExJm0QLEWHfwXNbRDZPAuIlzpjJUIBad4cQJ4J/B1A54GY8JIOoIM232CVdhg5pk5iMs20uQdDzNlKZNDjCGuAEy1zgL6iSDfhx6+KX6VrFoEAiGi0SYuHAide7XfaKqGGcauY8w86nK0Occp65M8wmOk6JIDgJiO0jW564UbMnchhhL3EnKTAIO8mMonsCnWxQLi3Zm4gGTeGtn/bMe1K1K7mkusYzE5heSSARxGv7JWRUe0BsuyiTFzuk91lNA7L2ElrQYgEybDjJ7ClnOALmtg2iReAAJEnrPv1RQpuc25i7zmE2EHQdh93FTc4AkCLRMmBAJBBJ5k9kcUK/TJ/1GcTVpyLw/t2hft1WPWs/qANukZkEPIPLPFu7vlZNdfB9EcjG92CEIWpkCY6P++p+u35gl0x0d99T9dnzBAfX3VAKoZcg1CR+WGhw16yO/gFc1zQXzIc2pmDjJAaS0OyjqDLabJOpukHudVLjbbOXlfL1atb38ruOcfGxJ1Nuyddw+q4TO4idCs05miQHNLb2gxIBGpM5T3LnEhrXPgOMHZi8gCIHOTZOVWGTECDM9pn+f8A4kqNYeMDC6OO6JHwlVepeOgdKYCa4IjU6D/kDBPAQ7led66fRWGHjiTsxIEf8pPwbCWqefrNmwQd4LZg63h3erSTnLp36b55cApbtFUjoYrBN8aRUEtE5DMySIHAaghcfEdGNc1xgZ7jNqQGiG++/amaldxytmAIbJ1Jkm/dqq6tnkAzvjmTJUXQf+l7KTdkiNO3M2QZ6zHelXMPjLu2RNo+Pb8Ux45rKYjcWkTuBsQeQ/lgpvpB0nnbmJn9VW/rJXBz8S6agEZgRru3d8/qmsJRgDkPeLCR/JVdWjz1IvExcEfor8DWJBMRBmToVL2BKtjSxzWkiAbDeARb9VLBkmTmJDpEdcifel+l6QmRvGvbuUsC8gCeXdqhFBVYAGRJE3GouYP85Kms+8t2iXEAaAlxg9sE9qm6sCLkDKezmVGjRB32nMTuHNQtyWRqUhBBgAlxuOA0A1gme+yqpVZygjzst9DBkGwNhcHUqzD0iZkzftm5t3juSzxLi2wGyBwixER29wWhVExSHjZyghxbmA1zBvizrZouBb90NpEQSILgLHcNbnlAV+HokSDJNzOgs0D9NVWCPGuAJOZhMbtW395S7GxGi28TEw5sCdBOnYR3KNAta9+oluaReIcRfu93Uq6RtmBlw3TFhwHWrw1rXxY5gbX01/VAQLSHOAvqL8Cb9sKVMksYASbE35PdBPZZJ1XkMcSY2GAxvvcX/loTDGQwbvOAnhEjtkhS9ifpW+KpANyHukGw0EW1N570tSoND3OIdBIggwfNvM896sqYfzTG8kjSZ0/RRdiJjKdABG4EwB2QEsUP4Z13AE2EC1rkDTtSGPxW010WD9Tv0MkRfXqVuHcWlzrzM9hgHtn4qmvTaXjZ2fOdexLhYAotyDMeGxH+GNAKl+Mvme2ZWXWk8MXz4o8n/Eaclm12ML0RyMX3YIQhaGQJjo/76n67fmCXTHR/31P12/MEB9abiJcZgtJGWeZ5KwlxqPts5SJtabE+9Ls2C4DTMYm8S791fW1O+/P9FwXud34N1dLXNwSdDJJt3x2rkYrBh9z52WZ0/kJ7B1ZaQdTrO7gVbhqERnEE2PUbz71CAtgaWQA23xPG5Csw1JzmFxudY9U26tVadkOtIGnedCp4SsQ8A7xMcLqLLFmFphwbI4dci1z2JfGxJiNdTuTVKoQ506D+WSHSVPNTJB36zxT6QXsMmIsDed4I4fzRQzmS21psdZFrqFB0MJJBExz4q4vzNLxAk7UTugWlKFkSzPSP5hBHfoVRhapFV1OCdkchzPxU6R2xBAsZ7dyjTqBry4Rpx17UA5UDSQDBF+y2iVcYAGkSOellU/Etz27l4MUC6Dpz+CglIkxjXtAcLceamxkglt4sRuVTnjNs8ZjlF57/AHq7DPy5p7urX3K1EM8ADaZIi5kDuS1OjtO4kEyeYIhWZ5fAsOa8NYeNLTa2vG6nUaFueGzNzvFhGUNj3JOm2ajd/wCEE6358IKcrPaGkJHD1i15zW0jepRBZjaBDiOBIgaQSDHMwFCtVbTeCZkiG/zsT+Pp7U2I3Hhp+i5/SVTzImxPeeJTcj4ApTTdcg2I3zc8UwK4GolokxxjzeGpyyqaVQ3BFjAHOR9VOtQ/CCJGs8BBhLJI0sMCW6yQLcTA929U4bCZSQ7i6L8v296exHCcptfgq2xF7yN3UiIZXRoy3l/LKms6BlNrzB5Aq7DNzN14/ob8EtjnS5sXEGSb30HYpW5FmT8MmgChH5XHvIKzS1Phy2DR9V3xCyy6+D6I5ON7sEIQtTIFKlULXBw1BBHWLhRQgNI3w/xQJP8AiuZP+Marx3h7iSZ/xz6gWcQs8uHC6L5k+X2aL++8TM/459QKxv8AULFjfT9gH4rMoTLhwuhmT5fZpH/1AxREHxfsBSH9QsWDP+OR/wBYWZQmVD+V0TmT5fZpz/UXF8ad/wDraqj4dYm/3d9dgLOoTKh/K6GbPl9mgZ4b4gaCnx8yfiVYPD/FRH+OPUH83rNoTKh/K6GZPl9mjHh5iZn/ABf/ABhQd4cYg6in7AWfQmVDhdDMny+zv/3pX4UvYH1Xn951+FL2P3XBQmXDhdDNn/T7NBT8NsQ0yBTH+n7qz+/sVf7u+v8AjCzaEy4cLoZk+X2aBvhviAZApzxyfuvX+HWJJkinPqBZ5CnLhwuhmT5fZoh4dYn/AK/Y/dV/3nX4U/Y/dcFCZcOF0RmT5fZoz4e4m33dtNgKFTw3xDtRTP8Ap+6z6Ey4cLoZk+X2aFvhxiAIApwI/Bw03o/vnEzP+OfUCzyFGXDhdDMny+zRP8O8SdfF+wFF/hviDqKfsR8Cs+hMuHC6GZPl9mhp+HOJaIHiwL/gG9eHw2xHCn7H7rPoU5cOF0MyfL7H+lumqmILTUy7IgZRGplIIQrJVsVbvVghCFJAIQhACEIQAhCEAIQhACEIQAhCEAIQhACEIQAhCEAIQhACEIQAhCEAIQhACEIQAhCEAIQhACEI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16388" name="AutoShape 4" descr="data:image/jpeg;base64,/9j/4AAQSkZJRgABAQAAAQABAAD/2wCEAAkGBhMSEBUUExQVFRUVGBYaFRUWFxgWFhYXFRYWFhYXFRQYGyceGBkjGRYYHy8gJCcpLCwsFiAxNTAqNScrLCkBCQoKDgwOGg8PGiwkHCQpLCwsLCwsLCwsLCwsLCwpLCwsLCw0LCwsLCwsLCwsLCwpKSwsLCwsLCwsKSwpLCwsLP/AABEIAMIBAwMBIgACEQEDEQH/xAAcAAACAwEBAQEAAAAAAAAAAAAABAIDBgUBBwj/xABCEAABAwIDBAQLBwQCAQUAAAABAAIRAyEEEjEiQVFhBXGBkQYTFTJTcpKhsbLRFDNCUsHh8AcWI4JiY6JDc5Pi8f/EABoBAQADAQEBAAAAAAAAAAAAAAABAgMFBAb/xAAkEQACAgAGAwADAQAAAAAAAAAAAQIRAxMhMVGREjJBIjNSYf/aAAwDAQACEQMRAD8A+GoQvQEB4hMeT6vo3+y76I8n1fRv9l30QC6Ex5Pq+jf7LvojyfV9G/2XfRALoTHk+r6N/su+iPJ9X0b/AGXfRALoTHk+r6N/su+iPJ9X0b/Zd9EAuhMeT6vo3+y76I8n1fRv9l30QC6Ex5Pq+jf7LvojyfV9G/2XfRALoTHk+r6N/su+iPJ9X0b/AGXfRALoTHk+r6N/su+iPJ9X0b/Zd9EAuhMeT6vo3+y76I8n1fRv9l30QC6Ex5Pq+jf7LvojyfV9G/2XfRALoTHk+r6N/su+iPJ9X0b/AGXfRALoTHk+r6N/su+iPJ9X0b/Zd9EAuhMeT6vo3+y76I8n1fRv9l30QC6Ex5Pq+jf7LvojyfV9G/2XfRALoVlWg5vnNLesEfFVoAQhCAEx0f8Ae0/Xb8wS6Y6P+9p+u35ggP0HVxBzG51O88VD7SeJ7yo1W7R6z8VAMXzlHcL/ALQ7ie8rwYp3E95XgYoimpoFv2l3E95UvtLuJ7yqjTUm00oiyf2l3E95Xv2h3E95XrKS8NNKFkPtLvzHvK8+0u/Me8r00VE01NEWSGId+Y95Xvj3cT3lRbTVraSULKfGu4nvKkKjuJ7yrHUlJtNKFlRe7ie8qTXu4nvKkQF7CEFVR7uJ7yqTVdxPeVdWVJCmiQFQ8T3lSDncT3lQaVcNEog8DjxPeVIE8T3lQzK1rgpogqqE8T3lQa88T3lX1CEoX3UUSTLzxPeVMOPE95SznqTaqsQWvceJ7yqjUPE95XjqyqfWUCj59/VcnxtCfRu+crCrb/1QqTUof+275ysQuzgfrRy8X3YIQhbGYJjo/wC9p+u35gl0x0f97T9dvzBAfoN5EnrPxUS4JOrXues/FViuuDR2jo57IFRIiugYi6UB01Vax6Qa66m90KKA944LxlcErmPxNutQo1zm7VAOnWxABUfGLl4mqcyn49WSB0HVwFJmJXKdVVlKolA6jqqPHJEvUqdVQKLDVupmsqnKDqgGqgktfUUQ5UPqrzOpIom+ogYpLvcqKjkRNDrsSpmtZcxjk4XANUkFj8TZLiuqar1W1CRt1RR8aqHYiFUa1kSBf426hVelBiLr3x8qaBjf6i+fR9R3zLHrXf1CdL6Pqu+ZZFdjB/Wjk43uwQhC1MgTHR/31P12/MEumOj/AL6n67fmCA+yury49Z+KsJVFFwLj1n4q5/FcN6HbPSbKllRTzyF5h6BcYAQDGGqyU282Sr2hs9Y98/UK6k6Qo3IKxQlzZ3FRaza7VbTfdSDgCFAKXN2rq00FTWqQ4r2tig3ziB1mEAOpyV6LKWHpvqCWMc4cmk98C3bqo1sNUaJdTqAccjj7gCVbxb+EWiRfZQpOuvHAizgWng4Fp7jdRbZVoka8YpYFgc82BdGzmmBLmhxteQ1c9z96MNjQXDLLnC8Bs2GtleGjuistVR1uk+hD51IkH8nHfcHQkLkYXFtdIe40yDBtJ7rb1psLQqNOs0yJALi4ji0WiOszxXJ6SbnquLaWctAB0/FIvHGPdC1xoKvKJnhTfrI9pYOlEmq48IaBPPU7l5iOjKZFqjgdxibSNeyRz1XF6U6WfTe1sEQYOhOunvTOGrElgyl3AxIItIkaGAbLBqS1o2pckKVAucWUyXEamMrWj/kTKv6TwrqDJdLjvOkSQBFoFyNOoynujOk2gPApZMhLTme1pB5xMEmD2rN1hWq1i+of8ckAAmCGlpjU5toAydI4xHpw8NRXlIwnNyfjEvwghoHDj1mPcr2iVTTNyp/aMoWNWbbFGJMKijVkwp4zaEqvDtAuVKiTehF3nK4OhDwNUVgpdEamO8PjtUfVf8yyi1fh4L0fVf8AMsoupheiOXi+7BCELQyBMdH/AH1P12/MEumOj/vqfrt+YID63QaZceZUxULmq+g0bXMn4ql7YBH81XDZ21uRZZW06pBkWPJV025l7mETw3DVQWHMa/M3MNconse1s9zUtTxga25A6zC9wfjntkUxkMwZc6WnIZcGMOW4Mdtwux0V0EGCXEkwblgAbrfKS5pH+x6gtFBrcycl8E2YMi9QmnIBGy51jvMRl7SmKuEp5Z8ZLYJBveIkNbY2m5v1DRdOhR8XTIa4EE2loaN8nZyh2vnTdcmtg3sdmc20+dTnUCxdoJGgs487lS6RFtlzejAdS2BG1lqbROmyTbt4aJjD4Us85jGu3ODBmHAyHNBF9BHVMrl1OkSTkaXucZbA0YBvdcS2RO/eDG+/AdL5nFrgRDZgg5tLHxYkAW0mepWX+Io/9NA+mcoc91yNkVnOeDv2W5r2M8o5Arl1vBvO0sflgklsNaA2b7Muvu4jkukZFNr42iAGlwBJ4EyeOnX1Kr7UZc5xBABsBLovMCPOnWY/VW8qIqzneDHg09rXfaC0Q4+LbTpUKZIE3FRgJaD2b9VLH44NkMpjLaSctQXmNqoHbRjRok66SUszG1KDMViHvhjaeWnTIpsLZIAMtDjcm5kdRsV0OiqNBwp+JqNc0NzOqXu42c4X3kGJJMDQjzl29SKo5b+gs4/yGsbAlrfFsLQR+VkCORO7XcupgAKTGhjBAgguftesJGcTwLj+qhjcSx2IqNaXNyBgEBoAz3EAgnNF7yTO5Jtx72Pe3Mxj52XVGgeMOsFwJmG8QI1vEKrnrRZR0s6wpmpWcQXEXc4uyxwsGm0k/i5pt1NjGZbBgk7jM3LiL8z79wXGwmPqXe2nmLiANWCGtLjBN9STfeRwhSx2CFWiAK1Rj23c5r6gEQZbUYxzZaJ3QRlBII1vSqyl60cHp/oZ1auA29xMi8yN+s3Jk2t3dXBUiwBpIzbQB3HZk2IkgZr6HahKdFYeowVPGOFQtLWh8EBwvLg10kCMo1uRbnwqHRWas81cS6ncgNp5xUfBJzNe1zQLEwCCBrB31TT+mjTS2NLXAfbQw5rXDUA6Eb4B3ahZ3COgXs6YdOoItHYUn4QdMNa4fZZLRaXPc8CAZLXOMm0E9S96GJcwPJzakmIuNeRE7xxVsVfjZXCf5UdMuE2XjnyICqDjErwNLWk8V5kellGLqEKRAyKx+FkCVBzYBCvZBW10hXE2UKLJHar30YsVVsGL8Oxej6r/AJllVqfDpsGj6r/mWWXWwfRHJxvdghCFqZAmOj/vqfrt+YJdMdH/AH1P12/MEB9dGKgx1/FVmpdRyTUO6HH3L2qL9RuuIdwZpMIJH8uvcLgRVrinuF3QYPKIGqMTRLXE7hY/VaDwRwmxmLJLzc3iJhoJnlMDtCLkq3odzB9CsbTMAcXTJkwBczOi5WMxj6b5dLWfmMweEkNMdhC2OFogtItI4LjYlu24GdNc0W04rSWqMovUy46ZLjlaJn8RbYjg05Ymd/DcVCtVaQIEOM+cM21fQkbEAQMoGus3XUxOFBGlwd9ja4k7+7euOcPJN5HMwTy4cuO7r87mbqJb0dhmmoTxAGXdYyTB327QB29FvRFmBrW7Ls0Fs3MAxwm1+pcalTfSqtJgNdBLo1cOMATLRGscls8KW5JJI0JIBNjHarQbKSoWc2RYQYsTA63CN5HLuXLxMsIkTc77zFiJsT3W7lpKovERbfqZi1j8Us/CGDbXUGQCO7jqYHvVnbKqjOOwxe2pSLC5puC7R0HzjnIJ5d4HCzoyixjHNpte0NFs2aCCJOUkAnrm3Ld0X9HljtXBsGDwnnBFyOWm+5VddjgBpYN1vJZBbs2gEnfuKajQ86RDPHAgiXsBIyzOUgTAmIzQOvVJdJdGlwEVMrhMSAJIEG4EixPKeCpxwIdTeSMzQRH4to7ZNgQDpNrN0N126wDmS0i4M8Nk8Dcjn9VEt7LR2M/gKOak1njCwzu1BLrHa5WA9wldqvgjRpVGFxccry2oYGZwFgQLARYRYkFGB6JZVpElmd2cwREi40dETF7R2b/X9I02AUq9tMjpOxcZd1i0xa3mxzXri01r9PM9HocbCkihLrSJn3k/p2LJYvGFmKBMgZXEjeQLdkyNVL+rPjftDDSLgzxYZ4sF7Qxwc4uc2CAQZHGLg6BZ52MPiqTKkktbDnXuA5xDSTcgZvcOCiOB4pOy0sdttUVYyv4yq4xdxvGnUtX0ZhgygQd5E8t5+ASPg10bnOZwEHzQeA/h713K9LY5kkntP7LPFnf4l8KFalGTd3KReMp5L1riASd0AKzDUA6mRoTN1gbkKbi5ptEafFVtpxmbqbr2k7I3acSBvXjjtE7j+t0sUQo0rCNZU6l367lN8MHEmOyyrrGDEQUsgxv9QGw6jH5X/Msktb/UDzqHqu+ZZJdjB/Wjk43uwQhC1MgTHR/31P12/MEumOj/AL6n67fmCA+qF8V3esfircRVhzRvKWDJrOO/Mbd6Z6QrjZLRcWPa4A/FcVnbR0XVA5hcDqI7Ra/u71rejnBrWNj8DbC+4dwuL2WIr1gKDzaJEnkYB+A7Stz0fj6bqDXtvmA2QIsLAunTfa+/XejGyknR1OjMUIPPvneAOVlXi3A35HWe4rmeUNsEOsM2Y6CCPhPPvlcrwg8JDTOVoJJyhmm1nJAjNbcSZ4Hgr06oomrsdriNAJ7DuP8AIBXNFWHE6Da0tckGXTxJJmOviasJ0kKjCargxw84knLewIsLSReP2UfmEm2STtDq110ggixHeF5pxlFnojTR1pFYOa4fA5ZJvskt3azJIvEBdnoehA2rloBAuBILt08IPeuBQoEmSRJ1NrXDTDpJiBPOx1MrUUKIhtyCZHZO4960wlbM8TRDVanzAi/Lhu3T8IUMM8Xkl15JMO4ncLARp9b+1QW21s7ncwB3kyqfFyA0ECwAjde5tyiOpaNamXwae3gD1cLEknvSGLpZXCN8TxvmPv8ApyTQdms03vN5jcZm1tJO+3FRq0CMxP8AqOu3aTorNaWQtzM9K9HmtLGEtkibwTY65RIjWNTbt63ReCLWODp848dxvv4ypgZNRc8onn79P3XSwFdobeJtA37XZJ00FyVlBeTNJPxick4oYeq0Evh/4Q0wC2Ll34G3bYbwOaQ6Q6HOILajoaG7QbBBe6pIgg6QGgnmVp8dhBkOaQ98imwEAgaAkj8VptpoNL4mtiauHIpNl9FkcS8QzK8gndYG/HqXq8a0ZgpXqjj+EOMaGuY/N+MsJbF9bmf9Z+ELJdG9HfaKumw0X3dfWfqtF0w/7ZWJ0aGh7juYMgzCORB6y5N9GYZpptyNyiATPndvXqqzn4ImMfIlgMOGusIAaY7l5i4B6oHcI/RONobRuOfeJ9wXOxVJ7czj+K7eduK8e569EKvByu5lOYZ1o3z7llKnTNZsBzC6DD7GJJkMDhYQBqRfgVpKOIOzsZSWg6ybgyDaxHWZWkoOK1KqSexY0gzO8qb6UidwE/T4KbWhrQ6HSZiIkG17hQxnSBAALnZQ0AsO1rOW17ho3KpYXuRYXvJnhe3eln402JFyLj3LoYNuYF0WgR7p+IXLfTku0gb9IGp7VBJl/Dx0mif+L/mWUWn8NaubxPIPH/kFmF2cH0Rx8b9jBCELUyBMdH/fU/Xb8wS6Y6O++p+uz5ggPqQoOFV/EE247ylMRV2WgDVx6yWwTb/cX5LoPaWEZdAXgA3I1BAPd2QbSk69EGI/9NzyetwpgXm/mnhouNpZ2tUh3DUy8taCHAt2mmIEOa4OcPWa34b1p3sc9mwzK3ZDgNCTENtpDbmwgW1uuD4PsOdxAs5w6rCJ53JA3zcb1239KZWcJcG2FrkHQzvuevkFF1oVas6FR4IDSBO1Ydknn/8AaerN+ENTaEEtcQ9jSL5cxeZ1scrXCZFnuvKYpYxrXPacwcdNbibb95AslcdRkakHZN+Rm/HVSpajxOBUqvOWkx2TXMAAMxESJdeJtE6krTdGUQ6mA2S1gylx3uMMLgCfN2XO32cTOkrdAYJhAfoXjXSGBxJBiJzAjT8siJkd1+Ka0bIhoGzNm7IAkNGu6OJEq2LJNURBNOzn9GvzYqAdmm1o4bTto3Gn4eYk8F1ek/CANrUKbSLkl08MwEz1A25jgs30diPvqx/G52XWYZY2BgbIHek+jy59Zz3tJOoMkZd4AEX3T18lbDXjGymI/KVH0vE40umOcH+co71R9piQHEzYRwbAJ6tkrGY/pCvnJa91w7KGuyg58uUSHRqNYM5jbheenbgRJbA5k5jE21+pTyix4NGnHSRdDWnKCd0gmJbNr6g9d+a7TAPFixubXA7SSsLQxxDg4ACRGY7swmW87fyy2mBfLJP4YynQNBGg52MnmqylpoFHXU52LrAGCWiTvtm5RqTaY4BO9D1xm3Oy/i0guMGAb6TwudFxenKZbTJZAdoHmSQJAAFzO61rwdYWd6b8IH0MrASZL3F0mAGXMTvlwHq6CAJzwpUzTEjaO94W+ENIVGOdUe2IjK7ZgZmGW63BOn5hO5Zs9OVKjqmW5dTtvjMbe4juWT6E6NfXrBzy7K9xJcbzfMROnH3rYtpBge5pB3mOROyddNOxeieLRjHDtFOGoBtMje50O5htQtv1hp7kxTcWuJm+/fN9FCs3bJ1AAytEQCBlc7jJJdYfmcozsyeEtPEnUz1G0cl5JNt2emKpUPm75AEPBObg5tj7yudiMxa55gjMM86x4untc95PFeYCsQ0geaASMxGjhaecEHsU6xp53nMAHPhpBEmzGwBqTJ05IRscuthB4tw1DoPbSdmb7QzD/UcVe0AOHqi/U2U39rsMsNB43gDS4vM7wkazwHEzmm4GWIAuZP8ADG4b7XZZIurY1rWtD3Bt7fGw13KnFVQXTDg0jZm0w6IjcN4nduVmFcHyCDlBFiDIzxq3nqRukzdTxMeLE3IdEdVgPce9QDynVPmjc3rvcgRvJsEk9+UwBrY8ydB/Oaapkgl3MEDjEx8J/wBVVlaH2vsBxieAJI1MwfeVJP0xXhqyPE+q/wCYD9FmVqvDym5rqOYFph5uItIg9Syq7GF6I4+L7sEIQtDIEx0f99T9dvzBLpjo/wC+p+u35ggPsFGnmL25rl9idx0t3wesHclazA5roYZdlcXEiAZe4gNAnZmNd3Yp1cSJLi0hzswgHTM9wcBwOUT/AAJmvSBJI1eItMFxeGundrftXDTo7bVl/RbMtHLoMua3F2skX1kW4a2CXq4wCS4BrTAbMkkt12BuTNUOdRcGlzC0COTHbyOTgB/vyK5NbD5gSXEkGd28A937qrepaKLKVfxtXORDBBObeWxpxvpPBL4/pRz4AMA5gTGguJncYtfeW66GnpZxAyDQvkxMWDoF+Th3K7BU/wDGxhgl0iN4jI+SDd2tPTeDwvdaUyHvQ30ACXMaCGgNAa2QNmSS4jzoJMafhnjOg6beKdLziCM1z1R2HcOZ3wAqME2lh8sgCRdx851/xc9TrvXK8J+mKdaqykJgtLiTY3IgTzNuXYso/lKy034xopw1MuAygnMxokghnnO5ybuA00JO5NUHRmM66jsg++3YvaUNADZy9d9491yiqxgzG5zmRyv9T3laSk9ikY/SvFViK1iIytfJFpBGUC24gncouohu00C5NjJAuQb/AK8lVVx4Ab4wEsZGzNjqASN9p14J1zi8AaDSLDfbuVGy1E2OcKLMw817RbcNoj4wtRgsa00w0uMimRlnKIdEEkCxJJE85Waw9Yw2RsEgRv2HGe8Qp4qkXgFr3QIaQN7QBcxzJJ18wKfjKtanT6Q6SFSGmJfMkTY21956oWZ8KKYqFgaJPi6Yj1iDl0Egb/WKZqUmA59xcALmGwwXMdRVGMbmJO8kOJNiC0F8cikHTJkrRTUb4mm0taYaC4MEHayubrO+THb2uYZ7Q1vB+VtzwP6h6qeQQYu4iDJ15dgJvO9GDGTZB82SDMzFMgidNAB2c0vTUFLMTFWDOYOEtbezjUq5tIs0t708+hItMEPIAvDmmTyiZE8ik3UabC55fcmmQMpk5abRF9RLR2EiFFldwOVswWxfcHFsniNf/FS6+BEqNPM2o2CBDxExJm0QLEWHfwXNbRDZPAuIlzpjJUIBad4cQJ4J/B1A54GY8JIOoIM232CVdhg5pk5iMs20uQdDzNlKZNDjCGuAEy1zgL6iSDfhx6+KX6VrFoEAiGi0SYuHAide7XfaKqGGcauY8w86nK0Occp65M8wmOk6JIDgJiO0jW564UbMnchhhL3EnKTAIO8mMonsCnWxQLi3Zm4gGTeGtn/bMe1K1K7mkusYzE5heSSARxGv7JWRUe0BsuyiTFzuk91lNA7L2ElrQYgEybDjJ7ClnOALmtg2iReAAJEnrPv1RQpuc25i7zmE2EHQdh93FTc4AkCLRMmBAJBBJ5k9kcUK/TJ/1GcTVpyLw/t2hft1WPWs/qANukZkEPIPLPFu7vlZNdfB9EcjG92CEIWpkCY6P++p+u35gl0x0d99T9dnzBAfX3VAKoZcg1CR+WGhw16yO/gFc1zQXzIc2pmDjJAaS0OyjqDLabJOpukHudVLjbbOXlfL1atb38ruOcfGxJ1Nuyddw+q4TO4idCs05miQHNLb2gxIBGpM5T3LnEhrXPgOMHZi8gCIHOTZOVWGTECDM9pn+f8A4kqNYeMDC6OO6JHwlVepeOgdKYCa4IjU6D/kDBPAQ7led66fRWGHjiTsxIEf8pPwbCWqefrNmwQd4LZg63h3erSTnLp36b55cApbtFUjoYrBN8aRUEtE5DMySIHAaghcfEdGNc1xgZ7jNqQGiG++/amaldxytmAIbJ1Jkm/dqq6tnkAzvjmTJUXQf+l7KTdkiNO3M2QZ6zHelXMPjLu2RNo+Pb8Ux45rKYjcWkTuBsQeQ/lgpvpB0nnbmJn9VW/rJXBz8S6agEZgRru3d8/qmsJRgDkPeLCR/JVdWjz1IvExcEfor8DWJBMRBmToVL2BKtjSxzWkiAbDeARb9VLBkmTmJDpEdcifel+l6QmRvGvbuUsC8gCeXdqhFBVYAGRJE3GouYP85Kms+8t2iXEAaAlxg9sE9qm6sCLkDKezmVGjRB32nMTuHNQtyWRqUhBBgAlxuOA0A1gme+yqpVZygjzst9DBkGwNhcHUqzD0iZkzftm5t3juSzxLi2wGyBwixER29wWhVExSHjZyghxbmA1zBvizrZouBb90NpEQSILgLHcNbnlAV+HokSDJNzOgs0D9NVWCPGuAJOZhMbtW395S7GxGi28TEw5sCdBOnYR3KNAta9+oluaReIcRfu93Uq6RtmBlw3TFhwHWrw1rXxY5gbX01/VAQLSHOAvqL8Cb9sKVMksYASbE35PdBPZZJ1XkMcSY2GAxvvcX/loTDGQwbvOAnhEjtkhS9ifpW+KpANyHukGw0EW1N570tSoND3OIdBIggwfNvM896sqYfzTG8kjSZ0/RRdiJjKdABG4EwB2QEsUP4Z13AE2EC1rkDTtSGPxW010WD9Tv0MkRfXqVuHcWlzrzM9hgHtn4qmvTaXjZ2fOdexLhYAotyDMeGxH+GNAKl+Mvme2ZWXWk8MXz4o8n/Eaclm12ML0RyMX3YIQhaGQJjo/76n67fmCXTHR/31P12/MEB9abiJcZgtJGWeZ5KwlxqPts5SJtabE+9Ls2C4DTMYm8S791fW1O+/P9FwXud34N1dLXNwSdDJJt3x2rkYrBh9z52WZ0/kJ7B1ZaQdTrO7gVbhqERnEE2PUbz71CAtgaWQA23xPG5Csw1JzmFxudY9U26tVadkOtIGnedCp4SsQ8A7xMcLqLLFmFphwbI4dci1z2JfGxJiNdTuTVKoQ506D+WSHSVPNTJB36zxT6QXsMmIsDed4I4fzRQzmS21psdZFrqFB0MJJBExz4q4vzNLxAk7UTugWlKFkSzPSP5hBHfoVRhapFV1OCdkchzPxU6R2xBAsZ7dyjTqBry4Rpx17UA5UDSQDBF+y2iVcYAGkSOellU/Etz27l4MUC6Dpz+CglIkxjXtAcLceamxkglt4sRuVTnjNs8ZjlF57/AHq7DPy5p7urX3K1EM8ADaZIi5kDuS1OjtO4kEyeYIhWZ5fAsOa8NYeNLTa2vG6nUaFueGzNzvFhGUNj3JOm2ajd/wCEE6358IKcrPaGkJHD1i15zW0jepRBZjaBDiOBIgaQSDHMwFCtVbTeCZkiG/zsT+Pp7U2I3Hhp+i5/SVTzImxPeeJTcj4ApTTdcg2I3zc8UwK4GolokxxjzeGpyyqaVQ3BFjAHOR9VOtQ/CCJGs8BBhLJI0sMCW6yQLcTA929U4bCZSQ7i6L8v296exHCcptfgq2xF7yN3UiIZXRoy3l/LKms6BlNrzB5Aq7DNzN14/ob8EtjnS5sXEGSb30HYpW5FmT8MmgChH5XHvIKzS1Phy2DR9V3xCyy6+D6I5ON7sEIQtTIFKlULXBw1BBHWLhRQgNI3w/xQJP8AiuZP+Marx3h7iSZ/xz6gWcQs8uHC6L5k+X2aL++8TM/459QKxv8AULFjfT9gH4rMoTLhwuhmT5fZpH/1AxREHxfsBSH9QsWDP+OR/wBYWZQmVD+V0TmT5fZpz/UXF8ad/wDraqj4dYm/3d9dgLOoTKh/K6GbPl9mgZ4b4gaCnx8yfiVYPD/FRH+OPUH83rNoTKh/K6GZPl9mjHh5iZn/ABf/ABhQd4cYg6in7AWfQmVDhdDMny+zv/3pX4UvYH1Xn951+FL2P3XBQmXDhdDNn/T7NBT8NsQ0yBTH+n7qz+/sVf7u+v8AjCzaEy4cLoZk+X2aBvhviAZApzxyfuvX+HWJJkinPqBZ5CnLhwuhmT5fZoh4dYn/AK/Y/dV/3nX4U/Y/dcFCZcOF0RmT5fZoz4e4m33dtNgKFTw3xDtRTP8Ap+6z6Ey4cLoZk+X2aFvhxiAIApwI/Bw03o/vnEzP+OfUCzyFGXDhdDMny+zRP8O8SdfF+wFF/hviDqKfsR8Cs+hMuHC6GZPl9mhp+HOJaIHiwL/gG9eHw2xHCn7H7rPoU5cOF0MyfL7H+lumqmILTUy7IgZRGplIIQrJVsVbvVghCFJAIQhACEIQAhCEAIQhACEIQAhCEAIQhACEIQAhCEAIQhACEIQAhCEAIQhACEIQAhCEAIQhACEI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16392" name="AutoShape 8" descr="data:image/jpeg;base64,/9j/4AAQSkZJRgABAQAAAQABAAD/2wCEAAkGBxQSEhQUExQWFRUXGBcXFxcXFBQXGBgXFxgXGBcVFhcYHCggGBolHRcYITEhJSkrLi4uFx8zODMsNygtLiwBCgoKDg0OGhAQGiwkHyQsLCwsLCwsLCwsLCwsLCwsLCwsLCwsLCwsLCwsLCwsLCwsLCwsLCwsLCwsLCwsLCwsLP/AABEIANgA6QMBIgACEQEDEQH/xAAcAAACAwEBAQEAAAAAAAAAAAADBAIFBgEABwj/xAA8EAABAwIEAwcCBAYCAQUBAAABAAIRAyEEEjFBBVFhBhMicYGRobHwMkLB0QcUI1Ji4XLxghZDkqKyFf/EABoBAAMBAQEBAAAAAAAAAAAAAAECAwAEBQb/xAAkEQACAgICAgICAwAAAAAAAAAAAQIRAyESMRNBBFEiMhRxgf/aAAwDAQACEQMRAD8Ax9NFIQ6ZTFESUEedkF6uEkSVXVsMNldYs2VNWKEqRoCxe7SVxwlSqC6lCi2VAs1I6SPQ3+oXIU61srjoCJ8jb9lPEU8riORI9kfVjegTwvNapOCnSCwpGgyCng6ECmEZyIykFNWUpVciShlYzYGohSmnCyFlQZhdzlGUd7EPu0LGoG0phpQGsTTWWRFZ4FQxNQtbI1JyjzP7aqWVALs7xyYLdXOuT6CAskZL2WtFoAAEQOQieqm16UpPKmKiwjC1CgErz6iFnQZgrCjBJtemGlTaMGUcy93ih3iFCjrEZrouhtaj02XXYjSVkqzMwlVFel1VviRAsqbEOWkgRQsX3Uw5BqHRSzqDiUJ1m5mObzB+ikKmdrXHVwB9Tr8o3DqYqVGNJyhxAJOgC5jMC7DuNJ48TCbjQtcSWkdP9pl+rQ6i+LYItXaLF4Osp0ikZOyYZdHdTJGig3VMseijWIKJVhUog33SVRqz0GyBUESFENQs1kXBcyhELVzKl9hsGGIjAuNCm1p0AkmwHM8kwAeIMAn7nYBK4bDvpsGdrmuPiOYEG/mtvwLABjhYGp+Zxvk/xZ/lzKa7VYY1MK5xu+i4OBi+RxyubPK7T6LKWutHU8NQ32YNrl4OXQF0Nui2cp4tXAExlUciWxRcC6aa2yEKd001iVmYMsUMqYIQsqyZiyYUdpSzCmGrrMGqEOFvZVWKo6o1dIVXE6lHkjClVeLF2FKFFsY5TkEEahbDiND+Zw7XgAvY2Wj8zmfmZ1ykW8lkIWs7FYnNmpSMw8dOeY1F9iEP6LYZpOn0zLGkcuYXbz5dCuMK0PHaBw1VuIot/pvs9haCGu/Mxw0ylXDOzWHxtMVMI4Uam9N5Jpk/4uuWfI8kzVrkg5MLT0YsvTFJ6PxjgdfDGK1JzOTrFp8nCySouSHPVdjtOok8QUXMhYgArMwNpXgUNsrpKBgymxiFmRKT1kYIacK34Xw4gAx43Cx/sad/+RB9AVPhfCyQKtQeH8jT+Y7Eg/l+q2HBeHENLnxJuSVv2dI7MOPiucv8E6OB7uj0Gp0+f9JXgrm1S+i6MtQOY6DMZhHlIV5xapTyHeNZDz6aZWqh7LUnPrZ4EZsoAAsJj2VWklQ63sw1bDmm97HatcWnzaSD9EMtTvF64fiK7ho6rUI8i9xHwkC5RZwPsOAugKDXIjClAcyqYXVwlDsB4lRlczrkpkjD9MJprUtSKbYukcUxAVXWdCt8S1VdakkbozFGOlTcp02QuvS6YAOdM8JxJZXpuaYIcPkxBSrwpYYQ9pHMLIKPruNwQgyAWPHiH6jqqZuEOGMNJjVpvpsfMcloOF1xUw7bGAI3PydVVcUqiAwva1hky7UOtAHTWfRGacXa6PQxvkqZ2nxl9b+m+7bEiJHKIKDxfsfQe3PRd3bzFjJZ7agqupV8mhJ6tbIdYyZGis6GPDssEgtuOW4uNtOag5u9Fnii1UitwvYc/nrC4/Kwm+1/NcqdkGaNrCY3afxD1TzuJEuynPreQIB33gWKjXxOZ9OnmJfEvduRuOknKEObE/jY/op2dlhIzVmg3MZdpibkaXKsx2Tw4hudxIsTYE8xCA57318jh4TI0nwmSDc3uPqEVlcQaNSC5o2mQLwRyPnyR5X0ZYIL0ef2Tw8Wc822y+Ujp+6UwnAqQqgPD/CCS10Q7+242uPNMtxDqdQNJdkOltpuRfWPaSnKeIZUIabxIESCCJgRzjboEd12bxwTuixwmGzuBcBA09AIgK9FQN2/f5t8rN0H1KbmtP4fykbjYecKzxnFGU6ZLntbH+Qn5Ij2V8UaRPI7Zn+2ePzuptp8/EC8yBzy3BHWbdUThGKbToVXtFqVNzp5uLfCPchU9OnQx1Rzg4Nk5Z3k3zXAi4i2syj8TpvwuFq0DBa8Z2uF5aKlNpHnLgfRNMW6iYlgXi1FaFItUDgINC6wqYaowgYk5yiHKLiuNCKiGjoF0TIvU2I3cp+JhminKaVppqm5VCRqBJVKafImydZw9u9ypOLbAzOPalnsWmr8NaRYQVQYmkWmClaaAIVGrzZCK8KDkEwn0jB1XswNNzCGFwmzW6KiGesHNeXVIOuQCOV9wo8Nxzn4TKf/AGyWi+2v6q47P0f6Gadybn4CvF8lTO1KkmhalggweKeZ29pi5hSrYhhJAIEiRYwQNJiTrsu40mc05nH2A02UcKQwZ6kmYaLeMEwoySukdELqzjG+MOcSRqSW20lpP+IE6b+qG6iW1GucS1sjINyTPxr1urDGVmszNZYENJkzN7Ae23Jc40MtNrgA5zYABAInWSI8trKUikRHE4oiswmPDr0nS56bdeq67DufifC5swC6BedB8bCR5IGNqAmnUuS+ASTaQ25IOmx39ITTMSRipETkA2MGSSD6k+6WqG70W4pNd/zAJykkmYAA25m/lySxosqF2WQ4eF1ts3iMeYmfPkpcSqCnlqtsHXcORgDwn29l3iWIb/NMaDADczrX05DS8+xTJ2hWqYSgHN8MEt97fpt6IOP4M2swt8IBnbc7nr06K3wDG1qeYNcAbQ9hBcBAkE32+VJlAScrYi8g662jknjNx0LKCl0ZbhuFo0KjQQBByxbzDj6Aa8irztKGnBzoGsqSd/E0BrfV2T2Vb2i4VmeKzJzNPiaBNp+76apDtfTijSdnIkwWbG0z1I/VPKV0QkuMWzKU0QhDplHhTZ5zOALmREavOCFgBVGLjBCm9DCeLCglM3TfeBJNeQid50VFOgjTCjsKXaEdgTozQaifEE+XOVY5FpY6LOWUkuxWPtxBVHxMy6U9Ux4hVWKqZkmRqjWKvCg5q88omHomo4NbqVJIZI2XZfgQOHNR0w64EegRsDTDS6G5pIA8Maak/YV9QcKGGYw3cAJv9TyVN3oMF1gTMiRvaJuPPqm5UelGFJDDMFDszhfqIv7i3pySPaTDltOGtPiP42gODXE2e8am/RBocTfWxGSgC8Zj4nnKwdARJJtr9EhxXtXXwtR1F+FeKhMmXNYD1ZDCXD1QSZRtDXEMSe7o1XgsLXBlTUgZTLXTExb5UMTxZtR0flLgfI3cST0LQfNJ4j+IlTIO9wjTTOsuIJ5gAi5Vvxrh2GqYahjMMMoeQC07Tq0jYiCCtKDqwRnTooOIuIFnaOnWdNHSeYJHp0VjwpwDc3hL4PruNNohI49ssmLwfLnvrbdWHBaBLGkbiDPUk2/bqEj6KJ7LbhfCKmKZJOWlTNy47tub8hzXOIdtuHgltMd7UG4b4SRaxJAKc49xEN4S6gz8dRxpmLEAmTO8GI9VW8F7AChTa7F12NaBIaxg70j+2TMnawlPGMeNiyk+VFr2e49Vx1U0qLCMrc1So7LkYDIgxPj3hIPr1WVnd1V/mMpOZuW4AiwgkA+ia/ni2kaNFgwuF1LWuca1UnXvHgSCeQJPMqw4Q4UyA2kWh2hA1HNx29yllx9Bjy9kaLWOGadZkXvpM68vhVXbnhZdhadYaMd4ht4oEi06ge6bo4ucViGC8ODhBnUQZ9vJWeJw38xhK9HQxLTbUeIb/stdaJ5I8os+QNRlHu4spFBnlMk1eJXAFxwQFIvKHKIRZCyJrGRIKWZQIXFrMWTSjMKXaUdi6UMTclaiaIQKgUcgGAAUKiLCG4TZSQouKJcYF1sOzXAsjmOqjxWIaQLepKJwDgppt7x7fFrBOyewmNFWsKbbHfcDqqL6O/DhpcmOdoMTAOW46C06W/f2WQ4rj3AspAeOqQHOt4WaT03Vnx3EZCW6mdbENba5m0nqqzDYYPrU3kiGtIAsTrM9EySsveiyr8JYPw1HiILS14sANIiCN047jVdzQyo3D4mmLRVpg+fimJjeAlsbTeZuDoT4R+HQtiPL2XHPaARSALzYzbKI1PzottdGtPsuMLhsBXbFbB0mHQFkOAnSLCNlj+IPOENTCNOamahe3oD8ztqrCmx51cSCY2k3mwAgBV+JpB1Yk6aAnURqPvkl5OqY/FXos6VAOZ16e3n8J/g0Bga6J0PO25nddwjxYgj2MI1EZjbz2Anp7JLQ1MquM0HU3NeDIBDtLEgyCj8T4lUrOEmAWiCATa8281PjWPa1sOB/EBIE3OjjGglApsDYJaXCeZtNiRHoksfod4XTe2STANr5BEfmA2V9w5xF21Gub/dDC4k9QqnDcOBA8JqAEFuXx3NrtJsP2R8VwprhrDwQWwS0B3LKCAqxSolKWxDF4Z1LHd5pna5pHpIPRXnCsWGtqbEAkmTrGp+FW9pan9SiSDOXTrF45H7858Ert70scZLhdp1ymQbawN/NB9gXR86x1UGo8iBLjoSRr1UA9c40zu69VkQA9wjpNks2omaPJlHY0HruZLseiSkFDtuuhqhTcitckZiD2oeVFquQM6KCOsCYYl2ozSuxDBSgVEUlAeVLIgMG5XXZzBSe8cJA0BnX6FV/DcMaj9JA15epWjfLQBIsLhugH1KitHV8bDf5Poti8QZi+gGnqocKGerIu1oNtgY5HU3j1VdSfLb+Ee5P3yVj2erNNfum2ESRtbn7/PmqQWzsm6RXcY4eJdVrHwgFwZpPIvdHx0VP2foOqnvTzMATA5DkCtb20wmam+QcoH4ZPiO0xtOw5bQstguKVaNDumsmryAbIB1Ab+gtz3V3EipHMfQdWxRaH1GhgGmaJ6EG5QXlzXBj/wCoSd4a4xpLol36q0wGGyNJeSXOkmQTrsQBeFGtSY+oMpBc2NMtvPxT6JN2MDjumm5L3OIaCTvqQNx4onoqnifDXFrXXIa4EtBykgeXor3jmHrZ2mjTLi4EgTAnryBvdNYHC1HVMtVrGsgAHMDLvzCNgBHNI4ux1JUVeHxbi1raeUiJLnbTo0Ab7+oRG0nNk1K/dhsflDR6knyOu6R7bdhqjKTquHqEtBNQsE62Hgg/CyuLxra1Pu31JJa2C2XS9toAGs2TeJr0ZZUzc13NxFWlSs9w/qS0+EtEgOJ2uNOYVziHsaHNa0ufTZnyNEui4BFoPknew/ZpuGwbS1k13MBIe7QxOS48IEph1Gq3N3uKpUZdThrAC4aSwnUkmyEsNMyzWNdksHUylz2ZBAjNFwRO3LT0QcRRh5hxADgZNOpHuREK64a4A1CC99zBOZrRYAhokfAWcxzQX5XtcQTIcSXiBf8AtcLRuEygqE5bPce4d3rMzSLRDrgA/lgz6D2SeFwTnGnVn+o2M4E3izvCRIB9E9wJ7h3jHNySJH4YdrcOFjO/hbHLVc7OYiazmuYWFpEaR6EflP184WUTOR8u7VtjF1tvFPuBB9rqvY1ab+I/DhSxtQtkNMOFpaJ/KSLtvMAjytCzdMJZKjgydnWNRMq81SJUiR5q7Ki1y44oUE5Vel8yNVQE6QyLlqK1QaiAroRmdchsplzgBujOTmCowCRqQkyD4sfklRY4RgpNDQQBudyShYrEAT118ksXkATroB+pS9UF29uX6+a50t2evSSpFlXxwDREXAAEb/ZTHZWqyliWO1LrTGk7/p6rOvBbytA9SmMHi8r6ZAnKQ75+/dVj3ZKfR9UxdAOMm97A6T93Wf4pw1jXd4bHQQB5n7Kvm45rmNdIJ0F7TvHrb0Wf7VYkMZLnAElrBJFiSOe+kfNguuUbRzJ0L4nhFPENbJMTmgH8R2c6NfXRGpcCptENbPN3zqfoudnuJCrmIjI12Rp5mw+J9JC0rWD790vjNzMzxKkDTI8cNEZg8sNr20CqaOAog5hhHPuHtc6oy5eIdF9Ym2+q12KwusiZWD7RcCq5mnDuDfFmIIH4j+Zp2PXe3JLS9htmgxePq0mFjG0aTWzlhxccgFjAAAM7X/b5xxTHUv5xtQAF4Bzua2PHAh0ARIvf9lc4nh2KNKKjogRA8pLoi+9rKvwHZCq1pLiQS1ri4SQc0jJYSbe8qidimj4BxulWIbUe94OZpzVXNAE7NGuw9VdV+0uGwkQ2mCXEuhrnkkWaQRvESOWiz+B/hxne0tdBDg5wIMOZI8M6TuvoPDOzOHpAuLJ5B1zI0136oNmQz2Zz1KbqtUvDn6AuNm7ECSGyLwNoR8ThOYDoOZpOoPmE1hjJtZOV6MjqkasZGR4ljGsLZsHHU7bX/wATzvr5J7hmEbZwEb/f3qqXtvh292QfCDuR4Z0/8TKu+xlXPQYTcgQZ1kWPnpKyRmzD/wAV4GIpuiCWxmbZ3rs4EbH3WFaPvT4Wx/irWnEBpA8P4TOx289PQBYxhUcnZx5HsnC85eC65SEBtK8SV0LqNBsg8oSaXMqxkWDSjUmkmBdPYXgznMDiQ0b/ALp8U2MaA0X57lVeVROrH8WU+9IVoYUNEv15WRMM8vccttglsW37m6e4dTDGnnEk8lBycts9GGKONUgWJwwkAGY36rwwczB0EA//AKKjUqZiL6+3SU3xCu1od5fJ5/sjdGqysqua1sC8b+kKrxJOp5jw25/onKtbcRG8feqUd43G1ogW5Jk6FasvuznEjnp53Qylmf528LY/5Cf/ABS3b7ibcVTaaboIh8k/hGfKHEcwy59OSpn0y/w3aBy+vwkcZQdDgIMjKYtbU/IA9SqxzVolLFex7sTx4U6rW6UwIY3c3I083FxPMHnb7Jw58sEmXEX+p8t/hfnV2GdTLXDVplvmDIB6Svr/APDjjzK1GCSXglpn/FrCY6eKPddMJKRzzi4s12JEjos/UZmcQPuIWhrHwZuh+Ik/KzPCMSO+cDqGlw8i4EfUj0QlECIitkID7iQL9Ve4eozKYg7/AEVbxxjGObm0cYB6kSB639lW0XEOLGujwiORBm/n+6nfEarN3w9wyiYshYjHh78o/DsefVZR1Wo/Vxi8dOhHmVfcLoyGzrAW5WaqLfBp6rp9+4SbGQZTzRI9EyAYXt3j+5Y4uE03CDaQCbAuHKbevnKX8LeJA0n0zILCNxofwmfYTzhd/iI0inB0u0zo5pBA9QbRyM7QsBwTHVMK4PYZiWkH8zeR91nJRFlKh3t/iW1cQXt8nDkfqJjTzWbY5WPGHZ6r3/3GUkWQuae2czds8HLudTbT3KmaYhKkCgAcuSokQUZlNEx1qllRG0bLmRIwGvZje8uRDBzCSq18xJEAaD72ReIHK0MFlX4uqGsyg336DUmeqRKz6BuiUDc9UY1/CB9Pb7Kpqdc5nO5tgdJ3807wwNc1pnznp+iook3IO8AAGY39RyQK2Iz0je5JF1LFXF7Xt5f9pWg/w5b3M+nNY3QfAtGS/Sf0CYIaNtUHCM3cdNBOhQ8RXuI9I/XolfZkHc1sHLqRfzVczBPJkn76/eyucLRIbm1Q8a7KJm/3y1U+VFFGzOY7h9TWx2H396rnCX18MXOYIJa5o5Auy+LqRlVhTr55DZtqSIEIT6pBhzYHPWx9dVSOSS6EljT7NPW7ZvbhKXhLqgcQ9vNuZhd8WCquB8Wc3EUy4jK3M2R+Zri7K8c/xRBuC0pKi1mmaTy+/P6pF+JMnJTLgHQ7y2g8/vZW88pE/BGJveNY4YilBs4EAX5BpDh8weRVJwzFuFYU3nxGSwzYkiDHLayhhachpJc3SQdN9iiPwIqPY4QXNOdjhvzb1MXjok8nJg8fE1mHnNJ316kW91puGzCzmBq52WgnVvWDceevwr/BYkNAzW5FUgSki5dVH7eeqhh+KNJyzf6HkVyARbQiyo2sc15cRN/Ip3OgKNiXbOm57HZWlzT+IAAm2jh/kPlfKqjSHR/r4X2UmYMk39/NZDtzwRpYK1NsOmHRoZ3XM8lvYM3x7jyRj6h8IP8A4n9Pgf8A1Sj9UV1IgGfvdBFNURwE3CV0iyNTZ4QvGkjQRPKjsUKjIXqZQYrG2aLkIbXr2dagFj2grkG1yPuEkastPldWHF6YuBoLKpqENty/fRTjtUe69OzrhcAchP6JzCQGgTAEyT5oOGpzLyYvsiYJuZpzC+3+096FqwmKdaImL39DdLZ/CCfL9vj6qdfTWSbn6fQJKnWB/wDlEbefldZIDLMOhoAuN+caBTwGAJNx5i+iHw+rmDvuVb8NqjOZ5beg9lOdoaIy54axskAXtuqtgLySSA28DX3TWJwZqa2A29bIgZkAEDoP10+q5zoQrlawEyGhZjiPCzXfmbVETpP6Dmr3i/DnVyBJDRrBEIuCwVJkACBaLATG4tJ808ZcdrsWUeWn0L4ThzWNGkjcgmIi+mslSw76ZzQ5pJN4gX525wnO6D8wymBM9bdfMFQ4b2Zax3eNaQdCAY16DzRT+wNV0WODoZwIMjedfUq0pcOa1jSGxBsRsgYTgT2uBpvLRq4SDKvMP3lMxWymmdHAFpH/AC29bIwTuxMjVUA4bQyEwS4STfaVaveD4SOoSNfCd3U7xt2nXl79ZUnVTsN/b7suno5i2wciQ0/r/wBqFWSCqoYssBJM/tsh4bEOqOO4PmPf90G9BSLCq7M0gfiA9UPDy/DuziTFx5dOacwuFJI5dCm6lAtsNFF2yyroxnEuzzXsBpxfVZvFdn3UzC+n18OMoPuu1OHteFozfsjk+PGR8l/kHMvFlxwGi3/E+EZWkACFQngp1jyVFL6OKfx5RMr/AC5m4RYGmUey1tDgBc2TZArcCDRY32TpMnwZk6+AOrdOUoP8o/8AtVu9jmkhwUJWEoibiTrdU/EPxt3G/kreozM7k1s/6+ircXhS4fACnA9qQfB1Rl8gb9Z+URtXS9tf0+UEsLGBoHiOp89AEqajo6A3/T5latmvROpUMk2jUrgoQXbR10n/ALXToSd9B9UmcRLjOhM+Um/30TIVh6GJLKgvIMj9ir9tQBzANxzhZKtVtI3MD0Ovwr3go7/KyxdMGf1WmtWCL2abEVwykMsTEyL/AH/pZ5uKqF0uJPSRYcpHqrLjVCHtZoxrRMb6ahAwuDaSCRoRG9ydTdcp0robo0i4ZqsCdBJgDYJTHcVawhrIL9A1g8R5AAX9VZ4nAuf4WnLzIbcRuOR6png/ZiizxNmo/dz4184+spoxT7BKbXRQ0+GYvENME09xHloTtf8AVaXhvZ2vTDM5c4lok6ibg+llpcI4UcznkAbkwBPK4+VScS/iTSpv7pje8fMADr5baqnBNUS8j7LjhWDDLHMb7mVaVGiQ0iQfX9Elw7i4e3+tTyu1iWnXSCCVZMxlBt80f8v3Twil7Jyk2Ku4e1rS1v4SNL/F/hVuGsYPzuryrjaREio2PNUAxdKs4hlRpAMWvc9fdUk0TSZPuhOliPhdpNa0yYAmOhUnd21sGtB0kjbks7xHDlxIbXGWIsCOtgDcj9VO4+2PUvRoMVxunTLRckmIA+vLVXIx4fTkscCNJ3WNwLKdFkveaj9R4ZJ872Wk4fxdhaAYbtDrX0i5S8k2NxaQvisU/VjSdyE9SxkAZrH4RqWOp5ra6ERePJLYvCtqHwkxrEqb1soneg/eU6hALhKf/wD5jC24VdQ4c1haTtzWjo1NFaME9k5S9FGOHNuLgLjOBU3HX5V9iKbXiClsFwxlMyJk8yqcH9k9fRV4jshQcLhVX/ouj/cfhbswg5G8kaEqH0fnHiVWLNm2vKQu4WpYTrEk8unmvLykujpfZNlbpoDB87JPGUNtP+v9ry8sjMRrkiPvVRqm19Y0Xl5MJYhXJaY5G3rqtT2EGRtSoRJENaTzI+V5eQyv8QwX5F2zDmo7O/8ADrca/wClZUqbXMJD8rQInoNQNvVeXlzHQVX8++pUDKHhpzLts3WTotHTxndsDi8DLsWg+s7Ly8tewtaCM4scQHxIBGpDtB1zAEeXsqKp2eZh3B78mYgknScxFnaftcyuLyum6s52ldBsNxYZfBkbpcuGUHSQ1ug0v0KJxBr3szHYlswS025EE3iItFibLi8skF6K11Vz6by57rWymWgb+EXA2tNpQMIw5SKPiA5AAa3ygxP4dZ56ri8hSoLdMniWmo0sznLoRoRaYZbxHSTbfRVPDseynU7pjjzjeZHOIjz/AGXl5GKuwSdFvjcS9rZY0usDGhMgiNSbcuukpvhOIqFg70AFoJcYNtoBHlPovLyUI0e0DW1WNyeIxGVsWOkAXnodTIC0OG4xVL75SzQzDXifr5aLy8hQTUMdI5xzhMmvEXXl5PeidbIuqgSS8gDrZJ0+LGrPckZRbMZgnpzXl5OpMWkHwuJqhpNR7SeggRy6qX8+5eXk3Ji0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16394" name="AutoShape 10" descr="data:image/jpeg;base64,/9j/4AAQSkZJRgABAQAAAQABAAD/2wCEAAkGBxQSEhQUExQWFRUXGBcXFxcXFBQXGBgXFxgXGBcVFhcYHCggGBolHRcYITEhJSkrLi4uFx8zODMsNygtLiwBCgoKDg0OGhAQGiwkHyQsLCwsLCwsLCwsLCwsLCwsLCwsLCwsLCwsLCwsLCwsLCwsLCwsLCwsLCwsLCwsLCwsLP/AABEIANgA6QMBIgACEQEDEQH/xAAcAAACAwEBAQEAAAAAAAAAAAADBAIFBgEABwj/xAA8EAABAwIEAwcCBAYCAQUBAAABAAIRAyEEEjFBBVFhBhMicYGRobHwMkLB0QcUI1Ji4XLxghZDkqKyFf/EABoBAAMBAQEBAAAAAAAAAAAAAAECAwAEBQb/xAAkEQACAgICAgICAwAAAAAAAAAAAQIRAyESMRNBBFEiMhRxgf/aAAwDAQACEQMRAD8Ax9NFIQ6ZTFESUEedkF6uEkSVXVsMNldYs2VNWKEqRoCxe7SVxwlSqC6lCi2VAs1I6SPQ3+oXIU61srjoCJ8jb9lPEU8riORI9kfVjegTwvNapOCnSCwpGgyCng6ECmEZyIykFNWUpVciShlYzYGohSmnCyFlQZhdzlGUd7EPu0LGoG0phpQGsTTWWRFZ4FQxNQtbI1JyjzP7aqWVALs7xyYLdXOuT6CAskZL2WtFoAAEQOQieqm16UpPKmKiwjC1CgErz6iFnQZgrCjBJtemGlTaMGUcy93ih3iFCjrEZrouhtaj02XXYjSVkqzMwlVFel1VviRAsqbEOWkgRQsX3Uw5BqHRSzqDiUJ1m5mObzB+ikKmdrXHVwB9Tr8o3DqYqVGNJyhxAJOgC5jMC7DuNJ48TCbjQtcSWkdP9pl+rQ6i+LYItXaLF4Osp0ikZOyYZdHdTJGig3VMseijWIKJVhUog33SVRqz0GyBUESFENQs1kXBcyhELVzKl9hsGGIjAuNCm1p0AkmwHM8kwAeIMAn7nYBK4bDvpsGdrmuPiOYEG/mtvwLABjhYGp+Zxvk/xZ/lzKa7VYY1MK5xu+i4OBi+RxyubPK7T6LKWutHU8NQ32YNrl4OXQF0Nui2cp4tXAExlUciWxRcC6aa2yEKd001iVmYMsUMqYIQsqyZiyYUdpSzCmGrrMGqEOFvZVWKo6o1dIVXE6lHkjClVeLF2FKFFsY5TkEEahbDiND+Zw7XgAvY2Wj8zmfmZ1ykW8lkIWs7FYnNmpSMw8dOeY1F9iEP6LYZpOn0zLGkcuYXbz5dCuMK0PHaBw1VuIot/pvs9haCGu/Mxw0ylXDOzWHxtMVMI4Uam9N5Jpk/4uuWfI8kzVrkg5MLT0YsvTFJ6PxjgdfDGK1JzOTrFp8nCySouSHPVdjtOok8QUXMhYgArMwNpXgUNsrpKBgymxiFmRKT1kYIacK34Xw4gAx43Cx/sad/+RB9AVPhfCyQKtQeH8jT+Y7Eg/l+q2HBeHENLnxJuSVv2dI7MOPiucv8E6OB7uj0Gp0+f9JXgrm1S+i6MtQOY6DMZhHlIV5xapTyHeNZDz6aZWqh7LUnPrZ4EZsoAAsJj2VWklQ63sw1bDmm97HatcWnzaSD9EMtTvF64fiK7ho6rUI8i9xHwkC5RZwPsOAugKDXIjClAcyqYXVwlDsB4lRlczrkpkjD9MJprUtSKbYukcUxAVXWdCt8S1VdakkbozFGOlTcp02QuvS6YAOdM8JxJZXpuaYIcPkxBSrwpYYQ9pHMLIKPruNwQgyAWPHiH6jqqZuEOGMNJjVpvpsfMcloOF1xUw7bGAI3PydVVcUqiAwva1hky7UOtAHTWfRGacXa6PQxvkqZ2nxl9b+m+7bEiJHKIKDxfsfQe3PRd3bzFjJZ7agqupV8mhJ6tbIdYyZGis6GPDssEgtuOW4uNtOag5u9Fnii1UitwvYc/nrC4/Kwm+1/NcqdkGaNrCY3afxD1TzuJEuynPreQIB33gWKjXxOZ9OnmJfEvduRuOknKEObE/jY/op2dlhIzVmg3MZdpibkaXKsx2Tw4hudxIsTYE8xCA57318jh4TI0nwmSDc3uPqEVlcQaNSC5o2mQLwRyPnyR5X0ZYIL0ef2Tw8Wc822y+Ujp+6UwnAqQqgPD/CCS10Q7+242uPNMtxDqdQNJdkOltpuRfWPaSnKeIZUIabxIESCCJgRzjboEd12bxwTuixwmGzuBcBA09AIgK9FQN2/f5t8rN0H1KbmtP4fykbjYecKzxnFGU6ZLntbH+Qn5Ij2V8UaRPI7Zn+2ePzuptp8/EC8yBzy3BHWbdUThGKbToVXtFqVNzp5uLfCPchU9OnQx1Rzg4Nk5Z3k3zXAi4i2syj8TpvwuFq0DBa8Z2uF5aKlNpHnLgfRNMW6iYlgXi1FaFItUDgINC6wqYaowgYk5yiHKLiuNCKiGjoF0TIvU2I3cp+JhminKaVppqm5VCRqBJVKafImydZw9u9ypOLbAzOPalnsWmr8NaRYQVQYmkWmClaaAIVGrzZCK8KDkEwn0jB1XswNNzCGFwmzW6KiGesHNeXVIOuQCOV9wo8Nxzn4TKf/AGyWi+2v6q47P0f6Gadybn4CvF8lTO1KkmhalggweKeZ29pi5hSrYhhJAIEiRYwQNJiTrsu40mc05nH2A02UcKQwZ6kmYaLeMEwoySukdELqzjG+MOcSRqSW20lpP+IE6b+qG6iW1GucS1sjINyTPxr1urDGVmszNZYENJkzN7Ae23Jc40MtNrgA5zYABAInWSI8trKUikRHE4oiswmPDr0nS56bdeq67DufifC5swC6BedB8bCR5IGNqAmnUuS+ASTaQ25IOmx39ITTMSRipETkA2MGSSD6k+6WqG70W4pNd/zAJykkmYAA25m/lySxosqF2WQ4eF1ts3iMeYmfPkpcSqCnlqtsHXcORgDwn29l3iWIb/NMaDADczrX05DS8+xTJ2hWqYSgHN8MEt97fpt6IOP4M2swt8IBnbc7nr06K3wDG1qeYNcAbQ9hBcBAkE32+VJlAScrYi8g662jknjNx0LKCl0ZbhuFo0KjQQBByxbzDj6Aa8irztKGnBzoGsqSd/E0BrfV2T2Vb2i4VmeKzJzNPiaBNp+76apDtfTijSdnIkwWbG0z1I/VPKV0QkuMWzKU0QhDplHhTZ5zOALmREavOCFgBVGLjBCm9DCeLCglM3TfeBJNeQid50VFOgjTCjsKXaEdgTozQaifEE+XOVY5FpY6LOWUkuxWPtxBVHxMy6U9Ux4hVWKqZkmRqjWKvCg5q88omHomo4NbqVJIZI2XZfgQOHNR0w64EegRsDTDS6G5pIA8Maak/YV9QcKGGYw3cAJv9TyVN3oMF1gTMiRvaJuPPqm5UelGFJDDMFDszhfqIv7i3pySPaTDltOGtPiP42gODXE2e8am/RBocTfWxGSgC8Zj4nnKwdARJJtr9EhxXtXXwtR1F+FeKhMmXNYD1ZDCXD1QSZRtDXEMSe7o1XgsLXBlTUgZTLXTExb5UMTxZtR0flLgfI3cST0LQfNJ4j+IlTIO9wjTTOsuIJ5gAi5Vvxrh2GqYahjMMMoeQC07Tq0jYiCCtKDqwRnTooOIuIFnaOnWdNHSeYJHp0VjwpwDc3hL4PruNNohI49ssmLwfLnvrbdWHBaBLGkbiDPUk2/bqEj6KJ7LbhfCKmKZJOWlTNy47tub8hzXOIdtuHgltMd7UG4b4SRaxJAKc49xEN4S6gz8dRxpmLEAmTO8GI9VW8F7AChTa7F12NaBIaxg70j+2TMnawlPGMeNiyk+VFr2e49Vx1U0qLCMrc1So7LkYDIgxPj3hIPr1WVnd1V/mMpOZuW4AiwgkA+ia/ni2kaNFgwuF1LWuca1UnXvHgSCeQJPMqw4Q4UyA2kWh2hA1HNx29yllx9Bjy9kaLWOGadZkXvpM68vhVXbnhZdhadYaMd4ht4oEi06ge6bo4ucViGC8ODhBnUQZ9vJWeJw38xhK9HQxLTbUeIb/stdaJ5I8os+QNRlHu4spFBnlMk1eJXAFxwQFIvKHKIRZCyJrGRIKWZQIXFrMWTSjMKXaUdi6UMTclaiaIQKgUcgGAAUKiLCG4TZSQouKJcYF1sOzXAsjmOqjxWIaQLepKJwDgppt7x7fFrBOyewmNFWsKbbHfcDqqL6O/DhpcmOdoMTAOW46C06W/f2WQ4rj3AspAeOqQHOt4WaT03Vnx3EZCW6mdbENba5m0nqqzDYYPrU3kiGtIAsTrM9EySsveiyr8JYPw1HiILS14sANIiCN047jVdzQyo3D4mmLRVpg+fimJjeAlsbTeZuDoT4R+HQtiPL2XHPaARSALzYzbKI1PzottdGtPsuMLhsBXbFbB0mHQFkOAnSLCNlj+IPOENTCNOamahe3oD8ztqrCmx51cSCY2k3mwAgBV+JpB1Yk6aAnURqPvkl5OqY/FXos6VAOZ16e3n8J/g0Bga6J0PO25nddwjxYgj2MI1EZjbz2Anp7JLQ1MquM0HU3NeDIBDtLEgyCj8T4lUrOEmAWiCATa8281PjWPa1sOB/EBIE3OjjGglApsDYJaXCeZtNiRHoksfod4XTe2STANr5BEfmA2V9w5xF21Gub/dDC4k9QqnDcOBA8JqAEFuXx3NrtJsP2R8VwprhrDwQWwS0B3LKCAqxSolKWxDF4Z1LHd5pna5pHpIPRXnCsWGtqbEAkmTrGp+FW9pan9SiSDOXTrF45H7858Ert70scZLhdp1ymQbawN/NB9gXR86x1UGo8iBLjoSRr1UA9c40zu69VkQA9wjpNks2omaPJlHY0HruZLseiSkFDtuuhqhTcitckZiD2oeVFquQM6KCOsCYYl2ozSuxDBSgVEUlAeVLIgMG5XXZzBSe8cJA0BnX6FV/DcMaj9JA15epWjfLQBIsLhugH1KitHV8bDf5Poti8QZi+gGnqocKGerIu1oNtgY5HU3j1VdSfLb+Ee5P3yVj2erNNfum2ESRtbn7/PmqQWzsm6RXcY4eJdVrHwgFwZpPIvdHx0VP2foOqnvTzMATA5DkCtb20wmam+QcoH4ZPiO0xtOw5bQstguKVaNDumsmryAbIB1Ab+gtz3V3EipHMfQdWxRaH1GhgGmaJ6EG5QXlzXBj/wCoSd4a4xpLol36q0wGGyNJeSXOkmQTrsQBeFGtSY+oMpBc2NMtvPxT6JN2MDjumm5L3OIaCTvqQNx4onoqnifDXFrXXIa4EtBykgeXor3jmHrZ2mjTLi4EgTAnryBvdNYHC1HVMtVrGsgAHMDLvzCNgBHNI4ux1JUVeHxbi1raeUiJLnbTo0Ab7+oRG0nNk1K/dhsflDR6knyOu6R7bdhqjKTquHqEtBNQsE62Hgg/CyuLxra1Pu31JJa2C2XS9toAGs2TeJr0ZZUzc13NxFWlSs9w/qS0+EtEgOJ2uNOYVziHsaHNa0ufTZnyNEui4BFoPknew/ZpuGwbS1k13MBIe7QxOS48IEph1Gq3N3uKpUZdThrAC4aSwnUkmyEsNMyzWNdksHUylz2ZBAjNFwRO3LT0QcRRh5hxADgZNOpHuREK64a4A1CC99zBOZrRYAhokfAWcxzQX5XtcQTIcSXiBf8AtcLRuEygqE5bPce4d3rMzSLRDrgA/lgz6D2SeFwTnGnVn+o2M4E3izvCRIB9E9wJ7h3jHNySJH4YdrcOFjO/hbHLVc7OYiazmuYWFpEaR6EflP184WUTOR8u7VtjF1tvFPuBB9rqvY1ab+I/DhSxtQtkNMOFpaJ/KSLtvMAjytCzdMJZKjgydnWNRMq81SJUiR5q7Ki1y44oUE5Vel8yNVQE6QyLlqK1QaiAroRmdchsplzgBujOTmCowCRqQkyD4sfklRY4RgpNDQQBudyShYrEAT118ksXkATroB+pS9UF29uX6+a50t2evSSpFlXxwDREXAAEb/ZTHZWqyliWO1LrTGk7/p6rOvBbytA9SmMHi8r6ZAnKQ75+/dVj3ZKfR9UxdAOMm97A6T93Wf4pw1jXd4bHQQB5n7Kvm45rmNdIJ0F7TvHrb0Wf7VYkMZLnAElrBJFiSOe+kfNguuUbRzJ0L4nhFPENbJMTmgH8R2c6NfXRGpcCptENbPN3zqfoudnuJCrmIjI12Rp5mw+J9JC0rWD790vjNzMzxKkDTI8cNEZg8sNr20CqaOAog5hhHPuHtc6oy5eIdF9Ym2+q12KwusiZWD7RcCq5mnDuDfFmIIH4j+Zp2PXe3JLS9htmgxePq0mFjG0aTWzlhxccgFjAAAM7X/b5xxTHUv5xtQAF4Bzua2PHAh0ARIvf9lc4nh2KNKKjogRA8pLoi+9rKvwHZCq1pLiQS1ri4SQc0jJYSbe8qidimj4BxulWIbUe94OZpzVXNAE7NGuw9VdV+0uGwkQ2mCXEuhrnkkWaQRvESOWiz+B/hxne0tdBDg5wIMOZI8M6TuvoPDOzOHpAuLJ5B1zI0136oNmQz2Zz1KbqtUvDn6AuNm7ECSGyLwNoR8ThOYDoOZpOoPmE1hjJtZOV6MjqkasZGR4ljGsLZsHHU7bX/wATzvr5J7hmEbZwEb/f3qqXtvh292QfCDuR4Z0/8TKu+xlXPQYTcgQZ1kWPnpKyRmzD/wAV4GIpuiCWxmbZ3rs4EbH3WFaPvT4Wx/irWnEBpA8P4TOx289PQBYxhUcnZx5HsnC85eC65SEBtK8SV0LqNBsg8oSaXMqxkWDSjUmkmBdPYXgznMDiQ0b/ALp8U2MaA0X57lVeVROrH8WU+9IVoYUNEv15WRMM8vccttglsW37m6e4dTDGnnEk8lBycts9GGKONUgWJwwkAGY36rwwczB0EA//AKKjUqZiL6+3SU3xCu1od5fJ5/sjdGqysqua1sC8b+kKrxJOp5jw25/onKtbcRG8feqUd43G1ogW5Jk6FasvuznEjnp53Qylmf528LY/5Cf/ABS3b7ibcVTaaboIh8k/hGfKHEcwy59OSpn0y/w3aBy+vwkcZQdDgIMjKYtbU/IA9SqxzVolLFex7sTx4U6rW6UwIY3c3I083FxPMHnb7Jw58sEmXEX+p8t/hfnV2GdTLXDVplvmDIB6Svr/APDjjzK1GCSXglpn/FrCY6eKPddMJKRzzi4s12JEjos/UZmcQPuIWhrHwZuh+Ik/KzPCMSO+cDqGlw8i4EfUj0QlECIitkID7iQL9Ve4eozKYg7/AEVbxxjGObm0cYB6kSB639lW0XEOLGujwiORBm/n+6nfEarN3w9wyiYshYjHh78o/DsefVZR1Wo/Vxi8dOhHmVfcLoyGzrAW5WaqLfBp6rp9+4SbGQZTzRI9EyAYXt3j+5Y4uE03CDaQCbAuHKbevnKX8LeJA0n0zILCNxofwmfYTzhd/iI0inB0u0zo5pBA9QbRyM7QsBwTHVMK4PYZiWkH8zeR91nJRFlKh3t/iW1cQXt8nDkfqJjTzWbY5WPGHZ6r3/3GUkWQuae2czds8HLudTbT3KmaYhKkCgAcuSokQUZlNEx1qllRG0bLmRIwGvZje8uRDBzCSq18xJEAaD72ReIHK0MFlX4uqGsyg336DUmeqRKz6BuiUDc9UY1/CB9Pb7Kpqdc5nO5tgdJ3807wwNc1pnznp+iook3IO8AAGY39RyQK2Iz0je5JF1LFXF7Xt5f9pWg/w5b3M+nNY3QfAtGS/Sf0CYIaNtUHCM3cdNBOhQ8RXuI9I/XolfZkHc1sHLqRfzVczBPJkn76/eyucLRIbm1Q8a7KJm/3y1U+VFFGzOY7h9TWx2H396rnCX18MXOYIJa5o5Auy+LqRlVhTr55DZtqSIEIT6pBhzYHPWx9dVSOSS6EljT7NPW7ZvbhKXhLqgcQ9vNuZhd8WCquB8Wc3EUy4jK3M2R+Zri7K8c/xRBuC0pKi1mmaTy+/P6pF+JMnJTLgHQ7y2g8/vZW88pE/BGJveNY4YilBs4EAX5BpDh8weRVJwzFuFYU3nxGSwzYkiDHLayhhachpJc3SQdN9iiPwIqPY4QXNOdjhvzb1MXjok8nJg8fE1mHnNJ316kW91puGzCzmBq52WgnVvWDceevwr/BYkNAzW5FUgSki5dVH7eeqhh+KNJyzf6HkVyARbQiyo2sc15cRN/Ip3OgKNiXbOm57HZWlzT+IAAm2jh/kPlfKqjSHR/r4X2UmYMk39/NZDtzwRpYK1NsOmHRoZ3XM8lvYM3x7jyRj6h8IP8A4n9Pgf8A1Sj9UV1IgGfvdBFNURwE3CV0iyNTZ4QvGkjQRPKjsUKjIXqZQYrG2aLkIbXr2dagFj2grkG1yPuEkastPldWHF6YuBoLKpqENty/fRTjtUe69OzrhcAchP6JzCQGgTAEyT5oOGpzLyYvsiYJuZpzC+3+096FqwmKdaImL39DdLZ/CCfL9vj6qdfTWSbn6fQJKnWB/wDlEbefldZIDLMOhoAuN+caBTwGAJNx5i+iHw+rmDvuVb8NqjOZ5beg9lOdoaIy54axskAXtuqtgLySSA28DX3TWJwZqa2A29bIgZkAEDoP10+q5zoQrlawEyGhZjiPCzXfmbVETpP6Dmr3i/DnVyBJDRrBEIuCwVJkACBaLATG4tJ808ZcdrsWUeWn0L4ThzWNGkjcgmIi+mslSw76ZzQ5pJN4gX525wnO6D8wymBM9bdfMFQ4b2Zax3eNaQdCAY16DzRT+wNV0WODoZwIMjedfUq0pcOa1jSGxBsRsgYTgT2uBpvLRq4SDKvMP3lMxWymmdHAFpH/AC29bIwTuxMjVUA4bQyEwS4STfaVaveD4SOoSNfCd3U7xt2nXl79ZUnVTsN/b7suno5i2wciQ0/r/wBqFWSCqoYssBJM/tsh4bEOqOO4PmPf90G9BSLCq7M0gfiA9UPDy/DuziTFx5dOacwuFJI5dCm6lAtsNFF2yyroxnEuzzXsBpxfVZvFdn3UzC+n18OMoPuu1OHteFozfsjk+PGR8l/kHMvFlxwGi3/E+EZWkACFQngp1jyVFL6OKfx5RMr/AC5m4RYGmUey1tDgBc2TZArcCDRY32TpMnwZk6+AOrdOUoP8o/8AtVu9jmkhwUJWEoibiTrdU/EPxt3G/kreozM7k1s/6+ircXhS4fACnA9qQfB1Rl8gb9Z+URtXS9tf0+UEsLGBoHiOp89AEqajo6A3/T5latmvROpUMk2jUrgoQXbR10n/ALXToSd9B9UmcRLjOhM+Um/30TIVh6GJLKgvIMj9ir9tQBzANxzhZKtVtI3MD0Ovwr3go7/KyxdMGf1WmtWCL2abEVwykMsTEyL/AH/pZ5uKqF0uJPSRYcpHqrLjVCHtZoxrRMb6ahAwuDaSCRoRG9ydTdcp0robo0i4ZqsCdBJgDYJTHcVawhrIL9A1g8R5AAX9VZ4nAuf4WnLzIbcRuOR6png/ZiizxNmo/dz4184+spoxT7BKbXRQ0+GYvENME09xHloTtf8AVaXhvZ2vTDM5c4lok6ibg+llpcI4UcznkAbkwBPK4+VScS/iTSpv7pje8fMADr5baqnBNUS8j7LjhWDDLHMb7mVaVGiQ0iQfX9Elw7i4e3+tTyu1iWnXSCCVZMxlBt80f8v3Twil7Jyk2Ku4e1rS1v4SNL/F/hVuGsYPzuryrjaREio2PNUAxdKs4hlRpAMWvc9fdUk0TSZPuhOliPhdpNa0yYAmOhUnd21sGtB0kjbks7xHDlxIbXGWIsCOtgDcj9VO4+2PUvRoMVxunTLRckmIA+vLVXIx4fTkscCNJ3WNwLKdFkveaj9R4ZJ872Wk4fxdhaAYbtDrX0i5S8k2NxaQvisU/VjSdyE9SxkAZrH4RqWOp5ra6ERePJLYvCtqHwkxrEqb1soneg/eU6hALhKf/wD5jC24VdQ4c1haTtzWjo1NFaME9k5S9FGOHNuLgLjOBU3HX5V9iKbXiClsFwxlMyJk8yqcH9k9fRV4jshQcLhVX/ouj/cfhbswg5G8kaEqH0fnHiVWLNm2vKQu4WpYTrEk8unmvLykujpfZNlbpoDB87JPGUNtP+v9ry8sjMRrkiPvVRqm19Y0Xl5MJYhXJaY5G3rqtT2EGRtSoRJENaTzI+V5eQyv8QwX5F2zDmo7O/8ADrca/wClZUqbXMJD8rQInoNQNvVeXlzHQVX8++pUDKHhpzLts3WTotHTxndsDi8DLsWg+s7Ly8tewtaCM4scQHxIBGpDtB1zAEeXsqKp2eZh3B78mYgknScxFnaftcyuLyum6s52ldBsNxYZfBkbpcuGUHSQ1ug0v0KJxBr3szHYlswS025EE3iItFibLi8skF6K11Vz6by57rWymWgb+EXA2tNpQMIw5SKPiA5AAa3ygxP4dZ56ri8hSoLdMniWmo0sznLoRoRaYZbxHSTbfRVPDseynU7pjjzjeZHOIjz/AGXl5GKuwSdFvjcS9rZY0usDGhMgiNSbcuukpvhOIqFg70AFoJcYNtoBHlPovLyUI0e0DW1WNyeIxGVsWOkAXnodTIC0OG4xVL75SzQzDXifr5aLy8hQTUMdI5xzhMmvEXXl5PeidbIuqgSS8gDrZJ0+LGrPckZRbMZgnpzXl5OpMWkHwuJqhpNR7SeggRy6qX8+5eXk3Ji0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16396" name="AutoShape 12" descr="data:image/jpeg;base64,/9j/4AAQSkZJRgABAQAAAQABAAD/2wCEAAkGBxQSEhQUExQWFRUXGBcXFxcXFBQXGBgXFxgXGBcVFhcYHCggGBolHRcYITEhJSkrLi4uFx8zODMsNygtLiwBCgoKDg0OGhAQGiwkHyQsLCwsLCwsLCwsLCwsLCwsLCwsLCwsLCwsLCwsLCwsLCwsLCwsLCwsLCwsLCwsLCwsLP/AABEIANgA6QMBIgACEQEDEQH/xAAcAAACAwEBAQEAAAAAAAAAAAADBAIFBgEABwj/xAA8EAABAwIEAwcCBAYCAQUBAAABAAIRAyEEEjFBBVFhBhMicYGRobHwMkLB0QcUI1Ji4XLxghZDkqKyFf/EABoBAAMBAQEBAAAAAAAAAAAAAAECAwAEBQb/xAAkEQACAgICAgICAwAAAAAAAAAAAQIRAyESMRNBBFEiMhRxgf/aAAwDAQACEQMRAD8Ax9NFIQ6ZTFESUEedkF6uEkSVXVsMNldYs2VNWKEqRoCxe7SVxwlSqC6lCi2VAs1I6SPQ3+oXIU61srjoCJ8jb9lPEU8riORI9kfVjegTwvNapOCnSCwpGgyCng6ECmEZyIykFNWUpVciShlYzYGohSmnCyFlQZhdzlGUd7EPu0LGoG0phpQGsTTWWRFZ4FQxNQtbI1JyjzP7aqWVALs7xyYLdXOuT6CAskZL2WtFoAAEQOQieqm16UpPKmKiwjC1CgErz6iFnQZgrCjBJtemGlTaMGUcy93ih3iFCjrEZrouhtaj02XXYjSVkqzMwlVFel1VviRAsqbEOWkgRQsX3Uw5BqHRSzqDiUJ1m5mObzB+ikKmdrXHVwB9Tr8o3DqYqVGNJyhxAJOgC5jMC7DuNJ48TCbjQtcSWkdP9pl+rQ6i+LYItXaLF4Osp0ikZOyYZdHdTJGig3VMseijWIKJVhUog33SVRqz0GyBUESFENQs1kXBcyhELVzKl9hsGGIjAuNCm1p0AkmwHM8kwAeIMAn7nYBK4bDvpsGdrmuPiOYEG/mtvwLABjhYGp+Zxvk/xZ/lzKa7VYY1MK5xu+i4OBi+RxyubPK7T6LKWutHU8NQ32YNrl4OXQF0Nui2cp4tXAExlUciWxRcC6aa2yEKd001iVmYMsUMqYIQsqyZiyYUdpSzCmGrrMGqEOFvZVWKo6o1dIVXE6lHkjClVeLF2FKFFsY5TkEEahbDiND+Zw7XgAvY2Wj8zmfmZ1ykW8lkIWs7FYnNmpSMw8dOeY1F9iEP6LYZpOn0zLGkcuYXbz5dCuMK0PHaBw1VuIot/pvs9haCGu/Mxw0ylXDOzWHxtMVMI4Uam9N5Jpk/4uuWfI8kzVrkg5MLT0YsvTFJ6PxjgdfDGK1JzOTrFp8nCySouSHPVdjtOok8QUXMhYgArMwNpXgUNsrpKBgymxiFmRKT1kYIacK34Xw4gAx43Cx/sad/+RB9AVPhfCyQKtQeH8jT+Y7Eg/l+q2HBeHENLnxJuSVv2dI7MOPiucv8E6OB7uj0Gp0+f9JXgrm1S+i6MtQOY6DMZhHlIV5xapTyHeNZDz6aZWqh7LUnPrZ4EZsoAAsJj2VWklQ63sw1bDmm97HatcWnzaSD9EMtTvF64fiK7ho6rUI8i9xHwkC5RZwPsOAugKDXIjClAcyqYXVwlDsB4lRlczrkpkjD9MJprUtSKbYukcUxAVXWdCt8S1VdakkbozFGOlTcp02QuvS6YAOdM8JxJZXpuaYIcPkxBSrwpYYQ9pHMLIKPruNwQgyAWPHiH6jqqZuEOGMNJjVpvpsfMcloOF1xUw7bGAI3PydVVcUqiAwva1hky7UOtAHTWfRGacXa6PQxvkqZ2nxl9b+m+7bEiJHKIKDxfsfQe3PRd3bzFjJZ7agqupV8mhJ6tbIdYyZGis6GPDssEgtuOW4uNtOag5u9Fnii1UitwvYc/nrC4/Kwm+1/NcqdkGaNrCY3afxD1TzuJEuynPreQIB33gWKjXxOZ9OnmJfEvduRuOknKEObE/jY/op2dlhIzVmg3MZdpibkaXKsx2Tw4hudxIsTYE8xCA57318jh4TI0nwmSDc3uPqEVlcQaNSC5o2mQLwRyPnyR5X0ZYIL0ef2Tw8Wc822y+Ujp+6UwnAqQqgPD/CCS10Q7+242uPNMtxDqdQNJdkOltpuRfWPaSnKeIZUIabxIESCCJgRzjboEd12bxwTuixwmGzuBcBA09AIgK9FQN2/f5t8rN0H1KbmtP4fykbjYecKzxnFGU6ZLntbH+Qn5Ij2V8UaRPI7Zn+2ePzuptp8/EC8yBzy3BHWbdUThGKbToVXtFqVNzp5uLfCPchU9OnQx1Rzg4Nk5Z3k3zXAi4i2syj8TpvwuFq0DBa8Z2uF5aKlNpHnLgfRNMW6iYlgXi1FaFItUDgINC6wqYaowgYk5yiHKLiuNCKiGjoF0TIvU2I3cp+JhminKaVppqm5VCRqBJVKafImydZw9u9ypOLbAzOPalnsWmr8NaRYQVQYmkWmClaaAIVGrzZCK8KDkEwn0jB1XswNNzCGFwmzW6KiGesHNeXVIOuQCOV9wo8Nxzn4TKf/AGyWi+2v6q47P0f6Gadybn4CvF8lTO1KkmhalggweKeZ29pi5hSrYhhJAIEiRYwQNJiTrsu40mc05nH2A02UcKQwZ6kmYaLeMEwoySukdELqzjG+MOcSRqSW20lpP+IE6b+qG6iW1GucS1sjINyTPxr1urDGVmszNZYENJkzN7Ae23Jc40MtNrgA5zYABAInWSI8trKUikRHE4oiswmPDr0nS56bdeq67DufifC5swC6BedB8bCR5IGNqAmnUuS+ASTaQ25IOmx39ITTMSRipETkA2MGSSD6k+6WqG70W4pNd/zAJykkmYAA25m/lySxosqF2WQ4eF1ts3iMeYmfPkpcSqCnlqtsHXcORgDwn29l3iWIb/NMaDADczrX05DS8+xTJ2hWqYSgHN8MEt97fpt6IOP4M2swt8IBnbc7nr06K3wDG1qeYNcAbQ9hBcBAkE32+VJlAScrYi8g662jknjNx0LKCl0ZbhuFo0KjQQBByxbzDj6Aa8irztKGnBzoGsqSd/E0BrfV2T2Vb2i4VmeKzJzNPiaBNp+76apDtfTijSdnIkwWbG0z1I/VPKV0QkuMWzKU0QhDplHhTZ5zOALmREavOCFgBVGLjBCm9DCeLCglM3TfeBJNeQid50VFOgjTCjsKXaEdgTozQaifEE+XOVY5FpY6LOWUkuxWPtxBVHxMy6U9Ux4hVWKqZkmRqjWKvCg5q88omHomo4NbqVJIZI2XZfgQOHNR0w64EegRsDTDS6G5pIA8Maak/YV9QcKGGYw3cAJv9TyVN3oMF1gTMiRvaJuPPqm5UelGFJDDMFDszhfqIv7i3pySPaTDltOGtPiP42gODXE2e8am/RBocTfWxGSgC8Zj4nnKwdARJJtr9EhxXtXXwtR1F+FeKhMmXNYD1ZDCXD1QSZRtDXEMSe7o1XgsLXBlTUgZTLXTExb5UMTxZtR0flLgfI3cST0LQfNJ4j+IlTIO9wjTTOsuIJ5gAi5Vvxrh2GqYahjMMMoeQC07Tq0jYiCCtKDqwRnTooOIuIFnaOnWdNHSeYJHp0VjwpwDc3hL4PruNNohI49ssmLwfLnvrbdWHBaBLGkbiDPUk2/bqEj6KJ7LbhfCKmKZJOWlTNy47tub8hzXOIdtuHgltMd7UG4b4SRaxJAKc49xEN4S6gz8dRxpmLEAmTO8GI9VW8F7AChTa7F12NaBIaxg70j+2TMnawlPGMeNiyk+VFr2e49Vx1U0qLCMrc1So7LkYDIgxPj3hIPr1WVnd1V/mMpOZuW4AiwgkA+ia/ni2kaNFgwuF1LWuca1UnXvHgSCeQJPMqw4Q4UyA2kWh2hA1HNx29yllx9Bjy9kaLWOGadZkXvpM68vhVXbnhZdhadYaMd4ht4oEi06ge6bo4ucViGC8ODhBnUQZ9vJWeJw38xhK9HQxLTbUeIb/stdaJ5I8os+QNRlHu4spFBnlMk1eJXAFxwQFIvKHKIRZCyJrGRIKWZQIXFrMWTSjMKXaUdi6UMTclaiaIQKgUcgGAAUKiLCG4TZSQouKJcYF1sOzXAsjmOqjxWIaQLepKJwDgppt7x7fFrBOyewmNFWsKbbHfcDqqL6O/DhpcmOdoMTAOW46C06W/f2WQ4rj3AspAeOqQHOt4WaT03Vnx3EZCW6mdbENba5m0nqqzDYYPrU3kiGtIAsTrM9EySsveiyr8JYPw1HiILS14sANIiCN047jVdzQyo3D4mmLRVpg+fimJjeAlsbTeZuDoT4R+HQtiPL2XHPaARSALzYzbKI1PzottdGtPsuMLhsBXbFbB0mHQFkOAnSLCNlj+IPOENTCNOamahe3oD8ztqrCmx51cSCY2k3mwAgBV+JpB1Yk6aAnURqPvkl5OqY/FXos6VAOZ16e3n8J/g0Bga6J0PO25nddwjxYgj2MI1EZjbz2Anp7JLQ1MquM0HU3NeDIBDtLEgyCj8T4lUrOEmAWiCATa8281PjWPa1sOB/EBIE3OjjGglApsDYJaXCeZtNiRHoksfod4XTe2STANr5BEfmA2V9w5xF21Gub/dDC4k9QqnDcOBA8JqAEFuXx3NrtJsP2R8VwprhrDwQWwS0B3LKCAqxSolKWxDF4Z1LHd5pna5pHpIPRXnCsWGtqbEAkmTrGp+FW9pan9SiSDOXTrF45H7858Ert70scZLhdp1ymQbawN/NB9gXR86x1UGo8iBLjoSRr1UA9c40zu69VkQA9wjpNks2omaPJlHY0HruZLseiSkFDtuuhqhTcitckZiD2oeVFquQM6KCOsCYYl2ozSuxDBSgVEUlAeVLIgMG5XXZzBSe8cJA0BnX6FV/DcMaj9JA15epWjfLQBIsLhugH1KitHV8bDf5Poti8QZi+gGnqocKGerIu1oNtgY5HU3j1VdSfLb+Ee5P3yVj2erNNfum2ESRtbn7/PmqQWzsm6RXcY4eJdVrHwgFwZpPIvdHx0VP2foOqnvTzMATA5DkCtb20wmam+QcoH4ZPiO0xtOw5bQstguKVaNDumsmryAbIB1Ab+gtz3V3EipHMfQdWxRaH1GhgGmaJ6EG5QXlzXBj/wCoSd4a4xpLol36q0wGGyNJeSXOkmQTrsQBeFGtSY+oMpBc2NMtvPxT6JN2MDjumm5L3OIaCTvqQNx4onoqnifDXFrXXIa4EtBykgeXor3jmHrZ2mjTLi4EgTAnryBvdNYHC1HVMtVrGsgAHMDLvzCNgBHNI4ux1JUVeHxbi1raeUiJLnbTo0Ab7+oRG0nNk1K/dhsflDR6knyOu6R7bdhqjKTquHqEtBNQsE62Hgg/CyuLxra1Pu31JJa2C2XS9toAGs2TeJr0ZZUzc13NxFWlSs9w/qS0+EtEgOJ2uNOYVziHsaHNa0ufTZnyNEui4BFoPknew/ZpuGwbS1k13MBIe7QxOS48IEph1Gq3N3uKpUZdThrAC4aSwnUkmyEsNMyzWNdksHUylz2ZBAjNFwRO3LT0QcRRh5hxADgZNOpHuREK64a4A1CC99zBOZrRYAhokfAWcxzQX5XtcQTIcSXiBf8AtcLRuEygqE5bPce4d3rMzSLRDrgA/lgz6D2SeFwTnGnVn+o2M4E3izvCRIB9E9wJ7h3jHNySJH4YdrcOFjO/hbHLVc7OYiazmuYWFpEaR6EflP184WUTOR8u7VtjF1tvFPuBB9rqvY1ab+I/DhSxtQtkNMOFpaJ/KSLtvMAjytCzdMJZKjgydnWNRMq81SJUiR5q7Ki1y44oUE5Vel8yNVQE6QyLlqK1QaiAroRmdchsplzgBujOTmCowCRqQkyD4sfklRY4RgpNDQQBudyShYrEAT118ksXkATroB+pS9UF29uX6+a50t2evSSpFlXxwDREXAAEb/ZTHZWqyliWO1LrTGk7/p6rOvBbytA9SmMHi8r6ZAnKQ75+/dVj3ZKfR9UxdAOMm97A6T93Wf4pw1jXd4bHQQB5n7Kvm45rmNdIJ0F7TvHrb0Wf7VYkMZLnAElrBJFiSOe+kfNguuUbRzJ0L4nhFPENbJMTmgH8R2c6NfXRGpcCptENbPN3zqfoudnuJCrmIjI12Rp5mw+J9JC0rWD790vjNzMzxKkDTI8cNEZg8sNr20CqaOAog5hhHPuHtc6oy5eIdF9Ym2+q12KwusiZWD7RcCq5mnDuDfFmIIH4j+Zp2PXe3JLS9htmgxePq0mFjG0aTWzlhxccgFjAAAM7X/b5xxTHUv5xtQAF4Bzua2PHAh0ARIvf9lc4nh2KNKKjogRA8pLoi+9rKvwHZCq1pLiQS1ri4SQc0jJYSbe8qidimj4BxulWIbUe94OZpzVXNAE7NGuw9VdV+0uGwkQ2mCXEuhrnkkWaQRvESOWiz+B/hxne0tdBDg5wIMOZI8M6TuvoPDOzOHpAuLJ5B1zI0136oNmQz2Zz1KbqtUvDn6AuNm7ECSGyLwNoR8ThOYDoOZpOoPmE1hjJtZOV6MjqkasZGR4ljGsLZsHHU7bX/wATzvr5J7hmEbZwEb/f3qqXtvh292QfCDuR4Z0/8TKu+xlXPQYTcgQZ1kWPnpKyRmzD/wAV4GIpuiCWxmbZ3rs4EbH3WFaPvT4Wx/irWnEBpA8P4TOx289PQBYxhUcnZx5HsnC85eC65SEBtK8SV0LqNBsg8oSaXMqxkWDSjUmkmBdPYXgznMDiQ0b/ALp8U2MaA0X57lVeVROrH8WU+9IVoYUNEv15WRMM8vccttglsW37m6e4dTDGnnEk8lBycts9GGKONUgWJwwkAGY36rwwczB0EA//AKKjUqZiL6+3SU3xCu1od5fJ5/sjdGqysqua1sC8b+kKrxJOp5jw25/onKtbcRG8feqUd43G1ogW5Jk6FasvuznEjnp53Qylmf528LY/5Cf/ABS3b7ibcVTaaboIh8k/hGfKHEcwy59OSpn0y/w3aBy+vwkcZQdDgIMjKYtbU/IA9SqxzVolLFex7sTx4U6rW6UwIY3c3I083FxPMHnb7Jw58sEmXEX+p8t/hfnV2GdTLXDVplvmDIB6Svr/APDjjzK1GCSXglpn/FrCY6eKPddMJKRzzi4s12JEjos/UZmcQPuIWhrHwZuh+Ik/KzPCMSO+cDqGlw8i4EfUj0QlECIitkID7iQL9Ve4eozKYg7/AEVbxxjGObm0cYB6kSB639lW0XEOLGujwiORBm/n+6nfEarN3w9wyiYshYjHh78o/DsefVZR1Wo/Vxi8dOhHmVfcLoyGzrAW5WaqLfBp6rp9+4SbGQZTzRI9EyAYXt3j+5Y4uE03CDaQCbAuHKbevnKX8LeJA0n0zILCNxofwmfYTzhd/iI0inB0u0zo5pBA9QbRyM7QsBwTHVMK4PYZiWkH8zeR91nJRFlKh3t/iW1cQXt8nDkfqJjTzWbY5WPGHZ6r3/3GUkWQuae2czds8HLudTbT3KmaYhKkCgAcuSokQUZlNEx1qllRG0bLmRIwGvZje8uRDBzCSq18xJEAaD72ReIHK0MFlX4uqGsyg336DUmeqRKz6BuiUDc9UY1/CB9Pb7Kpqdc5nO5tgdJ3807wwNc1pnznp+iook3IO8AAGY39RyQK2Iz0je5JF1LFXF7Xt5f9pWg/w5b3M+nNY3QfAtGS/Sf0CYIaNtUHCM3cdNBOhQ8RXuI9I/XolfZkHc1sHLqRfzVczBPJkn76/eyucLRIbm1Q8a7KJm/3y1U+VFFGzOY7h9TWx2H396rnCX18MXOYIJa5o5Auy+LqRlVhTr55DZtqSIEIT6pBhzYHPWx9dVSOSS6EljT7NPW7ZvbhKXhLqgcQ9vNuZhd8WCquB8Wc3EUy4jK3M2R+Zri7K8c/xRBuC0pKi1mmaTy+/P6pF+JMnJTLgHQ7y2g8/vZW88pE/BGJveNY4YilBs4EAX5BpDh8weRVJwzFuFYU3nxGSwzYkiDHLayhhachpJc3SQdN9iiPwIqPY4QXNOdjhvzb1MXjok8nJg8fE1mHnNJ316kW91puGzCzmBq52WgnVvWDceevwr/BYkNAzW5FUgSki5dVH7eeqhh+KNJyzf6HkVyARbQiyo2sc15cRN/Ip3OgKNiXbOm57HZWlzT+IAAm2jh/kPlfKqjSHR/r4X2UmYMk39/NZDtzwRpYK1NsOmHRoZ3XM8lvYM3x7jyRj6h8IP8A4n9Pgf8A1Sj9UV1IgGfvdBFNURwE3CV0iyNTZ4QvGkjQRPKjsUKjIXqZQYrG2aLkIbXr2dagFj2grkG1yPuEkastPldWHF6YuBoLKpqENty/fRTjtUe69OzrhcAchP6JzCQGgTAEyT5oOGpzLyYvsiYJuZpzC+3+096FqwmKdaImL39DdLZ/CCfL9vj6qdfTWSbn6fQJKnWB/wDlEbefldZIDLMOhoAuN+caBTwGAJNx5i+iHw+rmDvuVb8NqjOZ5beg9lOdoaIy54axskAXtuqtgLySSA28DX3TWJwZqa2A29bIgZkAEDoP10+q5zoQrlawEyGhZjiPCzXfmbVETpP6Dmr3i/DnVyBJDRrBEIuCwVJkACBaLATG4tJ808ZcdrsWUeWn0L4ThzWNGkjcgmIi+mslSw76ZzQ5pJN4gX525wnO6D8wymBM9bdfMFQ4b2Zax3eNaQdCAY16DzRT+wNV0WODoZwIMjedfUq0pcOa1jSGxBsRsgYTgT2uBpvLRq4SDKvMP3lMxWymmdHAFpH/AC29bIwTuxMjVUA4bQyEwS4STfaVaveD4SOoSNfCd3U7xt2nXl79ZUnVTsN/b7suno5i2wciQ0/r/wBqFWSCqoYssBJM/tsh4bEOqOO4PmPf90G9BSLCq7M0gfiA9UPDy/DuziTFx5dOacwuFJI5dCm6lAtsNFF2yyroxnEuzzXsBpxfVZvFdn3UzC+n18OMoPuu1OHteFozfsjk+PGR8l/kHMvFlxwGi3/E+EZWkACFQngp1jyVFL6OKfx5RMr/AC5m4RYGmUey1tDgBc2TZArcCDRY32TpMnwZk6+AOrdOUoP8o/8AtVu9jmkhwUJWEoibiTrdU/EPxt3G/kreozM7k1s/6+ircXhS4fACnA9qQfB1Rl8gb9Z+URtXS9tf0+UEsLGBoHiOp89AEqajo6A3/T5latmvROpUMk2jUrgoQXbR10n/ALXToSd9B9UmcRLjOhM+Um/30TIVh6GJLKgvIMj9ir9tQBzANxzhZKtVtI3MD0Ovwr3go7/KyxdMGf1WmtWCL2abEVwykMsTEyL/AH/pZ5uKqF0uJPSRYcpHqrLjVCHtZoxrRMb6ahAwuDaSCRoRG9ydTdcp0robo0i4ZqsCdBJgDYJTHcVawhrIL9A1g8R5AAX9VZ4nAuf4WnLzIbcRuOR6png/ZiizxNmo/dz4184+spoxT7BKbXRQ0+GYvENME09xHloTtf8AVaXhvZ2vTDM5c4lok6ibg+llpcI4UcznkAbkwBPK4+VScS/iTSpv7pje8fMADr5baqnBNUS8j7LjhWDDLHMb7mVaVGiQ0iQfX9Elw7i4e3+tTyu1iWnXSCCVZMxlBt80f8v3Twil7Jyk2Ku4e1rS1v4SNL/F/hVuGsYPzuryrjaREio2PNUAxdKs4hlRpAMWvc9fdUk0TSZPuhOliPhdpNa0yYAmOhUnd21sGtB0kjbks7xHDlxIbXGWIsCOtgDcj9VO4+2PUvRoMVxunTLRckmIA+vLVXIx4fTkscCNJ3WNwLKdFkveaj9R4ZJ872Wk4fxdhaAYbtDrX0i5S8k2NxaQvisU/VjSdyE9SxkAZrH4RqWOp5ra6ERePJLYvCtqHwkxrEqb1soneg/eU6hALhKf/wD5jC24VdQ4c1haTtzWjo1NFaME9k5S9FGOHNuLgLjOBU3HX5V9iKbXiClsFwxlMyJk8yqcH9k9fRV4jshQcLhVX/ouj/cfhbswg5G8kaEqH0fnHiVWLNm2vKQu4WpYTrEk8unmvLykujpfZNlbpoDB87JPGUNtP+v9ry8sjMRrkiPvVRqm19Y0Xl5MJYhXJaY5G3rqtT2EGRtSoRJENaTzI+V5eQyv8QwX5F2zDmo7O/8ADrca/wClZUqbXMJD8rQInoNQNvVeXlzHQVX8++pUDKHhpzLts3WTotHTxndsDi8DLsWg+s7Ly8tewtaCM4scQHxIBGpDtB1zAEeXsqKp2eZh3B78mYgknScxFnaftcyuLyum6s52ldBsNxYZfBkbpcuGUHSQ1ug0v0KJxBr3szHYlswS025EE3iItFibLi8skF6K11Vz6by57rWymWgb+EXA2tNpQMIw5SKPiA5AAa3ygxP4dZ56ri8hSoLdMniWmo0sznLoRoRaYZbxHSTbfRVPDseynU7pjjzjeZHOIjz/AGXl5GKuwSdFvjcS9rZY0usDGhMgiNSbcuukpvhOIqFg70AFoJcYNtoBHlPovLyUI0e0DW1WNyeIxGVsWOkAXnodTIC0OG4xVL75SzQzDXifr5aLy8hQTUMdI5xzhMmvEXXl5PeidbIuqgSS8gDrZJ0+LGrPckZRbMZgnpzXl5OpMWkHwuJqhpNR7SeggRy6qX8+5eXk3Ji0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16398" name="AutoShape 14" descr="data:image/jpeg;base64,/9j/4AAQSkZJRgABAQAAAQABAAD/2wCEAAkGBxQSEhQUExQWFRUXGBcXFxcXFBQXGBgXFxgXGBcVFhcYHCggGBolHRcYITEhJSkrLi4uFx8zODMsNygtLiwBCgoKDg0OGhAQGiwkHyQsLCwsLCwsLCwsLCwsLCwsLCwsLCwsLCwsLCwsLCwsLCwsLCwsLCwsLCwsLCwsLCwsLP/AABEIANgA6QMBIgACEQEDEQH/xAAcAAACAwEBAQEAAAAAAAAAAAADBAIFBgEABwj/xAA8EAABAwIEAwcCBAYCAQUBAAABAAIRAyEEEjFBBVFhBhMicYGRobHwMkLB0QcUI1Ji4XLxghZDkqKyFf/EABoBAAMBAQEBAAAAAAAAAAAAAAECAwAEBQb/xAAkEQACAgICAgICAwAAAAAAAAAAAQIRAyESMRNBBFEiMhRxgf/aAAwDAQACEQMRAD8Ax9NFIQ6ZTFESUEedkF6uEkSVXVsMNldYs2VNWKEqRoCxe7SVxwlSqC6lCi2VAs1I6SPQ3+oXIU61srjoCJ8jb9lPEU8riORI9kfVjegTwvNapOCnSCwpGgyCng6ECmEZyIykFNWUpVciShlYzYGohSmnCyFlQZhdzlGUd7EPu0LGoG0phpQGsTTWWRFZ4FQxNQtbI1JyjzP7aqWVALs7xyYLdXOuT6CAskZL2WtFoAAEQOQieqm16UpPKmKiwjC1CgErz6iFnQZgrCjBJtemGlTaMGUcy93ih3iFCjrEZrouhtaj02XXYjSVkqzMwlVFel1VviRAsqbEOWkgRQsX3Uw5BqHRSzqDiUJ1m5mObzB+ikKmdrXHVwB9Tr8o3DqYqVGNJyhxAJOgC5jMC7DuNJ48TCbjQtcSWkdP9pl+rQ6i+LYItXaLF4Osp0ikZOyYZdHdTJGig3VMseijWIKJVhUog33SVRqz0GyBUESFENQs1kXBcyhELVzKl9hsGGIjAuNCm1p0AkmwHM8kwAeIMAn7nYBK4bDvpsGdrmuPiOYEG/mtvwLABjhYGp+Zxvk/xZ/lzKa7VYY1MK5xu+i4OBi+RxyubPK7T6LKWutHU8NQ32YNrl4OXQF0Nui2cp4tXAExlUciWxRcC6aa2yEKd001iVmYMsUMqYIQsqyZiyYUdpSzCmGrrMGqEOFvZVWKo6o1dIVXE6lHkjClVeLF2FKFFsY5TkEEahbDiND+Zw7XgAvY2Wj8zmfmZ1ykW8lkIWs7FYnNmpSMw8dOeY1F9iEP6LYZpOn0zLGkcuYXbz5dCuMK0PHaBw1VuIot/pvs9haCGu/Mxw0ylXDOzWHxtMVMI4Uam9N5Jpk/4uuWfI8kzVrkg5MLT0YsvTFJ6PxjgdfDGK1JzOTrFp8nCySouSHPVdjtOok8QUXMhYgArMwNpXgUNsrpKBgymxiFmRKT1kYIacK34Xw4gAx43Cx/sad/+RB9AVPhfCyQKtQeH8jT+Y7Eg/l+q2HBeHENLnxJuSVv2dI7MOPiucv8E6OB7uj0Gp0+f9JXgrm1S+i6MtQOY6DMZhHlIV5xapTyHeNZDz6aZWqh7LUnPrZ4EZsoAAsJj2VWklQ63sw1bDmm97HatcWnzaSD9EMtTvF64fiK7ho6rUI8i9xHwkC5RZwPsOAugKDXIjClAcyqYXVwlDsB4lRlczrkpkjD9MJprUtSKbYukcUxAVXWdCt8S1VdakkbozFGOlTcp02QuvS6YAOdM8JxJZXpuaYIcPkxBSrwpYYQ9pHMLIKPruNwQgyAWPHiH6jqqZuEOGMNJjVpvpsfMcloOF1xUw7bGAI3PydVVcUqiAwva1hky7UOtAHTWfRGacXa6PQxvkqZ2nxl9b+m+7bEiJHKIKDxfsfQe3PRd3bzFjJZ7agqupV8mhJ6tbIdYyZGis6GPDssEgtuOW4uNtOag5u9Fnii1UitwvYc/nrC4/Kwm+1/NcqdkGaNrCY3afxD1TzuJEuynPreQIB33gWKjXxOZ9OnmJfEvduRuOknKEObE/jY/op2dlhIzVmg3MZdpibkaXKsx2Tw4hudxIsTYE8xCA57318jh4TI0nwmSDc3uPqEVlcQaNSC5o2mQLwRyPnyR5X0ZYIL0ef2Tw8Wc822y+Ujp+6UwnAqQqgPD/CCS10Q7+242uPNMtxDqdQNJdkOltpuRfWPaSnKeIZUIabxIESCCJgRzjboEd12bxwTuixwmGzuBcBA09AIgK9FQN2/f5t8rN0H1KbmtP4fykbjYecKzxnFGU6ZLntbH+Qn5Ij2V8UaRPI7Zn+2ePzuptp8/EC8yBzy3BHWbdUThGKbToVXtFqVNzp5uLfCPchU9OnQx1Rzg4Nk5Z3k3zXAi4i2syj8TpvwuFq0DBa8Z2uF5aKlNpHnLgfRNMW6iYlgXi1FaFItUDgINC6wqYaowgYk5yiHKLiuNCKiGjoF0TIvU2I3cp+JhminKaVppqm5VCRqBJVKafImydZw9u9ypOLbAzOPalnsWmr8NaRYQVQYmkWmClaaAIVGrzZCK8KDkEwn0jB1XswNNzCGFwmzW6KiGesHNeXVIOuQCOV9wo8Nxzn4TKf/AGyWi+2v6q47P0f6Gadybn4CvF8lTO1KkmhalggweKeZ29pi5hSrYhhJAIEiRYwQNJiTrsu40mc05nH2A02UcKQwZ6kmYaLeMEwoySukdELqzjG+MOcSRqSW20lpP+IE6b+qG6iW1GucS1sjINyTPxr1urDGVmszNZYENJkzN7Ae23Jc40MtNrgA5zYABAInWSI8trKUikRHE4oiswmPDr0nS56bdeq67DufifC5swC6BedB8bCR5IGNqAmnUuS+ASTaQ25IOmx39ITTMSRipETkA2MGSSD6k+6WqG70W4pNd/zAJykkmYAA25m/lySxosqF2WQ4eF1ts3iMeYmfPkpcSqCnlqtsHXcORgDwn29l3iWIb/NMaDADczrX05DS8+xTJ2hWqYSgHN8MEt97fpt6IOP4M2swt8IBnbc7nr06K3wDG1qeYNcAbQ9hBcBAkE32+VJlAScrYi8g662jknjNx0LKCl0ZbhuFo0KjQQBByxbzDj6Aa8irztKGnBzoGsqSd/E0BrfV2T2Vb2i4VmeKzJzNPiaBNp+76apDtfTijSdnIkwWbG0z1I/VPKV0QkuMWzKU0QhDplHhTZ5zOALmREavOCFgBVGLjBCm9DCeLCglM3TfeBJNeQid50VFOgjTCjsKXaEdgTozQaifEE+XOVY5FpY6LOWUkuxWPtxBVHxMy6U9Ux4hVWKqZkmRqjWKvCg5q88omHomo4NbqVJIZI2XZfgQOHNR0w64EegRsDTDS6G5pIA8Maak/YV9QcKGGYw3cAJv9TyVN3oMF1gTMiRvaJuPPqm5UelGFJDDMFDszhfqIv7i3pySPaTDltOGtPiP42gODXE2e8am/RBocTfWxGSgC8Zj4nnKwdARJJtr9EhxXtXXwtR1F+FeKhMmXNYD1ZDCXD1QSZRtDXEMSe7o1XgsLXBlTUgZTLXTExb5UMTxZtR0flLgfI3cST0LQfNJ4j+IlTIO9wjTTOsuIJ5gAi5Vvxrh2GqYahjMMMoeQC07Tq0jYiCCtKDqwRnTooOIuIFnaOnWdNHSeYJHp0VjwpwDc3hL4PruNNohI49ssmLwfLnvrbdWHBaBLGkbiDPUk2/bqEj6KJ7LbhfCKmKZJOWlTNy47tub8hzXOIdtuHgltMd7UG4b4SRaxJAKc49xEN4S6gz8dRxpmLEAmTO8GI9VW8F7AChTa7F12NaBIaxg70j+2TMnawlPGMeNiyk+VFr2e49Vx1U0qLCMrc1So7LkYDIgxPj3hIPr1WVnd1V/mMpOZuW4AiwgkA+ia/ni2kaNFgwuF1LWuca1UnXvHgSCeQJPMqw4Q4UyA2kWh2hA1HNx29yllx9Bjy9kaLWOGadZkXvpM68vhVXbnhZdhadYaMd4ht4oEi06ge6bo4ucViGC8ODhBnUQZ9vJWeJw38xhK9HQxLTbUeIb/stdaJ5I8os+QNRlHu4spFBnlMk1eJXAFxwQFIvKHKIRZCyJrGRIKWZQIXFrMWTSjMKXaUdi6UMTclaiaIQKgUcgGAAUKiLCG4TZSQouKJcYF1sOzXAsjmOqjxWIaQLepKJwDgppt7x7fFrBOyewmNFWsKbbHfcDqqL6O/DhpcmOdoMTAOW46C06W/f2WQ4rj3AspAeOqQHOt4WaT03Vnx3EZCW6mdbENba5m0nqqzDYYPrU3kiGtIAsTrM9EySsveiyr8JYPw1HiILS14sANIiCN047jVdzQyo3D4mmLRVpg+fimJjeAlsbTeZuDoT4R+HQtiPL2XHPaARSALzYzbKI1PzottdGtPsuMLhsBXbFbB0mHQFkOAnSLCNlj+IPOENTCNOamahe3oD8ztqrCmx51cSCY2k3mwAgBV+JpB1Yk6aAnURqPvkl5OqY/FXos6VAOZ16e3n8J/g0Bga6J0PO25nddwjxYgj2MI1EZjbz2Anp7JLQ1MquM0HU3NeDIBDtLEgyCj8T4lUrOEmAWiCATa8281PjWPa1sOB/EBIE3OjjGglApsDYJaXCeZtNiRHoksfod4XTe2STANr5BEfmA2V9w5xF21Gub/dDC4k9QqnDcOBA8JqAEFuXx3NrtJsP2R8VwprhrDwQWwS0B3LKCAqxSolKWxDF4Z1LHd5pna5pHpIPRXnCsWGtqbEAkmTrGp+FW9pan9SiSDOXTrF45H7858Ert70scZLhdp1ymQbawN/NB9gXR86x1UGo8iBLjoSRr1UA9c40zu69VkQA9wjpNks2omaPJlHY0HruZLseiSkFDtuuhqhTcitckZiD2oeVFquQM6KCOsCYYl2ozSuxDBSgVEUlAeVLIgMG5XXZzBSe8cJA0BnX6FV/DcMaj9JA15epWjfLQBIsLhugH1KitHV8bDf5Poti8QZi+gGnqocKGerIu1oNtgY5HU3j1VdSfLb+Ee5P3yVj2erNNfum2ESRtbn7/PmqQWzsm6RXcY4eJdVrHwgFwZpPIvdHx0VP2foOqnvTzMATA5DkCtb20wmam+QcoH4ZPiO0xtOw5bQstguKVaNDumsmryAbIB1Ab+gtz3V3EipHMfQdWxRaH1GhgGmaJ6EG5QXlzXBj/wCoSd4a4xpLol36q0wGGyNJeSXOkmQTrsQBeFGtSY+oMpBc2NMtvPxT6JN2MDjumm5L3OIaCTvqQNx4onoqnifDXFrXXIa4EtBykgeXor3jmHrZ2mjTLi4EgTAnryBvdNYHC1HVMtVrGsgAHMDLvzCNgBHNI4ux1JUVeHxbi1raeUiJLnbTo0Ab7+oRG0nNk1K/dhsflDR6knyOu6R7bdhqjKTquHqEtBNQsE62Hgg/CyuLxra1Pu31JJa2C2XS9toAGs2TeJr0ZZUzc13NxFWlSs9w/qS0+EtEgOJ2uNOYVziHsaHNa0ufTZnyNEui4BFoPknew/ZpuGwbS1k13MBIe7QxOS48IEph1Gq3N3uKpUZdThrAC4aSwnUkmyEsNMyzWNdksHUylz2ZBAjNFwRO3LT0QcRRh5hxADgZNOpHuREK64a4A1CC99zBOZrRYAhokfAWcxzQX5XtcQTIcSXiBf8AtcLRuEygqE5bPce4d3rMzSLRDrgA/lgz6D2SeFwTnGnVn+o2M4E3izvCRIB9E9wJ7h3jHNySJH4YdrcOFjO/hbHLVc7OYiazmuYWFpEaR6EflP184WUTOR8u7VtjF1tvFPuBB9rqvY1ab+I/DhSxtQtkNMOFpaJ/KSLtvMAjytCzdMJZKjgydnWNRMq81SJUiR5q7Ki1y44oUE5Vel8yNVQE6QyLlqK1QaiAroRmdchsplzgBujOTmCowCRqQkyD4sfklRY4RgpNDQQBudyShYrEAT118ksXkATroB+pS9UF29uX6+a50t2evSSpFlXxwDREXAAEb/ZTHZWqyliWO1LrTGk7/p6rOvBbytA9SmMHi8r6ZAnKQ75+/dVj3ZKfR9UxdAOMm97A6T93Wf4pw1jXd4bHQQB5n7Kvm45rmNdIJ0F7TvHrb0Wf7VYkMZLnAElrBJFiSOe+kfNguuUbRzJ0L4nhFPENbJMTmgH8R2c6NfXRGpcCptENbPN3zqfoudnuJCrmIjI12Rp5mw+J9JC0rWD790vjNzMzxKkDTI8cNEZg8sNr20CqaOAog5hhHPuHtc6oy5eIdF9Ym2+q12KwusiZWD7RcCq5mnDuDfFmIIH4j+Zp2PXe3JLS9htmgxePq0mFjG0aTWzlhxccgFjAAAM7X/b5xxTHUv5xtQAF4Bzua2PHAh0ARIvf9lc4nh2KNKKjogRA8pLoi+9rKvwHZCq1pLiQS1ri4SQc0jJYSbe8qidimj4BxulWIbUe94OZpzVXNAE7NGuw9VdV+0uGwkQ2mCXEuhrnkkWaQRvESOWiz+B/hxne0tdBDg5wIMOZI8M6TuvoPDOzOHpAuLJ5B1zI0136oNmQz2Zz1KbqtUvDn6AuNm7ECSGyLwNoR8ThOYDoOZpOoPmE1hjJtZOV6MjqkasZGR4ljGsLZsHHU7bX/wATzvr5J7hmEbZwEb/f3qqXtvh292QfCDuR4Z0/8TKu+xlXPQYTcgQZ1kWPnpKyRmzD/wAV4GIpuiCWxmbZ3rs4EbH3WFaPvT4Wx/irWnEBpA8P4TOx289PQBYxhUcnZx5HsnC85eC65SEBtK8SV0LqNBsg8oSaXMqxkWDSjUmkmBdPYXgznMDiQ0b/ALp8U2MaA0X57lVeVROrH8WU+9IVoYUNEv15WRMM8vccttglsW37m6e4dTDGnnEk8lBycts9GGKONUgWJwwkAGY36rwwczB0EA//AKKjUqZiL6+3SU3xCu1od5fJ5/sjdGqysqua1sC8b+kKrxJOp5jw25/onKtbcRG8feqUd43G1ogW5Jk6FasvuznEjnp53Qylmf528LY/5Cf/ABS3b7ibcVTaaboIh8k/hGfKHEcwy59OSpn0y/w3aBy+vwkcZQdDgIMjKYtbU/IA9SqxzVolLFex7sTx4U6rW6UwIY3c3I083FxPMHnb7Jw58sEmXEX+p8t/hfnV2GdTLXDVplvmDIB6Svr/APDjjzK1GCSXglpn/FrCY6eKPddMJKRzzi4s12JEjos/UZmcQPuIWhrHwZuh+Ik/KzPCMSO+cDqGlw8i4EfUj0QlECIitkID7iQL9Ve4eozKYg7/AEVbxxjGObm0cYB6kSB639lW0XEOLGujwiORBm/n+6nfEarN3w9wyiYshYjHh78o/DsefVZR1Wo/Vxi8dOhHmVfcLoyGzrAW5WaqLfBp6rp9+4SbGQZTzRI9EyAYXt3j+5Y4uE03CDaQCbAuHKbevnKX8LeJA0n0zILCNxofwmfYTzhd/iI0inB0u0zo5pBA9QbRyM7QsBwTHVMK4PYZiWkH8zeR91nJRFlKh3t/iW1cQXt8nDkfqJjTzWbY5WPGHZ6r3/3GUkWQuae2czds8HLudTbT3KmaYhKkCgAcuSokQUZlNEx1qllRG0bLmRIwGvZje8uRDBzCSq18xJEAaD72ReIHK0MFlX4uqGsyg336DUmeqRKz6BuiUDc9UY1/CB9Pb7Kpqdc5nO5tgdJ3807wwNc1pnznp+iook3IO8AAGY39RyQK2Iz0je5JF1LFXF7Xt5f9pWg/w5b3M+nNY3QfAtGS/Sf0CYIaNtUHCM3cdNBOhQ8RXuI9I/XolfZkHc1sHLqRfzVczBPJkn76/eyucLRIbm1Q8a7KJm/3y1U+VFFGzOY7h9TWx2H396rnCX18MXOYIJa5o5Auy+LqRlVhTr55DZtqSIEIT6pBhzYHPWx9dVSOSS6EljT7NPW7ZvbhKXhLqgcQ9vNuZhd8WCquB8Wc3EUy4jK3M2R+Zri7K8c/xRBuC0pKi1mmaTy+/P6pF+JMnJTLgHQ7y2g8/vZW88pE/BGJveNY4YilBs4EAX5BpDh8weRVJwzFuFYU3nxGSwzYkiDHLayhhachpJc3SQdN9iiPwIqPY4QXNOdjhvzb1MXjok8nJg8fE1mHnNJ316kW91puGzCzmBq52WgnVvWDceevwr/BYkNAzW5FUgSki5dVH7eeqhh+KNJyzf6HkVyARbQiyo2sc15cRN/Ip3OgKNiXbOm57HZWlzT+IAAm2jh/kPlfKqjSHR/r4X2UmYMk39/NZDtzwRpYK1NsOmHRoZ3XM8lvYM3x7jyRj6h8IP8A4n9Pgf8A1Sj9UV1IgGfvdBFNURwE3CV0iyNTZ4QvGkjQRPKjsUKjIXqZQYrG2aLkIbXr2dagFj2grkG1yPuEkastPldWHF6YuBoLKpqENty/fRTjtUe69OzrhcAchP6JzCQGgTAEyT5oOGpzLyYvsiYJuZpzC+3+096FqwmKdaImL39DdLZ/CCfL9vj6qdfTWSbn6fQJKnWB/wDlEbefldZIDLMOhoAuN+caBTwGAJNx5i+iHw+rmDvuVb8NqjOZ5beg9lOdoaIy54axskAXtuqtgLySSA28DX3TWJwZqa2A29bIgZkAEDoP10+q5zoQrlawEyGhZjiPCzXfmbVETpP6Dmr3i/DnVyBJDRrBEIuCwVJkACBaLATG4tJ808ZcdrsWUeWn0L4ThzWNGkjcgmIi+mslSw76ZzQ5pJN4gX525wnO6D8wymBM9bdfMFQ4b2Zax3eNaQdCAY16DzRT+wNV0WODoZwIMjedfUq0pcOa1jSGxBsRsgYTgT2uBpvLRq4SDKvMP3lMxWymmdHAFpH/AC29bIwTuxMjVUA4bQyEwS4STfaVaveD4SOoSNfCd3U7xt2nXl79ZUnVTsN/b7suno5i2wciQ0/r/wBqFWSCqoYssBJM/tsh4bEOqOO4PmPf90G9BSLCq7M0gfiA9UPDy/DuziTFx5dOacwuFJI5dCm6lAtsNFF2yyroxnEuzzXsBpxfVZvFdn3UzC+n18OMoPuu1OHteFozfsjk+PGR8l/kHMvFlxwGi3/E+EZWkACFQngp1jyVFL6OKfx5RMr/AC5m4RYGmUey1tDgBc2TZArcCDRY32TpMnwZk6+AOrdOUoP8o/8AtVu9jmkhwUJWEoibiTrdU/EPxt3G/kreozM7k1s/6+ircXhS4fACnA9qQfB1Rl8gb9Z+URtXS9tf0+UEsLGBoHiOp89AEqajo6A3/T5latmvROpUMk2jUrgoQXbR10n/ALXToSd9B9UmcRLjOhM+Um/30TIVh6GJLKgvIMj9ir9tQBzANxzhZKtVtI3MD0Ovwr3go7/KyxdMGf1WmtWCL2abEVwykMsTEyL/AH/pZ5uKqF0uJPSRYcpHqrLjVCHtZoxrRMb6ahAwuDaSCRoRG9ydTdcp0robo0i4ZqsCdBJgDYJTHcVawhrIL9A1g8R5AAX9VZ4nAuf4WnLzIbcRuOR6png/ZiizxNmo/dz4184+spoxT7BKbXRQ0+GYvENME09xHloTtf8AVaXhvZ2vTDM5c4lok6ibg+llpcI4UcznkAbkwBPK4+VScS/iTSpv7pje8fMADr5baqnBNUS8j7LjhWDDLHMb7mVaVGiQ0iQfX9Elw7i4e3+tTyu1iWnXSCCVZMxlBt80f8v3Twil7Jyk2Ku4e1rS1v4SNL/F/hVuGsYPzuryrjaREio2PNUAxdKs4hlRpAMWvc9fdUk0TSZPuhOliPhdpNa0yYAmOhUnd21sGtB0kjbks7xHDlxIbXGWIsCOtgDcj9VO4+2PUvRoMVxunTLRckmIA+vLVXIx4fTkscCNJ3WNwLKdFkveaj9R4ZJ872Wk4fxdhaAYbtDrX0i5S8k2NxaQvisU/VjSdyE9SxkAZrH4RqWOp5ra6ERePJLYvCtqHwkxrEqb1soneg/eU6hALhKf/wD5jC24VdQ4c1haTtzWjo1NFaME9k5S9FGOHNuLgLjOBU3HX5V9iKbXiClsFwxlMyJk8yqcH9k9fRV4jshQcLhVX/ouj/cfhbswg5G8kaEqH0fnHiVWLNm2vKQu4WpYTrEk8unmvLykujpfZNlbpoDB87JPGUNtP+v9ry8sjMRrkiPvVRqm19Y0Xl5MJYhXJaY5G3rqtT2EGRtSoRJENaTzI+V5eQyv8QwX5F2zDmo7O/8ADrca/wClZUqbXMJD8rQInoNQNvVeXlzHQVX8++pUDKHhpzLts3WTotHTxndsDi8DLsWg+s7Ly8tewtaCM4scQHxIBGpDtB1zAEeXsqKp2eZh3B78mYgknScxFnaftcyuLyum6s52ldBsNxYZfBkbpcuGUHSQ1ug0v0KJxBr3szHYlswS025EE3iItFibLi8skF6K11Vz6by57rWymWgb+EXA2tNpQMIw5SKPiA5AAa3ygxP4dZ56ri8hSoLdMniWmo0sznLoRoRaYZbxHSTbfRVPDseynU7pjjzjeZHOIjz/AGXl5GKuwSdFvjcS9rZY0usDGhMgiNSbcuukpvhOIqFg70AFoJcYNtoBHlPovLyUI0e0DW1WNyeIxGVsWOkAXnodTIC0OG4xVL75SzQzDXifr5aLy8hQTUMdI5xzhMmvEXXl5PeidbIuqgSS8gDrZJ0+LGrPckZRbMZgnpzXl5OpMWkHwuJqhpNR7SeggRy6qX8+5eXk3Ji0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16400" name="AutoShape 16" descr="data:image/jpeg;base64,/9j/4AAQSkZJRgABAQAAAQABAAD/2wCEAAkGBxQSEhQUExQWFRUXGBcXFxcXFBQXGBgXFxgXGBcVFhcYHCggGBolHRcYITEhJSkrLi4uFx8zODMsNygtLiwBCgoKDg0OGhAQGiwkHyQsLCwsLCwsLCwsLCwsLCwsLCwsLCwsLCwsLCwsLCwsLCwsLCwsLCwsLCwsLCwsLCwsLP/AABEIANgA6QMBIgACEQEDEQH/xAAcAAACAwEBAQEAAAAAAAAAAAADBAIFBgEABwj/xAA8EAABAwIEAwcCBAYCAQUBAAABAAIRAyEEEjFBBVFhBhMicYGRobHwMkLB0QcUI1Ji4XLxghZDkqKyFf/EABoBAAMBAQEBAAAAAAAAAAAAAAECAwAEBQb/xAAkEQACAgICAgICAwAAAAAAAAAAAQIRAyESMRNBBFEiMhRxgf/aAAwDAQACEQMRAD8Ax9NFIQ6ZTFESUEedkF6uEkSVXVsMNldYs2VNWKEqRoCxe7SVxwlSqC6lCi2VAs1I6SPQ3+oXIU61srjoCJ8jb9lPEU8riORI9kfVjegTwvNapOCnSCwpGgyCng6ECmEZyIykFNWUpVciShlYzYGohSmnCyFlQZhdzlGUd7EPu0LGoG0phpQGsTTWWRFZ4FQxNQtbI1JyjzP7aqWVALs7xyYLdXOuT6CAskZL2WtFoAAEQOQieqm16UpPKmKiwjC1CgErz6iFnQZgrCjBJtemGlTaMGUcy93ih3iFCjrEZrouhtaj02XXYjSVkqzMwlVFel1VviRAsqbEOWkgRQsX3Uw5BqHRSzqDiUJ1m5mObzB+ikKmdrXHVwB9Tr8o3DqYqVGNJyhxAJOgC5jMC7DuNJ48TCbjQtcSWkdP9pl+rQ6i+LYItXaLF4Osp0ikZOyYZdHdTJGig3VMseijWIKJVhUog33SVRqz0GyBUESFENQs1kXBcyhELVzKl9hsGGIjAuNCm1p0AkmwHM8kwAeIMAn7nYBK4bDvpsGdrmuPiOYEG/mtvwLABjhYGp+Zxvk/xZ/lzKa7VYY1MK5xu+i4OBi+RxyubPK7T6LKWutHU8NQ32YNrl4OXQF0Nui2cp4tXAExlUciWxRcC6aa2yEKd001iVmYMsUMqYIQsqyZiyYUdpSzCmGrrMGqEOFvZVWKo6o1dIVXE6lHkjClVeLF2FKFFsY5TkEEahbDiND+Zw7XgAvY2Wj8zmfmZ1ykW8lkIWs7FYnNmpSMw8dOeY1F9iEP6LYZpOn0zLGkcuYXbz5dCuMK0PHaBw1VuIot/pvs9haCGu/Mxw0ylXDOzWHxtMVMI4Uam9N5Jpk/4uuWfI8kzVrkg5MLT0YsvTFJ6PxjgdfDGK1JzOTrFp8nCySouSHPVdjtOok8QUXMhYgArMwNpXgUNsrpKBgymxiFmRKT1kYIacK34Xw4gAx43Cx/sad/+RB9AVPhfCyQKtQeH8jT+Y7Eg/l+q2HBeHENLnxJuSVv2dI7MOPiucv8E6OB7uj0Gp0+f9JXgrm1S+i6MtQOY6DMZhHlIV5xapTyHeNZDz6aZWqh7LUnPrZ4EZsoAAsJj2VWklQ63sw1bDmm97HatcWnzaSD9EMtTvF64fiK7ho6rUI8i9xHwkC5RZwPsOAugKDXIjClAcyqYXVwlDsB4lRlczrkpkjD9MJprUtSKbYukcUxAVXWdCt8S1VdakkbozFGOlTcp02QuvS6YAOdM8JxJZXpuaYIcPkxBSrwpYYQ9pHMLIKPruNwQgyAWPHiH6jqqZuEOGMNJjVpvpsfMcloOF1xUw7bGAI3PydVVcUqiAwva1hky7UOtAHTWfRGacXa6PQxvkqZ2nxl9b+m+7bEiJHKIKDxfsfQe3PRd3bzFjJZ7agqupV8mhJ6tbIdYyZGis6GPDssEgtuOW4uNtOag5u9Fnii1UitwvYc/nrC4/Kwm+1/NcqdkGaNrCY3afxD1TzuJEuynPreQIB33gWKjXxOZ9OnmJfEvduRuOknKEObE/jY/op2dlhIzVmg3MZdpibkaXKsx2Tw4hudxIsTYE8xCA57318jh4TI0nwmSDc3uPqEVlcQaNSC5o2mQLwRyPnyR5X0ZYIL0ef2Tw8Wc822y+Ujp+6UwnAqQqgPD/CCS10Q7+242uPNMtxDqdQNJdkOltpuRfWPaSnKeIZUIabxIESCCJgRzjboEd12bxwTuixwmGzuBcBA09AIgK9FQN2/f5t8rN0H1KbmtP4fykbjYecKzxnFGU6ZLntbH+Qn5Ij2V8UaRPI7Zn+2ePzuptp8/EC8yBzy3BHWbdUThGKbToVXtFqVNzp5uLfCPchU9OnQx1Rzg4Nk5Z3k3zXAi4i2syj8TpvwuFq0DBa8Z2uF5aKlNpHnLgfRNMW6iYlgXi1FaFItUDgINC6wqYaowgYk5yiHKLiuNCKiGjoF0TIvU2I3cp+JhminKaVppqm5VCRqBJVKafImydZw9u9ypOLbAzOPalnsWmr8NaRYQVQYmkWmClaaAIVGrzZCK8KDkEwn0jB1XswNNzCGFwmzW6KiGesHNeXVIOuQCOV9wo8Nxzn4TKf/AGyWi+2v6q47P0f6Gadybn4CvF8lTO1KkmhalggweKeZ29pi5hSrYhhJAIEiRYwQNJiTrsu40mc05nH2A02UcKQwZ6kmYaLeMEwoySukdELqzjG+MOcSRqSW20lpP+IE6b+qG6iW1GucS1sjINyTPxr1urDGVmszNZYENJkzN7Ae23Jc40MtNrgA5zYABAInWSI8trKUikRHE4oiswmPDr0nS56bdeq67DufifC5swC6BedB8bCR5IGNqAmnUuS+ASTaQ25IOmx39ITTMSRipETkA2MGSSD6k+6WqG70W4pNd/zAJykkmYAA25m/lySxosqF2WQ4eF1ts3iMeYmfPkpcSqCnlqtsHXcORgDwn29l3iWIb/NMaDADczrX05DS8+xTJ2hWqYSgHN8MEt97fpt6IOP4M2swt8IBnbc7nr06K3wDG1qeYNcAbQ9hBcBAkE32+VJlAScrYi8g662jknjNx0LKCl0ZbhuFo0KjQQBByxbzDj6Aa8irztKGnBzoGsqSd/E0BrfV2T2Vb2i4VmeKzJzNPiaBNp+76apDtfTijSdnIkwWbG0z1I/VPKV0QkuMWzKU0QhDplHhTZ5zOALmREavOCFgBVGLjBCm9DCeLCglM3TfeBJNeQid50VFOgjTCjsKXaEdgTozQaifEE+XOVY5FpY6LOWUkuxWPtxBVHxMy6U9Ux4hVWKqZkmRqjWKvCg5q88omHomo4NbqVJIZI2XZfgQOHNR0w64EegRsDTDS6G5pIA8Maak/YV9QcKGGYw3cAJv9TyVN3oMF1gTMiRvaJuPPqm5UelGFJDDMFDszhfqIv7i3pySPaTDltOGtPiP42gODXE2e8am/RBocTfWxGSgC8Zj4nnKwdARJJtr9EhxXtXXwtR1F+FeKhMmXNYD1ZDCXD1QSZRtDXEMSe7o1XgsLXBlTUgZTLXTExb5UMTxZtR0flLgfI3cST0LQfNJ4j+IlTIO9wjTTOsuIJ5gAi5Vvxrh2GqYahjMMMoeQC07Tq0jYiCCtKDqwRnTooOIuIFnaOnWdNHSeYJHp0VjwpwDc3hL4PruNNohI49ssmLwfLnvrbdWHBaBLGkbiDPUk2/bqEj6KJ7LbhfCKmKZJOWlTNy47tub8hzXOIdtuHgltMd7UG4b4SRaxJAKc49xEN4S6gz8dRxpmLEAmTO8GI9VW8F7AChTa7F12NaBIaxg70j+2TMnawlPGMeNiyk+VFr2e49Vx1U0qLCMrc1So7LkYDIgxPj3hIPr1WVnd1V/mMpOZuW4AiwgkA+ia/ni2kaNFgwuF1LWuca1UnXvHgSCeQJPMqw4Q4UyA2kWh2hA1HNx29yllx9Bjy9kaLWOGadZkXvpM68vhVXbnhZdhadYaMd4ht4oEi06ge6bo4ucViGC8ODhBnUQZ9vJWeJw38xhK9HQxLTbUeIb/stdaJ5I8os+QNRlHu4spFBnlMk1eJXAFxwQFIvKHKIRZCyJrGRIKWZQIXFrMWTSjMKXaUdi6UMTclaiaIQKgUcgGAAUKiLCG4TZSQouKJcYF1sOzXAsjmOqjxWIaQLepKJwDgppt7x7fFrBOyewmNFWsKbbHfcDqqL6O/DhpcmOdoMTAOW46C06W/f2WQ4rj3AspAeOqQHOt4WaT03Vnx3EZCW6mdbENba5m0nqqzDYYPrU3kiGtIAsTrM9EySsveiyr8JYPw1HiILS14sANIiCN047jVdzQyo3D4mmLRVpg+fimJjeAlsbTeZuDoT4R+HQtiPL2XHPaARSALzYzbKI1PzottdGtPsuMLhsBXbFbB0mHQFkOAnSLCNlj+IPOENTCNOamahe3oD8ztqrCmx51cSCY2k3mwAgBV+JpB1Yk6aAnURqPvkl5OqY/FXos6VAOZ16e3n8J/g0Bga6J0PO25nddwjxYgj2MI1EZjbz2Anp7JLQ1MquM0HU3NeDIBDtLEgyCj8T4lUrOEmAWiCATa8281PjWPa1sOB/EBIE3OjjGglApsDYJaXCeZtNiRHoksfod4XTe2STANr5BEfmA2V9w5xF21Gub/dDC4k9QqnDcOBA8JqAEFuXx3NrtJsP2R8VwprhrDwQWwS0B3LKCAqxSolKWxDF4Z1LHd5pna5pHpIPRXnCsWGtqbEAkmTrGp+FW9pan9SiSDOXTrF45H7858Ert70scZLhdp1ymQbawN/NB9gXR86x1UGo8iBLjoSRr1UA9c40zu69VkQA9wjpNks2omaPJlHY0HruZLseiSkFDtuuhqhTcitckZiD2oeVFquQM6KCOsCYYl2ozSuxDBSgVEUlAeVLIgMG5XXZzBSe8cJA0BnX6FV/DcMaj9JA15epWjfLQBIsLhugH1KitHV8bDf5Poti8QZi+gGnqocKGerIu1oNtgY5HU3j1VdSfLb+Ee5P3yVj2erNNfum2ESRtbn7/PmqQWzsm6RXcY4eJdVrHwgFwZpPIvdHx0VP2foOqnvTzMATA5DkCtb20wmam+QcoH4ZPiO0xtOw5bQstguKVaNDumsmryAbIB1Ab+gtz3V3EipHMfQdWxRaH1GhgGmaJ6EG5QXlzXBj/wCoSd4a4xpLol36q0wGGyNJeSXOkmQTrsQBeFGtSY+oMpBc2NMtvPxT6JN2MDjumm5L3OIaCTvqQNx4onoqnifDXFrXXIa4EtBykgeXor3jmHrZ2mjTLi4EgTAnryBvdNYHC1HVMtVrGsgAHMDLvzCNgBHNI4ux1JUVeHxbi1raeUiJLnbTo0Ab7+oRG0nNk1K/dhsflDR6knyOu6R7bdhqjKTquHqEtBNQsE62Hgg/CyuLxra1Pu31JJa2C2XS9toAGs2TeJr0ZZUzc13NxFWlSs9w/qS0+EtEgOJ2uNOYVziHsaHNa0ufTZnyNEui4BFoPknew/ZpuGwbS1k13MBIe7QxOS48IEph1Gq3N3uKpUZdThrAC4aSwnUkmyEsNMyzWNdksHUylz2ZBAjNFwRO3LT0QcRRh5hxADgZNOpHuREK64a4A1CC99zBOZrRYAhokfAWcxzQX5XtcQTIcSXiBf8AtcLRuEygqE5bPce4d3rMzSLRDrgA/lgz6D2SeFwTnGnVn+o2M4E3izvCRIB9E9wJ7h3jHNySJH4YdrcOFjO/hbHLVc7OYiazmuYWFpEaR6EflP184WUTOR8u7VtjF1tvFPuBB9rqvY1ab+I/DhSxtQtkNMOFpaJ/KSLtvMAjytCzdMJZKjgydnWNRMq81SJUiR5q7Ki1y44oUE5Vel8yNVQE6QyLlqK1QaiAroRmdchsplzgBujOTmCowCRqQkyD4sfklRY4RgpNDQQBudyShYrEAT118ksXkATroB+pS9UF29uX6+a50t2evSSpFlXxwDREXAAEb/ZTHZWqyliWO1LrTGk7/p6rOvBbytA9SmMHi8r6ZAnKQ75+/dVj3ZKfR9UxdAOMm97A6T93Wf4pw1jXd4bHQQB5n7Kvm45rmNdIJ0F7TvHrb0Wf7VYkMZLnAElrBJFiSOe+kfNguuUbRzJ0L4nhFPENbJMTmgH8R2c6NfXRGpcCptENbPN3zqfoudnuJCrmIjI12Rp5mw+J9JC0rWD790vjNzMzxKkDTI8cNEZg8sNr20CqaOAog5hhHPuHtc6oy5eIdF9Ym2+q12KwusiZWD7RcCq5mnDuDfFmIIH4j+Zp2PXe3JLS9htmgxePq0mFjG0aTWzlhxccgFjAAAM7X/b5xxTHUv5xtQAF4Bzua2PHAh0ARIvf9lc4nh2KNKKjogRA8pLoi+9rKvwHZCq1pLiQS1ri4SQc0jJYSbe8qidimj4BxulWIbUe94OZpzVXNAE7NGuw9VdV+0uGwkQ2mCXEuhrnkkWaQRvESOWiz+B/hxne0tdBDg5wIMOZI8M6TuvoPDOzOHpAuLJ5B1zI0136oNmQz2Zz1KbqtUvDn6AuNm7ECSGyLwNoR8ThOYDoOZpOoPmE1hjJtZOV6MjqkasZGR4ljGsLZsHHU7bX/wATzvr5J7hmEbZwEb/f3qqXtvh292QfCDuR4Z0/8TKu+xlXPQYTcgQZ1kWPnpKyRmzD/wAV4GIpuiCWxmbZ3rs4EbH3WFaPvT4Wx/irWnEBpA8P4TOx289PQBYxhUcnZx5HsnC85eC65SEBtK8SV0LqNBsg8oSaXMqxkWDSjUmkmBdPYXgznMDiQ0b/ALp8U2MaA0X57lVeVROrH8WU+9IVoYUNEv15WRMM8vccttglsW37m6e4dTDGnnEk8lBycts9GGKONUgWJwwkAGY36rwwczB0EA//AKKjUqZiL6+3SU3xCu1od5fJ5/sjdGqysqua1sC8b+kKrxJOp5jw25/onKtbcRG8feqUd43G1ogW5Jk6FasvuznEjnp53Qylmf528LY/5Cf/ABS3b7ibcVTaaboIh8k/hGfKHEcwy59OSpn0y/w3aBy+vwkcZQdDgIMjKYtbU/IA9SqxzVolLFex7sTx4U6rW6UwIY3c3I083FxPMHnb7Jw58sEmXEX+p8t/hfnV2GdTLXDVplvmDIB6Svr/APDjjzK1GCSXglpn/FrCY6eKPddMJKRzzi4s12JEjos/UZmcQPuIWhrHwZuh+Ik/KzPCMSO+cDqGlw8i4EfUj0QlECIitkID7iQL9Ve4eozKYg7/AEVbxxjGObm0cYB6kSB639lW0XEOLGujwiORBm/n+6nfEarN3w9wyiYshYjHh78o/DsefVZR1Wo/Vxi8dOhHmVfcLoyGzrAW5WaqLfBp6rp9+4SbGQZTzRI9EyAYXt3j+5Y4uE03CDaQCbAuHKbevnKX8LeJA0n0zILCNxofwmfYTzhd/iI0inB0u0zo5pBA9QbRyM7QsBwTHVMK4PYZiWkH8zeR91nJRFlKh3t/iW1cQXt8nDkfqJjTzWbY5WPGHZ6r3/3GUkWQuae2czds8HLudTbT3KmaYhKkCgAcuSokQUZlNEx1qllRG0bLmRIwGvZje8uRDBzCSq18xJEAaD72ReIHK0MFlX4uqGsyg336DUmeqRKz6BuiUDc9UY1/CB9Pb7Kpqdc5nO5tgdJ3807wwNc1pnznp+iook3IO8AAGY39RyQK2Iz0je5JF1LFXF7Xt5f9pWg/w5b3M+nNY3QfAtGS/Sf0CYIaNtUHCM3cdNBOhQ8RXuI9I/XolfZkHc1sHLqRfzVczBPJkn76/eyucLRIbm1Q8a7KJm/3y1U+VFFGzOY7h9TWx2H396rnCX18MXOYIJa5o5Auy+LqRlVhTr55DZtqSIEIT6pBhzYHPWx9dVSOSS6EljT7NPW7ZvbhKXhLqgcQ9vNuZhd8WCquB8Wc3EUy4jK3M2R+Zri7K8c/xRBuC0pKi1mmaTy+/P6pF+JMnJTLgHQ7y2g8/vZW88pE/BGJveNY4YilBs4EAX5BpDh8weRVJwzFuFYU3nxGSwzYkiDHLayhhachpJc3SQdN9iiPwIqPY4QXNOdjhvzb1MXjok8nJg8fE1mHnNJ316kW91puGzCzmBq52WgnVvWDceevwr/BYkNAzW5FUgSki5dVH7eeqhh+KNJyzf6HkVyARbQiyo2sc15cRN/Ip3OgKNiXbOm57HZWlzT+IAAm2jh/kPlfKqjSHR/r4X2UmYMk39/NZDtzwRpYK1NsOmHRoZ3XM8lvYM3x7jyRj6h8IP8A4n9Pgf8A1Sj9UV1IgGfvdBFNURwE3CV0iyNTZ4QvGkjQRPKjsUKjIXqZQYrG2aLkIbXr2dagFj2grkG1yPuEkastPldWHF6YuBoLKpqENty/fRTjtUe69OzrhcAchP6JzCQGgTAEyT5oOGpzLyYvsiYJuZpzC+3+096FqwmKdaImL39DdLZ/CCfL9vj6qdfTWSbn6fQJKnWB/wDlEbefldZIDLMOhoAuN+caBTwGAJNx5i+iHw+rmDvuVb8NqjOZ5beg9lOdoaIy54axskAXtuqtgLySSA28DX3TWJwZqa2A29bIgZkAEDoP10+q5zoQrlawEyGhZjiPCzXfmbVETpP6Dmr3i/DnVyBJDRrBEIuCwVJkACBaLATG4tJ808ZcdrsWUeWn0L4ThzWNGkjcgmIi+mslSw76ZzQ5pJN4gX525wnO6D8wymBM9bdfMFQ4b2Zax3eNaQdCAY16DzRT+wNV0WODoZwIMjedfUq0pcOa1jSGxBsRsgYTgT2uBpvLRq4SDKvMP3lMxWymmdHAFpH/AC29bIwTuxMjVUA4bQyEwS4STfaVaveD4SOoSNfCd3U7xt2nXl79ZUnVTsN/b7suno5i2wciQ0/r/wBqFWSCqoYssBJM/tsh4bEOqOO4PmPf90G9BSLCq7M0gfiA9UPDy/DuziTFx5dOacwuFJI5dCm6lAtsNFF2yyroxnEuzzXsBpxfVZvFdn3UzC+n18OMoPuu1OHteFozfsjk+PGR8l/kHMvFlxwGi3/E+EZWkACFQngp1jyVFL6OKfx5RMr/AC5m4RYGmUey1tDgBc2TZArcCDRY32TpMnwZk6+AOrdOUoP8o/8AtVu9jmkhwUJWEoibiTrdU/EPxt3G/kreozM7k1s/6+ircXhS4fACnA9qQfB1Rl8gb9Z+URtXS9tf0+UEsLGBoHiOp89AEqajo6A3/T5latmvROpUMk2jUrgoQXbR10n/ALXToSd9B9UmcRLjOhM+Um/30TIVh6GJLKgvIMj9ir9tQBzANxzhZKtVtI3MD0Ovwr3go7/KyxdMGf1WmtWCL2abEVwykMsTEyL/AH/pZ5uKqF0uJPSRYcpHqrLjVCHtZoxrRMb6ahAwuDaSCRoRG9ydTdcp0robo0i4ZqsCdBJgDYJTHcVawhrIL9A1g8R5AAX9VZ4nAuf4WnLzIbcRuOR6png/ZiizxNmo/dz4184+spoxT7BKbXRQ0+GYvENME09xHloTtf8AVaXhvZ2vTDM5c4lok6ibg+llpcI4UcznkAbkwBPK4+VScS/iTSpv7pje8fMADr5baqnBNUS8j7LjhWDDLHMb7mVaVGiQ0iQfX9Elw7i4e3+tTyu1iWnXSCCVZMxlBt80f8v3Twil7Jyk2Ku4e1rS1v4SNL/F/hVuGsYPzuryrjaREio2PNUAxdKs4hlRpAMWvc9fdUk0TSZPuhOliPhdpNa0yYAmOhUnd21sGtB0kjbks7xHDlxIbXGWIsCOtgDcj9VO4+2PUvRoMVxunTLRckmIA+vLVXIx4fTkscCNJ3WNwLKdFkveaj9R4ZJ872Wk4fxdhaAYbtDrX0i5S8k2NxaQvisU/VjSdyE9SxkAZrH4RqWOp5ra6ERePJLYvCtqHwkxrEqb1soneg/eU6hALhKf/wD5jC24VdQ4c1haTtzWjo1NFaME9k5S9FGOHNuLgLjOBU3HX5V9iKbXiClsFwxlMyJk8yqcH9k9fRV4jshQcLhVX/ouj/cfhbswg5G8kaEqH0fnHiVWLNm2vKQu4WpYTrEk8unmvLykujpfZNlbpoDB87JPGUNtP+v9ry8sjMRrkiPvVRqm19Y0Xl5MJYhXJaY5G3rqtT2EGRtSoRJENaTzI+V5eQyv8QwX5F2zDmo7O/8ADrca/wClZUqbXMJD8rQInoNQNvVeXlzHQVX8++pUDKHhpzLts3WTotHTxndsDi8DLsWg+s7Ly8tewtaCM4scQHxIBGpDtB1zAEeXsqKp2eZh3B78mYgknScxFnaftcyuLyum6s52ldBsNxYZfBkbpcuGUHSQ1ug0v0KJxBr3szHYlswS025EE3iItFibLi8skF6K11Vz6by57rWymWgb+EXA2tNpQMIw5SKPiA5AAa3ygxP4dZ56ri8hSoLdMniWmo0sznLoRoRaYZbxHSTbfRVPDseynU7pjjzjeZHOIjz/AGXl5GKuwSdFvjcS9rZY0usDGhMgiNSbcuukpvhOIqFg70AFoJcYNtoBHlPovLyUI0e0DW1WNyeIxGVsWOkAXnodTIC0OG4xVL75SzQzDXifr5aLy8hQTUMdI5xzhMmvEXXl5PeidbIuqgSS8gDrZJ0+LGrPckZRbMZgnpzXl5OpMWkHwuJqhpNR7SeggRy6qX8+5eXk3Ji0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pic>
        <p:nvPicPr>
          <p:cNvPr id="16402" name="Picture 18" descr="http://www.e-esence.cz/fotocache/bigadd/sklady_podrobnosti/zvirata/rys-cerveny.jpg"/>
          <p:cNvPicPr>
            <a:picLocks noChangeAspect="1" noChangeArrowheads="1"/>
          </p:cNvPicPr>
          <p:nvPr/>
        </p:nvPicPr>
        <p:blipFill>
          <a:blip r:embed="rId5"/>
          <a:srcRect/>
          <a:stretch>
            <a:fillRect/>
          </a:stretch>
        </p:blipFill>
        <p:spPr bwMode="auto">
          <a:xfrm>
            <a:off x="1142976" y="571480"/>
            <a:ext cx="4214842" cy="5791388"/>
          </a:xfrm>
          <a:prstGeom prst="rect">
            <a:avLst/>
          </a:prstGeom>
          <a:noFill/>
        </p:spPr>
      </p:pic>
    </p:spTree>
    <p:extLst>
      <p:ext uri="{BB962C8B-B14F-4D97-AF65-F5344CB8AC3E}">
        <p14:creationId xmlns:p14="http://schemas.microsoft.com/office/powerpoint/2010/main" val="31506010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402"/>
                                        </p:tgtEl>
                                        <p:attrNameLst>
                                          <p:attrName>style.visibility</p:attrName>
                                        </p:attrNameLst>
                                      </p:cBhvr>
                                      <p:to>
                                        <p:strVal val="visible"/>
                                      </p:to>
                                    </p:set>
                                    <p:animEffect transition="in" filter="fade">
                                      <p:cBhvr>
                                        <p:cTn id="15" dur="500"/>
                                        <p:tgtEl>
                                          <p:spTgt spid="1640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6402"/>
                                        </p:tgtEl>
                                      </p:cBhvr>
                                    </p:animEffect>
                                    <p:set>
                                      <p:cBhvr>
                                        <p:cTn id="20" dur="1" fill="hold">
                                          <p:stCondLst>
                                            <p:cond delay="499"/>
                                          </p:stCondLst>
                                        </p:cTn>
                                        <p:tgtEl>
                                          <p:spTgt spid="1640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6390"/>
                                        </p:tgtEl>
                                        <p:attrNameLst>
                                          <p:attrName>style.visibility</p:attrName>
                                        </p:attrNameLst>
                                      </p:cBhvr>
                                      <p:to>
                                        <p:strVal val="visible"/>
                                      </p:to>
                                    </p:set>
                                    <p:animEffect transition="in" filter="fade">
                                      <p:cBhvr>
                                        <p:cTn id="23" dur="500"/>
                                        <p:tgtEl>
                                          <p:spTgt spid="1639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6390"/>
                                        </p:tgtEl>
                                      </p:cBhvr>
                                    </p:animEffect>
                                    <p:set>
                                      <p:cBhvr>
                                        <p:cTn id="28" dur="1" fill="hold">
                                          <p:stCondLst>
                                            <p:cond delay="499"/>
                                          </p:stCondLst>
                                        </p:cTn>
                                        <p:tgtEl>
                                          <p:spTgt spid="1639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32"/>
                                        </p:tgtEl>
                                      </p:cBhvr>
                                    </p:animEffect>
                                    <p:set>
                                      <p:cBhvr>
                                        <p:cTn id="36" dur="1" fill="hold">
                                          <p:stCondLst>
                                            <p:cond delay="499"/>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Indiáni</a:t>
            </a:r>
            <a:endParaRPr lang="cs-CZ" dirty="0"/>
          </a:p>
        </p:txBody>
      </p:sp>
      <p:sp>
        <p:nvSpPr>
          <p:cNvPr id="3" name="Zástupný symbol pro obsah 2"/>
          <p:cNvSpPr>
            <a:spLocks noGrp="1"/>
          </p:cNvSpPr>
          <p:nvPr>
            <p:ph idx="1"/>
          </p:nvPr>
        </p:nvSpPr>
        <p:spPr>
          <a:xfrm>
            <a:off x="214282" y="1928802"/>
            <a:ext cx="8174583" cy="4525963"/>
          </a:xfrm>
        </p:spPr>
        <p:txBody>
          <a:bodyPr/>
          <a:lstStyle/>
          <a:p>
            <a:r>
              <a:rPr lang="cs-CZ" dirty="0" smtClean="0"/>
              <a:t>Dříve velmi velká populace indiánských kmenů.</a:t>
            </a:r>
          </a:p>
          <a:p>
            <a:pPr lvl="1"/>
            <a:r>
              <a:rPr lang="cs-CZ" dirty="0" smtClean="0"/>
              <a:t>Kmeny: </a:t>
            </a:r>
            <a:r>
              <a:rPr lang="cs-CZ" dirty="0" err="1" smtClean="0"/>
              <a:t>Ute</a:t>
            </a:r>
            <a:r>
              <a:rPr lang="cs-CZ" dirty="0" smtClean="0"/>
              <a:t>, </a:t>
            </a:r>
            <a:r>
              <a:rPr lang="cs-CZ" dirty="0" err="1" smtClean="0"/>
              <a:t>Navajo</a:t>
            </a:r>
            <a:r>
              <a:rPr lang="cs-CZ" dirty="0" smtClean="0"/>
              <a:t>, </a:t>
            </a:r>
            <a:r>
              <a:rPr lang="cs-CZ" dirty="0" err="1" smtClean="0"/>
              <a:t>Apache</a:t>
            </a:r>
            <a:r>
              <a:rPr lang="cs-CZ" dirty="0" smtClean="0"/>
              <a:t>, </a:t>
            </a:r>
            <a:r>
              <a:rPr lang="cs-CZ" dirty="0" err="1" smtClean="0"/>
              <a:t>Comanche</a:t>
            </a:r>
            <a:r>
              <a:rPr lang="cs-CZ" dirty="0" smtClean="0"/>
              <a:t>, </a:t>
            </a:r>
            <a:r>
              <a:rPr lang="cs-CZ" dirty="0" err="1" smtClean="0"/>
              <a:t>Paiute</a:t>
            </a:r>
            <a:r>
              <a:rPr lang="cs-CZ" dirty="0" smtClean="0"/>
              <a:t>, </a:t>
            </a:r>
            <a:r>
              <a:rPr lang="cs-CZ" dirty="0" err="1" smtClean="0"/>
              <a:t>Hopi</a:t>
            </a:r>
            <a:r>
              <a:rPr lang="cs-CZ" dirty="0" smtClean="0"/>
              <a:t>, </a:t>
            </a:r>
            <a:r>
              <a:rPr lang="cs-CZ" dirty="0" err="1" smtClean="0"/>
              <a:t>Anasazi</a:t>
            </a:r>
            <a:endParaRPr lang="cs-CZ" dirty="0"/>
          </a:p>
        </p:txBody>
      </p:sp>
    </p:spTree>
    <p:extLst>
      <p:ext uri="{BB962C8B-B14F-4D97-AF65-F5344CB8AC3E}">
        <p14:creationId xmlns:p14="http://schemas.microsoft.com/office/powerpoint/2010/main" val="271408997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4" descr="File:Mount mansfield 20040926.jpg"/>
          <p:cNvPicPr/>
          <p:nvPr/>
        </p:nvPicPr>
        <p:blipFill>
          <a:blip r:embed="rId2" cstate="print"/>
          <a:srcRect/>
          <a:stretch>
            <a:fillRect/>
          </a:stretch>
        </p:blipFill>
        <p:spPr bwMode="auto">
          <a:xfrm>
            <a:off x="642881" y="483870"/>
            <a:ext cx="3946525" cy="2945130"/>
          </a:xfrm>
          <a:prstGeom prst="rect">
            <a:avLst/>
          </a:prstGeom>
          <a:noFill/>
          <a:ln w="9525">
            <a:noFill/>
            <a:miter lim="800000"/>
            <a:headEnd/>
            <a:tailEnd/>
          </a:ln>
        </p:spPr>
      </p:pic>
      <p:pic>
        <p:nvPicPr>
          <p:cNvPr id="1026" name="Picture 2" descr="Vermont State House, (postavený v roce 1859)">
            <a:hlinkClick r:id="rId3" tooltip="Vermont State House, (postavený v roce 1859)"/>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636912"/>
            <a:ext cx="2808312" cy="3740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144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4" descr="File:Navajo-protrai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18" y="285728"/>
            <a:ext cx="4786346" cy="617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434738"/>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a:xfrm>
            <a:off x="395536" y="188640"/>
            <a:ext cx="8458200" cy="1222375"/>
          </a:xfrm>
        </p:spPr>
        <p:txBody>
          <a:bodyPr>
            <a:normAutofit fontScale="90000"/>
          </a:bodyPr>
          <a:lstStyle/>
          <a:p>
            <a:pPr algn="ctr"/>
            <a:r>
              <a:rPr lang="cs-CZ" sz="8000" b="1" dirty="0" smtClean="0"/>
              <a:t>Oklahoma</a:t>
            </a:r>
            <a:endParaRPr lang="cs-CZ" sz="8000" b="1" dirty="0"/>
          </a:p>
        </p:txBody>
      </p:sp>
      <p:sp>
        <p:nvSpPr>
          <p:cNvPr id="5" name="Podnadpis 4"/>
          <p:cNvSpPr>
            <a:spLocks noGrp="1"/>
          </p:cNvSpPr>
          <p:nvPr>
            <p:ph type="subTitle" idx="1"/>
          </p:nvPr>
        </p:nvSpPr>
        <p:spPr/>
        <p:txBody>
          <a:bodyPr/>
          <a:lstStyle/>
          <a:p>
            <a:endParaRPr lang="cs-CZ" dirty="0"/>
          </a:p>
        </p:txBody>
      </p:sp>
      <p:pic>
        <p:nvPicPr>
          <p:cNvPr id="1026" name="Picture 2" descr="File:Flag of Oklahoma.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28" y="1785926"/>
            <a:ext cx="64293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954615"/>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Údaje</a:t>
            </a:r>
            <a:endParaRPr lang="cs-CZ" dirty="0"/>
          </a:p>
        </p:txBody>
      </p:sp>
      <p:sp>
        <p:nvSpPr>
          <p:cNvPr id="3" name="Zástupný symbol pro obsah 2"/>
          <p:cNvSpPr>
            <a:spLocks noGrp="1"/>
          </p:cNvSpPr>
          <p:nvPr>
            <p:ph idx="1"/>
          </p:nvPr>
        </p:nvSpPr>
        <p:spPr/>
        <p:txBody>
          <a:bodyPr/>
          <a:lstStyle/>
          <a:p>
            <a:r>
              <a:rPr lang="cs-CZ" smtClean="0"/>
              <a:t>Hlavní město: Oklahoma city</a:t>
            </a:r>
          </a:p>
          <a:p>
            <a:r>
              <a:rPr lang="cs-CZ" smtClean="0"/>
              <a:t>Rozloha: 181 196 km²</a:t>
            </a:r>
          </a:p>
          <a:p>
            <a:r>
              <a:rPr lang="cs-CZ" smtClean="0"/>
              <a:t>Počet obyvatel: 3 450 654</a:t>
            </a:r>
          </a:p>
          <a:p>
            <a:r>
              <a:rPr lang="cs-CZ" smtClean="0"/>
              <a:t>Hustota zalidnění: 30,5/km²</a:t>
            </a:r>
          </a:p>
          <a:p>
            <a:endParaRPr lang="cs-CZ" smtClean="0"/>
          </a:p>
          <a:p>
            <a:endParaRPr lang="cs-CZ" dirty="0" smtClean="0"/>
          </a:p>
        </p:txBody>
      </p:sp>
    </p:spTree>
    <p:extLst>
      <p:ext uri="{BB962C8B-B14F-4D97-AF65-F5344CB8AC3E}">
        <p14:creationId xmlns:p14="http://schemas.microsoft.com/office/powerpoint/2010/main" val="3498160935"/>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285720" y="5286388"/>
            <a:ext cx="7696224" cy="1222365"/>
          </a:xfrm>
        </p:spPr>
        <p:txBody>
          <a:bodyPr/>
          <a:lstStyle/>
          <a:p>
            <a:r>
              <a:rPr lang="cs-CZ" dirty="0" smtClean="0"/>
              <a:t>Oklahoma city</a:t>
            </a:r>
            <a:endParaRPr lang="cs-CZ" dirty="0"/>
          </a:p>
        </p:txBody>
      </p:sp>
      <p:sp>
        <p:nvSpPr>
          <p:cNvPr id="1026" name="AutoShape 2" descr="data:image/jpeg;base64,/9j/4AAQSkZJRgABAQAAAQABAAD/2wCEAAkGBxQTEhUUEhQUFBUXFxUVGBUYGRQVGBcYFxYXFhQYGBgYHSggHBwlGxYVIjEhJikrLi4wFyA0ODMsNygtLisBCgoKDg0OGxAQGywkICQsLDAsLCwsLCwsLDAsLCwsLCw0LCwsLCwsLCwsLCwsLCwsLCwsLDQsLCwsLCwsLCwsLP/AABEIALEBHQMBIgACEQEDEQH/xAAbAAACAwEBAQAAAAAAAAAAAAAAAwECBAUHBv/EAEUQAAIBAgQCBgUICQIGAwAAAAECEQADBBIhMUFRBSIyYXGBExSRobEzQlJygpKisgYjU2LBwtHS8JPTBxVUs+HxF6Pi/8QAGgEBAAMBAQEAAAAAAAAAAAAAAAECAwQFBv/EAC0RAAICAgIAAwYGAwAAAAAAAAABAhEDMRIhBEFRBRMyUmGRI0NxgdHwFCJC/9oADAMBAAIRAxEAPwD1iiiiu04DLi7BlXUmVmQNnWDoRzEyPPnXN6QQiLhbKCZyswySBmQMRoAYYzrqw3EV3K43THQE2CRciwctxkaCynQnI7MAJ10bSTuNqpJpSVlkm4v7nQwl/Oiv9IA6RHlBNOrN+j3R1t8NbdkKuwJLDNbcyxiWWCREb6Vtboxx2LpPdcUN7CuU+2a5ZNKTR1wdxTFVNUuW7q6tbDAcUdTpzIuZY8iaT68g7ea3pPXVkEfWYAcuNLTLGmiq2rgYSpDDmCCPaKtQBRRRQBRRRQBQaKKlOiGrRANTRUVbyopXdk0UVE1UuTQaiigsmioBqagkKQQ3WCiBGmsancry3HieW5fRVoya0VlFSVMThrcTvBMiZkSNQZ75M8Z8y0VNQBUXZNUQatUGpowiCapdfKJgnbQakk6ACrXGIEhS3cI9vWIpOcswEFdDvl4xJEE68PtVaK9SsnS6GITrESTJO4GgEd50/wA41vJ1TDMDwMzqTA07O/lTcukDTl3e2st7DQphmOh55piBqNf84CZsp290UcKWrZtQ6Cd4pOJxa24zE68gTt4VRMVbXKshRl0kgAR1QvjofZS8Ti7U9YZu/Lm9/Lf310I5Xo3UUUUJK3XyqW5An2CagYL1jDWlNwjRczIUbN1SrLMRxI2q4QsQo4kE8eqDLe3b7Va3tsHLIqnMADrlMgmCdDOhju7+HNnnTSWzfDC7vQ+1bCqFGygAeAECpFI9ZjRkcHuBcHwK8PGPKj1scVcfYc/AGuQ6Qx/ybD6UJ98hCfIGfKi2f1rz9BI8Mz/57KW2IV3QKytBZjBB2UiDHe4PlV8WMsXANV0YDcp84eXaHgQNzUgi90fZcy1tC30sozfe3pLdEJ81rqeDs/uuZh7q3W3DAEbEAjcaESNDVqWDmN0ZcHZvT9dA35ClUbCXxsLTd+Z092VvjXWoJqeTBxmS6N7LH6rWz+ZlpbXiIzWrqzoOrm1gn5hbgDXcWeNJu/KIO529mVf5qnmwcj1ofRujxs3x7ylBxqcWjxBX4iu5n4GrTTmyD589I2f2tr76f1qP+Z2f21r76f1r6GaRgzow4h3n7Rzj8LCp5k0cTCY9bjMF1yx1hBVgSwlSDzUitVbcXgUumWDAgQHVmQ/hOo7jI7qx3eh2BBtXWB1zC5NxW74kZTMdkgQTptFuaK0FQaW1nEASVsju9I8z3H0eoOukaRPGAi16S4JkWxwyw5aDoSWAAU8gJM7irw70UnJJdmyis3p3T5RJH07YJHmnaHlm8RT7V0MMykMOYII9oq0oVoiOS9lqKKAazNQoqCaCtSQBUVIqAKmgIdwASdgJPHasdnDm46qxdc+a40HKwVAAq6bEM6eS68a2iqYE5sSYjqWiGHI3GBQd2ltp8VqG6TFW7DGYFbOR0kdcLcJJJbP1VLc2zlNeAJAgaVeuliMOHQo2qkQeB9o499cI23DGyzAx89TLQSSqv9Fssa7GdN9IxpydETkoq2KxhXOFkCYYk8CNoWNSertBgTyqFwAYSCBJJ+TWNeOV5IJjU8adbyspZgMmuWdZXcsfHU+EczRbwecA3pJgHKCyBZ3HVbXlPdXUr0no5pVtrZuooqtzbeNhO0SYn31czNPRoDS413UHQ7HrR9oR9mttAEbbcKJrzpy5OzujHiqCiigVUuZbvWuKBumrNyBGifa3jkJ3ymrdIoWtsqiSRlI0BykgPE6TlmJ0mKjo9eqx4M7sPAsY14zuO4gcK00IFYa9nWSIMsCN4KsVOvKRTayZXR2KrmVobdRlbstvwICnjs3dVPWLhfLlFsBS0tDzqBsrCPnceFAbqKRNwcLbebJ7oaj0zje2T9VkI/EVPuoB9IYfrV7kf3skflNHrUdpLg+yW/JNIQLcuNo2iIB8pbOrXJ5HgKA3UTSPU153P9S7/dUDDamHuDb50/mnlQGis9oxcuDuRvaCv8lT6u37W5/9f9lKsqRdIZmaUGWcmwPX7IGoLLoeeh3AA1MNqpiL2VZgnVQAI1LMFG/eRTay3lm4i/NhmgaaoyZSe4TtzjQ8JBh6RwtxlZmJmICoWAQHTNIguRM7cNBO+vB2kjqMpgADKQcvLatsUu7h0aMyq0bSAY8Jq/vHVFPdq7M74Qzpt31mxfRa9pGC3dDm2DAbhwO0IkazG42qmIvXLYZRoqSwdiXlMoIXSDM5t50A3mtGBtkwzLEiSNDB0kTx391apycbbM6ipUkc7D4k5vR3BD9cyAcrKrAZl1PBk8yRwMaQa1dIYFGXVQY18O8cj3iK52CJhlJJKMVk6kgwyanU9VlE8watBRkrEpSTo0VFBoqrXfReL67ClW2d/k7bMp2clVQ+BJzEd4Ug8KreXO62tQGDFzsQggEDkWLATyzRqK7yqAIAgDQAbDlVJtxLKmcbD4e46lmdLQBcMFGcjISCc7QOE6rTuhMMLQygRmUPJADMw6rs2g1INs66yxq+IYhcQDpKs6nmCmU+YK+xhTek2yKHESp0Uz1tCCogT+99jhuM7bJ0YsdjPTEpZuMuVitxwI1GhVTz31Gx48KtZtBRA8eZJOpJPEk6k0WVAUBTIgQd5EaGeNXr0IwUVSOGUnJ2zI2DJIGb9XM5YjbZZHzZ1g8o2rXRRViAoVZZV5kHyUhjPdoB5iinYI9cjmv5Tp+Y+yqZHUWy0Fckh3qajsyn1DlHjlHVPmDRkuLsyv3MMpJ+sun4a0EUrE3cqMw3AMDmeA8zXnHcKtYwkSbbgSdRDjQkaZesQY3y0XsegViGGYKSFOjSBoMp191Ps28qqo2UAewRVriBhDAEciJHsNAVs2sqqo2UBfYIq9I9TUdmV7lZlH3QY91KAuZyq3JhQxzqD2iQIy5fon3UBsms9rW455BF8xmY+51oD3Poow5hmX8JU/GowJkM0EZnbQxpli3w0+ZQGmiiiaEhSLGr3DyZV9iK38xp9Y7SuWuFWUAvxUtsqqdQw4rQg2VAET7aTlufStn7LD+Y0Frn0bZ+2w/kNAPrO/yqfUufmtVHprg7VufqMp9ufL7prNmW5eAOdWW2SVJZD1mEEFDDDTWCY6tAdKk3rEwVOVhMHcQYkEcQYHI6aEVX1Nedz/Uu/wB1T6mvN/8AUu/3UBOHvEyrDKwAJG4MyAVPIkHfXTUU6aw3VW03pNQmUhzJaNVKEyZgdfXhNP8AXF5P5W7p+C0Bk6XPVUbSyT5uoPuBFb7A6o8K5PS+IBEgPplOqMvZYN84Cung+z5mt5L8NGMX+Iy15CYHDjzrkYi3lxBA2a2Ce6GIT2y/3RXcr5xsYGZ7pIgn0SqvWJ9GziNN3JLGBsI5E1XG3pF5pbZrpGAwi3Xui4XbIwAAZlTKVBAIUwWBmQZOx2IqFw91ymc+jRyRlXt9ktBedNFM5RpwaujgsM6IqL6NAoA0Vmnmd1gkyeO9WnLj0n2Qv9u6GYTAW7XyaKs7kAD2wK1RSPVye1cc9whR7VAb30jG4dUQush11DEsxJ+ixJkqdiCY46RIxbvZolRGPQF0DKzApcEKSJk29CQQIgHcxWXG3FtqSbEKysGIKi5lJVWjLMmGntfNNR0njnS5bUi3m6zaFjoFZScsTqWEKJPV46wq3bd3z3GJGmVTuNBqY0B8I034itseJy7ejHJlS6WyLN8m4QCcnWXUQSQZU93V3k8tFMitlFFdpyhRRRQBTMI8P9YR5jX4T7BzpdLxCSuhgjVT9E8D5VWceUWiYunZ16RizrbX6Tj8ANwe9R76jBWGUDMzE5QCpIYBo1IO/vNOv2swjbiCNwRsR4GvOfTO9dosBU0rDXcwM6MDDDkY4dxEEdxptQApGH1a4f3go8FUfzF60VnwHyan6Uv98l4/FQkaiQT36x8az27dxBAyNqTrmTckme1Op7q1VNLIoyW8UxHyZOpHVZCJUkHtFeINX9ajtLcH2S35JFGA+TB+lL/fYv8AzU+gEeuJxOX6wZPzAUjA4u3lP6xJz3PnL+0aOPKK3UEUBCsDsZqaw2Lyq1wQ3b+ajkfJoN1WOFP9cX94eKXB8VoB9ZsacuV/osAfquQpnukqfs1b1239IDx0+NKxWItsjKLiAlSAZGhI0O9AbKKw4O+9xcwe33jISVPEGLn/ALp+S59NfJD/ABY0BbEXssaFixygCNTBPEgbA0YS0VRVMSBrGw4wJ4DYdwFZ1RjdhmkKA66QSxzKZ5gD8w7q20Bj6Ts5wiyVBeCRExlZo1BG4WmLhBEFrh+0V/JFTjToDye373VT7iafU26oUrsxYfCqTcBzMA0AMzuIKI2zEj5xpq9H2g2cW0DRGYKAY5eHdU2tLjjmEf2gr/IKfS2hSZk6RuhFRjwuWlHdncWvZ1/fWusWLX0pNsSAD1n0gHLKhZ3YEq20ac9KXjcO/wC1YJDZ2JVcmxzDKBwDbmBMmYgwDomsWKx9qMpYPmOUKpBJJ4TOh75FYMN0awPpAQ46xi9mYkZ5UktOXqydAIkAgxphxV8PfR3ClWtKQpIORiyyi5onOMy6CSWg7QNIQ5FJz4nVvgg21aDcysWMa5QdBm5AsB3wTG9TSMPu/a0bL1t4ADLpw7W3edtg+u3HGoo5Ju5NhRRRVyoUUUUAVDbGpooDfhQMiwSdBvv5xxptZOj27S8BBH2pn3ifOtdebOPGTR3QdxTM+JXKfSAbCGA4pv7V1I8WHGtCmdRqOdFZrXUbJ81pKdx3ZPiR3SNlqpYvjWItvG+UgfWIhfeRTVUAADYaDwG1YsVeVyLfW7YkgMsZDn0Yd4A3+cKf6uR2bjjuOVh7WGb30A+l4i7lRm5KzewTSit3nbYcoZPxS3wpWNuvkIa3OYqnUYHRmCntZedAa7FvKqr9EBfYIq9I9a+klxfslvyTR66nFsv1gU/MBQD6KUmKRtnQ+DKf402KARg9if37nudh/CtFZ8EOr9u4fbcY0+gJmiaiihJmKZbubQ+kAU8xkDEeI1OnDzNaaRiO1b+sf+29PoQJxVnMJUw4nK3IngeanSR/EAicNezAypUgwQSDwB0I8Y8QabWW5+rMg9RmAKngXaJU/WOoPPSIggT0geoOee3A5kXFIHu8hJrQ7gAkkAAEknQADcmubiIv3EFu4QLcuWT0baspRQMwMGC+sfGtH/LkJDPmuMJguQYkiYAAA0AGg1A1mTIC7Vhnb0pJtkhQqgtsGYguNAZDRlI05g7Wvm6ilsyNl1yhGWRx1zMfYOG1bqzY3GrbGpGY9lSQJ/oOZ4UBOAw627aqsHQEsNMxjVvE70u5bFy5BJyoBIBIBZoaGAOsKBodOvWSzkXRb7GSWItgOJ4hAA2RdtB3HeSdVlgoi3buEbkxBJ0EsbpBY6DUyakGw1810rh7avlRYzZgVyso1HA6AjMEPwPCu6XuHZEA/eYyPJVI99Z8cj5QT14MgIiyDBg9fNxgTpvV8UnGRnlgpRMuDt5UGkE9Yjcy2pk8TrvTq5/RF5spR+0hKzMyAY301GgOgnQ8a6FegcSYUUUUJCiiigCiiigFtcdTKg8JgifY2h3ro4bE5tDo3gYMcQf4b1hIqhUlp1EAQdN+Y4giPAzWWTEpr6l4ZHFnYql+0GWDI4gjcEagjvBqMPczKCd+PiDB+FFy8FUsZgcIJO8QAN9a4WqO1OxPR05Dmic9yYmJ9Iw0mtVIwVkqst226zcgxABC9wiPjNPqAFIxW9sc3H4VZx71FPpFz5VB+7cbzlFHuZqAfRRRQkh0B3APiAa+X/SX9GPWrii1d9W9Gskovb9ISNcrLt6P8Rr6mkWvlHPci+yW/noWhNwlyjs+GH6CYxfk+kbg/wBZfhcr5fp/GY7B3jZbGXXIVWkO8dbbRj3V7RXi/wDxKaekLvctofgB/jVZdI9X2fllmzcciTVfLH+DCP0txv8A1N32j+lWH6YY7/qbn4P7a4dFZ8me5/i4Pkj9kfd/oN+kWJvYxEu3WugrcIViFGYLvIXlmr07Pd+hb/1G/wBuvE/0GcjH4aPpkeRRgfca9zrSL6PnvauKOPMlFJJpa/cRnu/Qt/6jf7dYOkMUzZrMW8zlEGYF0OeTcBQ5c0ICd4MxwNdasL3C12VQsEBWZAGdozb7wANR9IjnFjzCy4V4QG4IWB1VhiAI3Zm7jtwppwg4tcP23HuUgUu/fuKAcidpV1cg9Zgo2Q8SKv8ArD9BfJn98rUgn1JOIzfWLP8AmJpLBFJW1bXP3KAoMSM7AacNN9dqlPSF2VnAgKwKpBgyPnFtZU8OIqjYEhSEuPJObUqsy0sCyKDqAROsacqAuuVDmu3VLxEnKkA6wonQHSdTMCtNm6rCUYMNpUgiRuJFKwJWCFUKQSGXiDzJ4zvJ3mrPhUYyyKSeYB+NQB9czp251CgJzsDAUurbbjIOBjeBqNRIp10eigpsSB6M6DvKn5umsbacCZrNJLMzRJOnGFA0EwOMnzrfDjt35GWWdKhGEUwGcQxG0kxMEgk6k6DU8q0UUV2nIFFFFAFFFFAFFFFAFFFFAZLdmGbK1xesTo7gdbrHqzl3J4VXE+lOguu43ZD6EMV17DZNGDQQSeG43D2MP4j8p/8A17qqbQZ5O4Ag8RJOaPHKPZXNKFzo6YzqFnUwmMS5OU6jtKRDL4qdfPY8JrRXAezLANOYAlbgMMIyzqIjUjTYxrWmz0g6aXQbi/tFHWH10G/ivPsisJ43FmsZKStHWpCfKt3Ig9pcn4LSl6WsbelQHkxCH2NBqoxaoLlwmV9Iqgr1pkW0AEfvGsyxuornP01aAJPpBHO3cX3soHvrSuMBAOV4OohSwI4EFJFKBopGG7V364/7duj1xOJK/WVl/MBUYFgVLDWXczzhio9yigNFcXp79FsNi5N1IcgD0q6OADO+oPLUHQ12qKFoylF3F0zzDpP/AIYXBHq94P2pFzqnhlAKgg8eVcn/AOPcb1eonWBJOdYTQEBuM7jSdq9loqvFHdH2n4mKq7/VHlXQ/wCh2KwmLw924qvbV5ZrZL5NCBIgHWRsD3xXqiMCAwgggEHmDqKsK5/R9g+it/rH7Cafq9OqNOxNWSo5vEeInnkpT2lX9+5pxl7JbdwJyqzR4CanC2cihZLHix3ZjqzeZnThSMXgs1t1zuSVYCWgSQRrEaVow13OisPnKG17xNDApjNh9e37nU/wp9IxXzPrj3An+FPNAZ72jo3ih7swkH7yqPtVorP0j8k/cpYdxUZlI7wQD5VoHfvQCMTh83WU5XGzec5WHFTxHmIMGqHHIFm4VQhspBPzuAHEyNRpJBrVXJ6RQNeUR2VDE8zLC37Jc+Yq+OPKVFckuMbB2LsHIiAyqNZykgkmeJyqY4VaiivQSSVI4m7dsKKKKkgKKKKAKKKKAQcZb/aJ95f60eu2/wBon3l/rRgj1B5+yTFPmo7BmuY5ANHtkyNM6jQkAnfgJPlVvXLf7RPvL/WnMTrG8acqrqZEgGAADxJ4TsDtE71DdILsz3sXb0IuJoZjMuuhHPvqBjbeac6QQB2l0iSOPf8ACuwMMpAJXKxGsbgkbSN4rLcQqYPkef8A5rGE1OX1NpRcY15GJ8XbJWHQzI7S8RPPmB7a0UvHT6No3iro8idu7iOYPeKZV3ZfC+qJNI9Stzm9GmYahsqzPDWKfRWRsTS8JiPQdUz6EwFO/ojtB4+j2j6OvzYy3ql+0GVlOzAqeOhEVDVg7dFYei8aHUKdLigB0J1BgSe9Sdm4+MilXOlusQlp3VSVLA2xLAwQoZhMGQSY1HGsqZJ0qKy9H45boJAKspysjRmU8JgkajUEEgitVQSFFFFAFZcJ1We3wWGX6rzA8mV9OAy065iFUgMwBO06Vkw+LXNcJnVtDDHRVUbxESGPnPGrKLekVcktsb0j2QIJBZQ0At1R1jIAMgxl+1U3MaAC2V4AJPVIgDU9qKo/SdsMFLakTPzfvbTof8ijpHVJ9IqKdCWAKnNoM0nbhHGang9PojmvLsbjdgeT2/e6qfcTSnxvWhcmsQWfKGkxCwpkyIjeuNgc7rFx2MabkaCAuYcyQeR0B0M1o9Qt6SoaNs0vHhmmD31uvDerMH4j0R0VuNcDBTa4qcrG5B4gxlg61aw1wKFKAkCM0hQY0kDUid44Vzr2FUwQMrKZVhoVI2OkSOY2I0pjBmM3CDHZABVR3xJltNztwiTJ+H76ZKz+qN7Pd4Ih7vSN/t1g9CysGcks6IDOUQyySBl0+cfu1psYvLCtJBIAbTSdAG4nUjXXv5nTiLWYRx3HcRsfDXXxrON459l5Vkj0YKKXYvBxI4EqRyYGCD30yu45AooooAooooAooooDNhwcgKxOu8weseXxp6NPMdx3peD7A8/iaZctgiCP87jwogSwkbx3itXR6LkUgCRpOkjhroNa572DpldhEaHrAidZnXbvqD6UQFygEjO2qtA5QT38ayywc1SL458XbO7WHpO7oEG7anuVSCT5mB5zwrLhWdHkvmSACsGZ168kkztptvS7d8XCz82K8oCEgD4n7VczxOL7OqM1NCcWGyt1gRpoF1Oo0mam5cYGVttqRIIXXYEg5tIHcezwpmL7B8viKeF37/GuiDck7MMlQaoR6Y/s3/B/dR6Y/s3/AAf3VoNVzc5HKd/OKn3USPfyE+mP7N/wf3VDYiNSjgc+rp7GrQDScb2G/wA41DxKgs0myL+HV4mQRsykqy88rKQR/GrWbQUBVEAcPefOdZplRWB1CL9z0bLe+iYfhNs6GZ0hSQ+u2U8zXerkVboRypezMrbCMnMIxcBe8KUIG2kDhJpNeZKOrXPxHSyrcNsK7sACcuTSdgZYRVumcSyW5QMWJCgjJ1WYgKWDfNk6wCYrFg8KtpQiAAb+JO5Pea0w4lJWzDLlcXSGXkzuHbdRCjcLO572OmvCNOM3oorrSSVI5m7dhWcYNNNCYAABJIAGwAOw0Gm2g5VooqQKtYdVJI3McTAA4AbAcdOJptFFAFFFFALxDwpIExBjaQDJ14aTXUs3MyK0RIDRvE6xpXPqMFddbmU/JEAJsMhE9WN4OkHhAEVhnhateRrinTp+ZbFWQjyBpcOvc8fzAe1f3qitmMQC3cPcW14FRIPtFc+/aDaN4xJEx4bjapwyuNehGWNSIbEKDBMGY1BAk7DNtPdM02s17CqVKKAsjgBHDgKabwBgyNgCQYM7Qdq2MhlFFFCQooooBOD7A8/iadSMIwyDUcfiadnHMVAJoqM45ijOOYqQTXEvXSmMUbLcX96JgjwBJRR/7rtZxzFcnpe31lunKQjWvGCzB4I1+chj901DSaoKTi0zfi+wfL4itFZcWwyHUcPiK0ZxzHtFZYfM2z7Ragiq5xzHtFGccx7RWxzkqvDfXTbjoBNKx4IRgRBj+NOt3QCDI0P/AIPuml9KYkMh2HLXU6ispNp0l0aRSatvstUVNRXOdoUq6jBle2QHUMOsMylWgspggjVV1G0cdqbRQGfpLpImywey4YCQUi6uZTKxHX1IAkqInXTWtYNJuCYHM6+ESfhHnTq3wqonLm+IKKKK2MgooooAooooAooooAqroGEEAg8CJHsq1Qyg76/5FAZzeZl9GhQpIgiTlUHrrvE6EDlyOprTUAADkPZU1CSWhbezn4zEhG6+ZVYqgILQZkk9XVSOfIHy2XkBABmJU6TuGBE8xIFTetBlKtqDodSPeNR4irARpUkCpKkyZU6galp1LAAbiNuPupqTGsT3Ul8KpEDq6hpWAQZmQIiTrOmsmqX88oBlYSoaVOsGWaZhYAnjrAqQaqKp1p1yxGu4M/0pQxJO1u4RwPUE+TMCPMVAs4uI7bfWPxpdFFZmoUUUUAUCpooCBUtuPA/FaKKiWi0PiQWdvb8avRRUoqxVrsjwHwp1jtL4j40UVzHWtHeooooAooooCvzh4N8VptFFdOP4Tky/EFFFFaGYUUUUAUUUUAUUUUAUUUUBwP0s7A8U/NT+g+1c+s/5qKK0/wCDH8w7FFFFZmwtu2Pqt8VplFFCCDVbtRR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1028" name="AutoShape 4" descr="data:image/jpeg;base64,/9j/4AAQSkZJRgABAQAAAQABAAD/2wCEAAkGBxQTEhUUEhQUFBUXFxUVGBUYGRQVGBcYFxYXFhQYGBgYHSggHBwlGxYVIjEhJikrLi4wFyA0ODMsNygtLisBCgoKDg0OGxAQGywkICQsLDAsLCwsLCwsLDAsLCwsLCw0LCwsLCwsLCwsLCwsLCwsLCwsLDQsLCwsLCwsLCwsLP/AABEIALEBHQMBIgACEQEDEQH/xAAbAAACAwEBAQAAAAAAAAAAAAAAAwECBAUHBv/EAEUQAAIBAgQCBgUICQIGAwAAAAECEQADBBIhMUFRBSIyYXGBExSRobEzQlJygpKisgYjU2LBwtHS8JPTBxVUs+HxF6Pi/8QAGgEBAAMBAQEAAAAAAAAAAAAAAAECAwQFBv/EAC0RAAICAgIAAwYGAwAAAAAAAAABAhEDMRIhBEFRBRMyUmGRI0NxgdHwFCJC/9oADAMBAAIRAxEAPwD1iiiiu04DLi7BlXUmVmQNnWDoRzEyPPnXN6QQiLhbKCZyswySBmQMRoAYYzrqw3EV3K43THQE2CRciwctxkaCynQnI7MAJ10bSTuNqpJpSVlkm4v7nQwl/Oiv9IA6RHlBNOrN+j3R1t8NbdkKuwJLDNbcyxiWWCREb6Vtboxx2LpPdcUN7CuU+2a5ZNKTR1wdxTFVNUuW7q6tbDAcUdTpzIuZY8iaT68g7ea3pPXVkEfWYAcuNLTLGmiq2rgYSpDDmCCPaKtQBRRRQBRRRQBQaKKlOiGrRANTRUVbyopXdk0UVE1UuTQaiigsmioBqagkKQQ3WCiBGmsancry3HieW5fRVoya0VlFSVMThrcTvBMiZkSNQZ75M8Z8y0VNQBUXZNUQatUGpowiCapdfKJgnbQakk6ACrXGIEhS3cI9vWIpOcswEFdDvl4xJEE68PtVaK9SsnS6GITrESTJO4GgEd50/wA41vJ1TDMDwMzqTA07O/lTcukDTl3e2st7DQphmOh55piBqNf84CZsp290UcKWrZtQ6Cd4pOJxa24zE68gTt4VRMVbXKshRl0kgAR1QvjofZS8Ti7U9YZu/Lm9/Lf310I5Xo3UUUUJK3XyqW5An2CagYL1jDWlNwjRczIUbN1SrLMRxI2q4QsQo4kE8eqDLe3b7Va3tsHLIqnMADrlMgmCdDOhju7+HNnnTSWzfDC7vQ+1bCqFGygAeAECpFI9ZjRkcHuBcHwK8PGPKj1scVcfYc/AGuQ6Qx/ybD6UJ98hCfIGfKi2f1rz9BI8Mz/57KW2IV3QKytBZjBB2UiDHe4PlV8WMsXANV0YDcp84eXaHgQNzUgi90fZcy1tC30sozfe3pLdEJ81rqeDs/uuZh7q3W3DAEbEAjcaESNDVqWDmN0ZcHZvT9dA35ClUbCXxsLTd+Z092VvjXWoJqeTBxmS6N7LH6rWz+ZlpbXiIzWrqzoOrm1gn5hbgDXcWeNJu/KIO529mVf5qnmwcj1ofRujxs3x7ylBxqcWjxBX4iu5n4GrTTmyD589I2f2tr76f1qP+Z2f21r76f1r6GaRgzow4h3n7Rzj8LCp5k0cTCY9bjMF1yx1hBVgSwlSDzUitVbcXgUumWDAgQHVmQ/hOo7jI7qx3eh2BBtXWB1zC5NxW74kZTMdkgQTptFuaK0FQaW1nEASVsju9I8z3H0eoOukaRPGAi16S4JkWxwyw5aDoSWAAU8gJM7irw70UnJJdmyis3p3T5RJH07YJHmnaHlm8RT7V0MMykMOYII9oq0oVoiOS9lqKKAazNQoqCaCtSQBUVIqAKmgIdwASdgJPHasdnDm46qxdc+a40HKwVAAq6bEM6eS68a2iqYE5sSYjqWiGHI3GBQd2ltp8VqG6TFW7DGYFbOR0kdcLcJJJbP1VLc2zlNeAJAgaVeuliMOHQo2qkQeB9o499cI23DGyzAx89TLQSSqv9Fssa7GdN9IxpydETkoq2KxhXOFkCYYk8CNoWNSertBgTyqFwAYSCBJJ+TWNeOV5IJjU8adbyspZgMmuWdZXcsfHU+EczRbwecA3pJgHKCyBZ3HVbXlPdXUr0no5pVtrZuooqtzbeNhO0SYn31czNPRoDS413UHQ7HrR9oR9mttAEbbcKJrzpy5OzujHiqCiigVUuZbvWuKBumrNyBGifa3jkJ3ymrdIoWtsqiSRlI0BykgPE6TlmJ0mKjo9eqx4M7sPAsY14zuO4gcK00IFYa9nWSIMsCN4KsVOvKRTayZXR2KrmVobdRlbstvwICnjs3dVPWLhfLlFsBS0tDzqBsrCPnceFAbqKRNwcLbebJ7oaj0zje2T9VkI/EVPuoB9IYfrV7kf3skflNHrUdpLg+yW/JNIQLcuNo2iIB8pbOrXJ5HgKA3UTSPU153P9S7/dUDDamHuDb50/mnlQGis9oxcuDuRvaCv8lT6u37W5/9f9lKsqRdIZmaUGWcmwPX7IGoLLoeeh3AA1MNqpiL2VZgnVQAI1LMFG/eRTay3lm4i/NhmgaaoyZSe4TtzjQ8JBh6RwtxlZmJmICoWAQHTNIguRM7cNBO+vB2kjqMpgADKQcvLatsUu7h0aMyq0bSAY8Jq/vHVFPdq7M74Qzpt31mxfRa9pGC3dDm2DAbhwO0IkazG42qmIvXLYZRoqSwdiXlMoIXSDM5t50A3mtGBtkwzLEiSNDB0kTx391apycbbM6ipUkc7D4k5vR3BD9cyAcrKrAZl1PBk8yRwMaQa1dIYFGXVQY18O8cj3iK52CJhlJJKMVk6kgwyanU9VlE8watBRkrEpSTo0VFBoqrXfReL67ClW2d/k7bMp2clVQ+BJzEd4Ug8KreXO62tQGDFzsQggEDkWLATyzRqK7yqAIAgDQAbDlVJtxLKmcbD4e46lmdLQBcMFGcjISCc7QOE6rTuhMMLQygRmUPJADMw6rs2g1INs66yxq+IYhcQDpKs6nmCmU+YK+xhTek2yKHESp0Uz1tCCogT+99jhuM7bJ0YsdjPTEpZuMuVitxwI1GhVTz31Gx48KtZtBRA8eZJOpJPEk6k0WVAUBTIgQd5EaGeNXr0IwUVSOGUnJ2zI2DJIGb9XM5YjbZZHzZ1g8o2rXRRViAoVZZV5kHyUhjPdoB5iinYI9cjmv5Tp+Y+yqZHUWy0Fckh3qajsyn1DlHjlHVPmDRkuLsyv3MMpJ+sun4a0EUrE3cqMw3AMDmeA8zXnHcKtYwkSbbgSdRDjQkaZesQY3y0XsegViGGYKSFOjSBoMp191Ps28qqo2UAewRVriBhDAEciJHsNAVs2sqqo2UBfYIq9I9TUdmV7lZlH3QY91KAuZyq3JhQxzqD2iQIy5fon3UBsms9rW455BF8xmY+51oD3Poow5hmX8JU/GowJkM0EZnbQxpli3w0+ZQGmiiiaEhSLGr3DyZV9iK38xp9Y7SuWuFWUAvxUtsqqdQw4rQg2VAET7aTlufStn7LD+Y0Frn0bZ+2w/kNAPrO/yqfUufmtVHprg7VufqMp9ufL7prNmW5eAOdWW2SVJZD1mEEFDDDTWCY6tAdKk3rEwVOVhMHcQYkEcQYHI6aEVX1Nedz/Uu/wB1T6mvN/8AUu/3UBOHvEyrDKwAJG4MyAVPIkHfXTUU6aw3VW03pNQmUhzJaNVKEyZgdfXhNP8AXF5P5W7p+C0Bk6XPVUbSyT5uoPuBFb7A6o8K5PS+IBEgPplOqMvZYN84Cung+z5mt5L8NGMX+Iy15CYHDjzrkYi3lxBA2a2Ce6GIT2y/3RXcr5xsYGZ7pIgn0SqvWJ9GziNN3JLGBsI5E1XG3pF5pbZrpGAwi3Xui4XbIwAAZlTKVBAIUwWBmQZOx2IqFw91ymc+jRyRlXt9ktBedNFM5RpwaujgsM6IqL6NAoA0Vmnmd1gkyeO9WnLj0n2Qv9u6GYTAW7XyaKs7kAD2wK1RSPVye1cc9whR7VAb30jG4dUQush11DEsxJ+ixJkqdiCY46RIxbvZolRGPQF0DKzApcEKSJk29CQQIgHcxWXG3FtqSbEKysGIKi5lJVWjLMmGntfNNR0njnS5bUi3m6zaFjoFZScsTqWEKJPV46wq3bd3z3GJGmVTuNBqY0B8I034itseJy7ejHJlS6WyLN8m4QCcnWXUQSQZU93V3k8tFMitlFFdpyhRRRQBTMI8P9YR5jX4T7BzpdLxCSuhgjVT9E8D5VWceUWiYunZ16RizrbX6Tj8ANwe9R76jBWGUDMzE5QCpIYBo1IO/vNOv2swjbiCNwRsR4GvOfTO9dosBU0rDXcwM6MDDDkY4dxEEdxptQApGH1a4f3go8FUfzF60VnwHyan6Uv98l4/FQkaiQT36x8az27dxBAyNqTrmTckme1Op7q1VNLIoyW8UxHyZOpHVZCJUkHtFeINX9ajtLcH2S35JFGA+TB+lL/fYv8AzU+gEeuJxOX6wZPzAUjA4u3lP6xJz3PnL+0aOPKK3UEUBCsDsZqaw2Lyq1wQ3b+ajkfJoN1WOFP9cX94eKXB8VoB9ZsacuV/osAfquQpnukqfs1b1239IDx0+NKxWItsjKLiAlSAZGhI0O9AbKKw4O+9xcwe33jISVPEGLn/ALp+S59NfJD/ABY0BbEXssaFixygCNTBPEgbA0YS0VRVMSBrGw4wJ4DYdwFZ1RjdhmkKA66QSxzKZ5gD8w7q20Bj6Ts5wiyVBeCRExlZo1BG4WmLhBEFrh+0V/JFTjToDye373VT7iafU26oUrsxYfCqTcBzMA0AMzuIKI2zEj5xpq9H2g2cW0DRGYKAY5eHdU2tLjjmEf2gr/IKfS2hSZk6RuhFRjwuWlHdncWvZ1/fWusWLX0pNsSAD1n0gHLKhZ3YEq20ac9KXjcO/wC1YJDZ2JVcmxzDKBwDbmBMmYgwDomsWKx9qMpYPmOUKpBJJ4TOh75FYMN0awPpAQ46xi9mYkZ5UktOXqydAIkAgxphxV8PfR3ClWtKQpIORiyyi5onOMy6CSWg7QNIQ5FJz4nVvgg21aDcysWMa5QdBm5AsB3wTG9TSMPu/a0bL1t4ADLpw7W3edtg+u3HGoo5Ju5NhRRRVyoUUUUAVDbGpooDfhQMiwSdBvv5xxptZOj27S8BBH2pn3ifOtdebOPGTR3QdxTM+JXKfSAbCGA4pv7V1I8WHGtCmdRqOdFZrXUbJ81pKdx3ZPiR3SNlqpYvjWItvG+UgfWIhfeRTVUAADYaDwG1YsVeVyLfW7YkgMsZDn0Yd4A3+cKf6uR2bjjuOVh7WGb30A+l4i7lRm5KzewTSit3nbYcoZPxS3wpWNuvkIa3OYqnUYHRmCntZedAa7FvKqr9EBfYIq9I9a+klxfslvyTR66nFsv1gU/MBQD6KUmKRtnQ+DKf402KARg9if37nudh/CtFZ8EOr9u4fbcY0+gJmiaiihJmKZbubQ+kAU8xkDEeI1OnDzNaaRiO1b+sf+29PoQJxVnMJUw4nK3IngeanSR/EAicNezAypUgwQSDwB0I8Y8QabWW5+rMg9RmAKngXaJU/WOoPPSIggT0geoOee3A5kXFIHu8hJrQ7gAkkAAEknQADcmubiIv3EFu4QLcuWT0baspRQMwMGC+sfGtH/LkJDPmuMJguQYkiYAAA0AGg1A1mTIC7Vhnb0pJtkhQqgtsGYguNAZDRlI05g7Wvm6ilsyNl1yhGWRx1zMfYOG1bqzY3GrbGpGY9lSQJ/oOZ4UBOAw627aqsHQEsNMxjVvE70u5bFy5BJyoBIBIBZoaGAOsKBodOvWSzkXRb7GSWItgOJ4hAA2RdtB3HeSdVlgoi3buEbkxBJ0EsbpBY6DUyakGw1810rh7avlRYzZgVyso1HA6AjMEPwPCu6XuHZEA/eYyPJVI99Z8cj5QT14MgIiyDBg9fNxgTpvV8UnGRnlgpRMuDt5UGkE9Yjcy2pk8TrvTq5/RF5spR+0hKzMyAY301GgOgnQ8a6FegcSYUUUUJCiiigCiiigFtcdTKg8JgifY2h3ro4bE5tDo3gYMcQf4b1hIqhUlp1EAQdN+Y4giPAzWWTEpr6l4ZHFnYql+0GWDI4gjcEagjvBqMPczKCd+PiDB+FFy8FUsZgcIJO8QAN9a4WqO1OxPR05Dmic9yYmJ9Iw0mtVIwVkqst226zcgxABC9wiPjNPqAFIxW9sc3H4VZx71FPpFz5VB+7cbzlFHuZqAfRRRQkh0B3APiAa+X/SX9GPWrii1d9W9Gskovb9ISNcrLt6P8Rr6mkWvlHPci+yW/noWhNwlyjs+GH6CYxfk+kbg/wBZfhcr5fp/GY7B3jZbGXXIVWkO8dbbRj3V7RXi/wDxKaekLvctofgB/jVZdI9X2fllmzcciTVfLH+DCP0txv8A1N32j+lWH6YY7/qbn4P7a4dFZ8me5/i4Pkj9kfd/oN+kWJvYxEu3WugrcIViFGYLvIXlmr07Pd+hb/1G/wBuvE/0GcjH4aPpkeRRgfca9zrSL6PnvauKOPMlFJJpa/cRnu/Qt/6jf7dYOkMUzZrMW8zlEGYF0OeTcBQ5c0ICd4MxwNdasL3C12VQsEBWZAGdozb7wANR9IjnFjzCy4V4QG4IWB1VhiAI3Zm7jtwppwg4tcP23HuUgUu/fuKAcidpV1cg9Zgo2Q8SKv8ArD9BfJn98rUgn1JOIzfWLP8AmJpLBFJW1bXP3KAoMSM7AacNN9dqlPSF2VnAgKwKpBgyPnFtZU8OIqjYEhSEuPJObUqsy0sCyKDqAROsacqAuuVDmu3VLxEnKkA6wonQHSdTMCtNm6rCUYMNpUgiRuJFKwJWCFUKQSGXiDzJ4zvJ3mrPhUYyyKSeYB+NQB9czp251CgJzsDAUurbbjIOBjeBqNRIp10eigpsSB6M6DvKn5umsbacCZrNJLMzRJOnGFA0EwOMnzrfDjt35GWWdKhGEUwGcQxG0kxMEgk6k6DU8q0UUV2nIFFFFAFFFFAFFFFAFFFFAZLdmGbK1xesTo7gdbrHqzl3J4VXE+lOguu43ZD6EMV17DZNGDQQSeG43D2MP4j8p/8A17qqbQZ5O4Ag8RJOaPHKPZXNKFzo6YzqFnUwmMS5OU6jtKRDL4qdfPY8JrRXAezLANOYAlbgMMIyzqIjUjTYxrWmz0g6aXQbi/tFHWH10G/ivPsisJ43FmsZKStHWpCfKt3Ig9pcn4LSl6WsbelQHkxCH2NBqoxaoLlwmV9Iqgr1pkW0AEfvGsyxuornP01aAJPpBHO3cX3soHvrSuMBAOV4OohSwI4EFJFKBopGG7V364/7duj1xOJK/WVl/MBUYFgVLDWXczzhio9yigNFcXp79FsNi5N1IcgD0q6OADO+oPLUHQ12qKFoylF3F0zzDpP/AIYXBHq94P2pFzqnhlAKgg8eVcn/AOPcb1eonWBJOdYTQEBuM7jSdq9loqvFHdH2n4mKq7/VHlXQ/wCh2KwmLw924qvbV5ZrZL5NCBIgHWRsD3xXqiMCAwgggEHmDqKsK5/R9g+it/rH7Cafq9OqNOxNWSo5vEeInnkpT2lX9+5pxl7JbdwJyqzR4CanC2cihZLHix3ZjqzeZnThSMXgs1t1zuSVYCWgSQRrEaVow13OisPnKG17xNDApjNh9e37nU/wp9IxXzPrj3An+FPNAZ72jo3ih7swkH7yqPtVorP0j8k/cpYdxUZlI7wQD5VoHfvQCMTh83WU5XGzec5WHFTxHmIMGqHHIFm4VQhspBPzuAHEyNRpJBrVXJ6RQNeUR2VDE8zLC37Jc+Yq+OPKVFckuMbB2LsHIiAyqNZykgkmeJyqY4VaiivQSSVI4m7dsKKKKkgKKKKAKKKKAQcZb/aJ95f60eu2/wBon3l/rRgj1B5+yTFPmo7BmuY5ANHtkyNM6jQkAnfgJPlVvXLf7RPvL/WnMTrG8acqrqZEgGAADxJ4TsDtE71DdILsz3sXb0IuJoZjMuuhHPvqBjbeac6QQB2l0iSOPf8ACuwMMpAJXKxGsbgkbSN4rLcQqYPkef8A5rGE1OX1NpRcY15GJ8XbJWHQzI7S8RPPmB7a0UvHT6No3iro8idu7iOYPeKZV3ZfC+qJNI9Stzm9GmYahsqzPDWKfRWRsTS8JiPQdUz6EwFO/ojtB4+j2j6OvzYy3ql+0GVlOzAqeOhEVDVg7dFYei8aHUKdLigB0J1BgSe9Sdm4+MilXOlusQlp3VSVLA2xLAwQoZhMGQSY1HGsqZJ0qKy9H45boJAKspysjRmU8JgkajUEEgitVQSFFFFAFZcJ1We3wWGX6rzA8mV9OAy065iFUgMwBO06Vkw+LXNcJnVtDDHRVUbxESGPnPGrKLekVcktsb0j2QIJBZQ0At1R1jIAMgxl+1U3MaAC2V4AJPVIgDU9qKo/SdsMFLakTPzfvbTof8ijpHVJ9IqKdCWAKnNoM0nbhHGang9PojmvLsbjdgeT2/e6qfcTSnxvWhcmsQWfKGkxCwpkyIjeuNgc7rFx2MabkaCAuYcyQeR0B0M1o9Qt6SoaNs0vHhmmD31uvDerMH4j0R0VuNcDBTa4qcrG5B4gxlg61aw1wKFKAkCM0hQY0kDUid44Vzr2FUwQMrKZVhoVI2OkSOY2I0pjBmM3CDHZABVR3xJltNztwiTJ+H76ZKz+qN7Pd4Ih7vSN/t1g9CysGcks6IDOUQyySBl0+cfu1psYvLCtJBIAbTSdAG4nUjXXv5nTiLWYRx3HcRsfDXXxrON459l5Vkj0YKKXYvBxI4EqRyYGCD30yu45AooooAooooAooooDNhwcgKxOu8weseXxp6NPMdx3peD7A8/iaZctgiCP87jwogSwkbx3itXR6LkUgCRpOkjhroNa572DpldhEaHrAidZnXbvqD6UQFygEjO2qtA5QT38ayywc1SL458XbO7WHpO7oEG7anuVSCT5mB5zwrLhWdHkvmSACsGZ168kkztptvS7d8XCz82K8oCEgD4n7VczxOL7OqM1NCcWGyt1gRpoF1Oo0mam5cYGVttqRIIXXYEg5tIHcezwpmL7B8viKeF37/GuiDck7MMlQaoR6Y/s3/B/dR6Y/s3/AAf3VoNVzc5HKd/OKn3USPfyE+mP7N/wf3VDYiNSjgc+rp7GrQDScb2G/wA41DxKgs0myL+HV4mQRsykqy88rKQR/GrWbQUBVEAcPefOdZplRWB1CL9z0bLe+iYfhNs6GZ0hSQ+u2U8zXerkVboRypezMrbCMnMIxcBe8KUIG2kDhJpNeZKOrXPxHSyrcNsK7sACcuTSdgZYRVumcSyW5QMWJCgjJ1WYgKWDfNk6wCYrFg8KtpQiAAb+JO5Pea0w4lJWzDLlcXSGXkzuHbdRCjcLO572OmvCNOM3oorrSSVI5m7dhWcYNNNCYAABJIAGwAOw0Gm2g5VooqQKtYdVJI3McTAA4AbAcdOJptFFAFFFFALxDwpIExBjaQDJ14aTXUs3MyK0RIDRvE6xpXPqMFddbmU/JEAJsMhE9WN4OkHhAEVhnhateRrinTp+ZbFWQjyBpcOvc8fzAe1f3qitmMQC3cPcW14FRIPtFc+/aDaN4xJEx4bjapwyuNehGWNSIbEKDBMGY1BAk7DNtPdM02s17CqVKKAsjgBHDgKabwBgyNgCQYM7Qdq2MhlFFFCQooooBOD7A8/iadSMIwyDUcfiadnHMVAJoqM45ijOOYqQTXEvXSmMUbLcX96JgjwBJRR/7rtZxzFcnpe31lunKQjWvGCzB4I1+chj901DSaoKTi0zfi+wfL4itFZcWwyHUcPiK0ZxzHtFZYfM2z7Ragiq5xzHtFGccx7RWxzkqvDfXTbjoBNKx4IRgRBj+NOt3QCDI0P/AIPuml9KYkMh2HLXU6ispNp0l0aRSatvstUVNRXOdoUq6jBle2QHUMOsMylWgspggjVV1G0cdqbRQGfpLpImywey4YCQUi6uZTKxHX1IAkqInXTWtYNJuCYHM6+ESfhHnTq3wqonLm+IKKKK2MgooooAooooAooooAqroGEEAg8CJHsq1Qyg76/5FAZzeZl9GhQpIgiTlUHrrvE6EDlyOprTUAADkPZU1CSWhbezn4zEhG6+ZVYqgILQZkk9XVSOfIHy2XkBABmJU6TuGBE8xIFTetBlKtqDodSPeNR4irARpUkCpKkyZU6galp1LAAbiNuPupqTGsT3Ul8KpEDq6hpWAQZmQIiTrOmsmqX88oBlYSoaVOsGWaZhYAnjrAqQaqKp1p1yxGu4M/0pQxJO1u4RwPUE+TMCPMVAs4uI7bfWPxpdFFZmoUUUUAUCpooCBUtuPA/FaKKiWi0PiQWdvb8avRRUoqxVrsjwHwp1jtL4j40UVzHWtHeooooAooooCvzh4N8VptFFdOP4Tky/EFFFFaGYUUUUAUUUUAUUUUAUUUUBwP0s7A8U/NT+g+1c+s/5qKK0/wCDH8w7FFFFZmwtu2Pqt8VplFFCCDVbtRR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1030" name="AutoShape 6" descr="data:image/jpeg;base64,/9j/4AAQSkZJRgABAQAAAQABAAD/2wCEAAkGBxQTEhUUEhQUFBUXFxUVGBUYGRQVGBcYFxYXFhQYGBgYHSggHBwlGxYVIjEhJikrLi4wFyA0ODMsNygtLisBCgoKDg0OGxAQGywkICQsLDAsLCwsLCwsLDAsLCwsLCw0LCwsLCwsLCwsLCwsLCwsLCwsLDQsLCwsLCwsLCwsLP/AABEIALEBHQMBIgACEQEDEQH/xAAbAAACAwEBAQAAAAAAAAAAAAAAAwECBAUHBv/EAEUQAAIBAgQCBgUICQIGAwAAAAECEQADBBIhMUFRBSIyYXGBExSRobEzQlJygpKisgYjU2LBwtHS8JPTBxVUs+HxF6Pi/8QAGgEBAAMBAQEAAAAAAAAAAAAAAAECAwQFBv/EAC0RAAICAgIAAwYGAwAAAAAAAAABAhEDMRIhBEFRBRMyUmGRI0NxgdHwFCJC/9oADAMBAAIRAxEAPwD1iiiiu04DLi7BlXUmVmQNnWDoRzEyPPnXN6QQiLhbKCZyswySBmQMRoAYYzrqw3EV3K43THQE2CRciwctxkaCynQnI7MAJ10bSTuNqpJpSVlkm4v7nQwl/Oiv9IA6RHlBNOrN+j3R1t8NbdkKuwJLDNbcyxiWWCREb6Vtboxx2LpPdcUN7CuU+2a5ZNKTR1wdxTFVNUuW7q6tbDAcUdTpzIuZY8iaT68g7ea3pPXVkEfWYAcuNLTLGmiq2rgYSpDDmCCPaKtQBRRRQBRRRQBQaKKlOiGrRANTRUVbyopXdk0UVE1UuTQaiigsmioBqagkKQQ3WCiBGmsancry3HieW5fRVoya0VlFSVMThrcTvBMiZkSNQZ75M8Z8y0VNQBUXZNUQatUGpowiCapdfKJgnbQakk6ACrXGIEhS3cI9vWIpOcswEFdDvl4xJEE68PtVaK9SsnS6GITrESTJO4GgEd50/wA41vJ1TDMDwMzqTA07O/lTcukDTl3e2st7DQphmOh55piBqNf84CZsp290UcKWrZtQ6Cd4pOJxa24zE68gTt4VRMVbXKshRl0kgAR1QvjofZS8Ti7U9YZu/Lm9/Lf310I5Xo3UUUUJK3XyqW5An2CagYL1jDWlNwjRczIUbN1SrLMRxI2q4QsQo4kE8eqDLe3b7Va3tsHLIqnMADrlMgmCdDOhju7+HNnnTSWzfDC7vQ+1bCqFGygAeAECpFI9ZjRkcHuBcHwK8PGPKj1scVcfYc/AGuQ6Qx/ybD6UJ98hCfIGfKi2f1rz9BI8Mz/57KW2IV3QKytBZjBB2UiDHe4PlV8WMsXANV0YDcp84eXaHgQNzUgi90fZcy1tC30sozfe3pLdEJ81rqeDs/uuZh7q3W3DAEbEAjcaESNDVqWDmN0ZcHZvT9dA35ClUbCXxsLTd+Z092VvjXWoJqeTBxmS6N7LH6rWz+ZlpbXiIzWrqzoOrm1gn5hbgDXcWeNJu/KIO529mVf5qnmwcj1ofRujxs3x7ylBxqcWjxBX4iu5n4GrTTmyD589I2f2tr76f1qP+Z2f21r76f1r6GaRgzow4h3n7Rzj8LCp5k0cTCY9bjMF1yx1hBVgSwlSDzUitVbcXgUumWDAgQHVmQ/hOo7jI7qx3eh2BBtXWB1zC5NxW74kZTMdkgQTptFuaK0FQaW1nEASVsju9I8z3H0eoOukaRPGAi16S4JkWxwyw5aDoSWAAU8gJM7irw70UnJJdmyis3p3T5RJH07YJHmnaHlm8RT7V0MMykMOYII9oq0oVoiOS9lqKKAazNQoqCaCtSQBUVIqAKmgIdwASdgJPHasdnDm46qxdc+a40HKwVAAq6bEM6eS68a2iqYE5sSYjqWiGHI3GBQd2ltp8VqG6TFW7DGYFbOR0kdcLcJJJbP1VLc2zlNeAJAgaVeuliMOHQo2qkQeB9o499cI23DGyzAx89TLQSSqv9Fssa7GdN9IxpydETkoq2KxhXOFkCYYk8CNoWNSertBgTyqFwAYSCBJJ+TWNeOV5IJjU8adbyspZgMmuWdZXcsfHU+EczRbwecA3pJgHKCyBZ3HVbXlPdXUr0no5pVtrZuooqtzbeNhO0SYn31czNPRoDS413UHQ7HrR9oR9mttAEbbcKJrzpy5OzujHiqCiigVUuZbvWuKBumrNyBGifa3jkJ3ymrdIoWtsqiSRlI0BykgPE6TlmJ0mKjo9eqx4M7sPAsY14zuO4gcK00IFYa9nWSIMsCN4KsVOvKRTayZXR2KrmVobdRlbstvwICnjs3dVPWLhfLlFsBS0tDzqBsrCPnceFAbqKRNwcLbebJ7oaj0zje2T9VkI/EVPuoB9IYfrV7kf3skflNHrUdpLg+yW/JNIQLcuNo2iIB8pbOrXJ5HgKA3UTSPU153P9S7/dUDDamHuDb50/mnlQGis9oxcuDuRvaCv8lT6u37W5/9f9lKsqRdIZmaUGWcmwPX7IGoLLoeeh3AA1MNqpiL2VZgnVQAI1LMFG/eRTay3lm4i/NhmgaaoyZSe4TtzjQ8JBh6RwtxlZmJmICoWAQHTNIguRM7cNBO+vB2kjqMpgADKQcvLatsUu7h0aMyq0bSAY8Jq/vHVFPdq7M74Qzpt31mxfRa9pGC3dDm2DAbhwO0IkazG42qmIvXLYZRoqSwdiXlMoIXSDM5t50A3mtGBtkwzLEiSNDB0kTx391apycbbM6ipUkc7D4k5vR3BD9cyAcrKrAZl1PBk8yRwMaQa1dIYFGXVQY18O8cj3iK52CJhlJJKMVk6kgwyanU9VlE8watBRkrEpSTo0VFBoqrXfReL67ClW2d/k7bMp2clVQ+BJzEd4Ug8KreXO62tQGDFzsQggEDkWLATyzRqK7yqAIAgDQAbDlVJtxLKmcbD4e46lmdLQBcMFGcjISCc7QOE6rTuhMMLQygRmUPJADMw6rs2g1INs66yxq+IYhcQDpKs6nmCmU+YK+xhTek2yKHESp0Uz1tCCogT+99jhuM7bJ0YsdjPTEpZuMuVitxwI1GhVTz31Gx48KtZtBRA8eZJOpJPEk6k0WVAUBTIgQd5EaGeNXr0IwUVSOGUnJ2zI2DJIGb9XM5YjbZZHzZ1g8o2rXRRViAoVZZV5kHyUhjPdoB5iinYI9cjmv5Tp+Y+yqZHUWy0Fckh3qajsyn1DlHjlHVPmDRkuLsyv3MMpJ+sun4a0EUrE3cqMw3AMDmeA8zXnHcKtYwkSbbgSdRDjQkaZesQY3y0XsegViGGYKSFOjSBoMp191Ps28qqo2UAewRVriBhDAEciJHsNAVs2sqqo2UBfYIq9I9TUdmV7lZlH3QY91KAuZyq3JhQxzqD2iQIy5fon3UBsms9rW455BF8xmY+51oD3Poow5hmX8JU/GowJkM0EZnbQxpli3w0+ZQGmiiiaEhSLGr3DyZV9iK38xp9Y7SuWuFWUAvxUtsqqdQw4rQg2VAET7aTlufStn7LD+Y0Frn0bZ+2w/kNAPrO/yqfUufmtVHprg7VufqMp9ufL7prNmW5eAOdWW2SVJZD1mEEFDDDTWCY6tAdKk3rEwVOVhMHcQYkEcQYHI6aEVX1Nedz/Uu/wB1T6mvN/8AUu/3UBOHvEyrDKwAJG4MyAVPIkHfXTUU6aw3VW03pNQmUhzJaNVKEyZgdfXhNP8AXF5P5W7p+C0Bk6XPVUbSyT5uoPuBFb7A6o8K5PS+IBEgPplOqMvZYN84Cung+z5mt5L8NGMX+Iy15CYHDjzrkYi3lxBA2a2Ce6GIT2y/3RXcr5xsYGZ7pIgn0SqvWJ9GziNN3JLGBsI5E1XG3pF5pbZrpGAwi3Xui4XbIwAAZlTKVBAIUwWBmQZOx2IqFw91ymc+jRyRlXt9ktBedNFM5RpwaujgsM6IqL6NAoA0Vmnmd1gkyeO9WnLj0n2Qv9u6GYTAW7XyaKs7kAD2wK1RSPVye1cc9whR7VAb30jG4dUQush11DEsxJ+ixJkqdiCY46RIxbvZolRGPQF0DKzApcEKSJk29CQQIgHcxWXG3FtqSbEKysGIKi5lJVWjLMmGntfNNR0njnS5bUi3m6zaFjoFZScsTqWEKJPV46wq3bd3z3GJGmVTuNBqY0B8I034itseJy7ejHJlS6WyLN8m4QCcnWXUQSQZU93V3k8tFMitlFFdpyhRRRQBTMI8P9YR5jX4T7BzpdLxCSuhgjVT9E8D5VWceUWiYunZ16RizrbX6Tj8ANwe9R76jBWGUDMzE5QCpIYBo1IO/vNOv2swjbiCNwRsR4GvOfTO9dosBU0rDXcwM6MDDDkY4dxEEdxptQApGH1a4f3go8FUfzF60VnwHyan6Uv98l4/FQkaiQT36x8az27dxBAyNqTrmTckme1Op7q1VNLIoyW8UxHyZOpHVZCJUkHtFeINX9ajtLcH2S35JFGA+TB+lL/fYv8AzU+gEeuJxOX6wZPzAUjA4u3lP6xJz3PnL+0aOPKK3UEUBCsDsZqaw2Lyq1wQ3b+ajkfJoN1WOFP9cX94eKXB8VoB9ZsacuV/osAfquQpnukqfs1b1239IDx0+NKxWItsjKLiAlSAZGhI0O9AbKKw4O+9xcwe33jISVPEGLn/ALp+S59NfJD/ABY0BbEXssaFixygCNTBPEgbA0YS0VRVMSBrGw4wJ4DYdwFZ1RjdhmkKA66QSxzKZ5gD8w7q20Bj6Ts5wiyVBeCRExlZo1BG4WmLhBEFrh+0V/JFTjToDye373VT7iafU26oUrsxYfCqTcBzMA0AMzuIKI2zEj5xpq9H2g2cW0DRGYKAY5eHdU2tLjjmEf2gr/IKfS2hSZk6RuhFRjwuWlHdncWvZ1/fWusWLX0pNsSAD1n0gHLKhZ3YEq20ac9KXjcO/wC1YJDZ2JVcmxzDKBwDbmBMmYgwDomsWKx9qMpYPmOUKpBJJ4TOh75FYMN0awPpAQ46xi9mYkZ5UktOXqydAIkAgxphxV8PfR3ClWtKQpIORiyyi5onOMy6CSWg7QNIQ5FJz4nVvgg21aDcysWMa5QdBm5AsB3wTG9TSMPu/a0bL1t4ADLpw7W3edtg+u3HGoo5Ju5NhRRRVyoUUUUAVDbGpooDfhQMiwSdBvv5xxptZOj27S8BBH2pn3ifOtdebOPGTR3QdxTM+JXKfSAbCGA4pv7V1I8WHGtCmdRqOdFZrXUbJ81pKdx3ZPiR3SNlqpYvjWItvG+UgfWIhfeRTVUAADYaDwG1YsVeVyLfW7YkgMsZDn0Yd4A3+cKf6uR2bjjuOVh7WGb30A+l4i7lRm5KzewTSit3nbYcoZPxS3wpWNuvkIa3OYqnUYHRmCntZedAa7FvKqr9EBfYIq9I9a+klxfslvyTR66nFsv1gU/MBQD6KUmKRtnQ+DKf402KARg9if37nudh/CtFZ8EOr9u4fbcY0+gJmiaiihJmKZbubQ+kAU8xkDEeI1OnDzNaaRiO1b+sf+29PoQJxVnMJUw4nK3IngeanSR/EAicNezAypUgwQSDwB0I8Y8QabWW5+rMg9RmAKngXaJU/WOoPPSIggT0geoOee3A5kXFIHu8hJrQ7gAkkAAEknQADcmubiIv3EFu4QLcuWT0baspRQMwMGC+sfGtH/LkJDPmuMJguQYkiYAAA0AGg1A1mTIC7Vhnb0pJtkhQqgtsGYguNAZDRlI05g7Wvm6ilsyNl1yhGWRx1zMfYOG1bqzY3GrbGpGY9lSQJ/oOZ4UBOAw627aqsHQEsNMxjVvE70u5bFy5BJyoBIBIBZoaGAOsKBodOvWSzkXRb7GSWItgOJ4hAA2RdtB3HeSdVlgoi3buEbkxBJ0EsbpBY6DUyakGw1810rh7avlRYzZgVyso1HA6AjMEPwPCu6XuHZEA/eYyPJVI99Z8cj5QT14MgIiyDBg9fNxgTpvV8UnGRnlgpRMuDt5UGkE9Yjcy2pk8TrvTq5/RF5spR+0hKzMyAY301GgOgnQ8a6FegcSYUUUUJCiiigCiiigFtcdTKg8JgifY2h3ro4bE5tDo3gYMcQf4b1hIqhUlp1EAQdN+Y4giPAzWWTEpr6l4ZHFnYql+0GWDI4gjcEagjvBqMPczKCd+PiDB+FFy8FUsZgcIJO8QAN9a4WqO1OxPR05Dmic9yYmJ9Iw0mtVIwVkqst226zcgxABC9wiPjNPqAFIxW9sc3H4VZx71FPpFz5VB+7cbzlFHuZqAfRRRQkh0B3APiAa+X/SX9GPWrii1d9W9Gskovb9ISNcrLt6P8Rr6mkWvlHPci+yW/noWhNwlyjs+GH6CYxfk+kbg/wBZfhcr5fp/GY7B3jZbGXXIVWkO8dbbRj3V7RXi/wDxKaekLvctofgB/jVZdI9X2fllmzcciTVfLH+DCP0txv8A1N32j+lWH6YY7/qbn4P7a4dFZ8me5/i4Pkj9kfd/oN+kWJvYxEu3WugrcIViFGYLvIXlmr07Pd+hb/1G/wBuvE/0GcjH4aPpkeRRgfca9zrSL6PnvauKOPMlFJJpa/cRnu/Qt/6jf7dYOkMUzZrMW8zlEGYF0OeTcBQ5c0ICd4MxwNdasL3C12VQsEBWZAGdozb7wANR9IjnFjzCy4V4QG4IWB1VhiAI3Zm7jtwppwg4tcP23HuUgUu/fuKAcidpV1cg9Zgo2Q8SKv8ArD9BfJn98rUgn1JOIzfWLP8AmJpLBFJW1bXP3KAoMSM7AacNN9dqlPSF2VnAgKwKpBgyPnFtZU8OIqjYEhSEuPJObUqsy0sCyKDqAROsacqAuuVDmu3VLxEnKkA6wonQHSdTMCtNm6rCUYMNpUgiRuJFKwJWCFUKQSGXiDzJ4zvJ3mrPhUYyyKSeYB+NQB9czp251CgJzsDAUurbbjIOBjeBqNRIp10eigpsSB6M6DvKn5umsbacCZrNJLMzRJOnGFA0EwOMnzrfDjt35GWWdKhGEUwGcQxG0kxMEgk6k6DU8q0UUV2nIFFFFAFFFFAFFFFAFFFFAZLdmGbK1xesTo7gdbrHqzl3J4VXE+lOguu43ZD6EMV17DZNGDQQSeG43D2MP4j8p/8A17qqbQZ5O4Ag8RJOaPHKPZXNKFzo6YzqFnUwmMS5OU6jtKRDL4qdfPY8JrRXAezLANOYAlbgMMIyzqIjUjTYxrWmz0g6aXQbi/tFHWH10G/ivPsisJ43FmsZKStHWpCfKt3Ig9pcn4LSl6WsbelQHkxCH2NBqoxaoLlwmV9Iqgr1pkW0AEfvGsyxuornP01aAJPpBHO3cX3soHvrSuMBAOV4OohSwI4EFJFKBopGG7V364/7duj1xOJK/WVl/MBUYFgVLDWXczzhio9yigNFcXp79FsNi5N1IcgD0q6OADO+oPLUHQ12qKFoylF3F0zzDpP/AIYXBHq94P2pFzqnhlAKgg8eVcn/AOPcb1eonWBJOdYTQEBuM7jSdq9loqvFHdH2n4mKq7/VHlXQ/wCh2KwmLw924qvbV5ZrZL5NCBIgHWRsD3xXqiMCAwgggEHmDqKsK5/R9g+it/rH7Cafq9OqNOxNWSo5vEeInnkpT2lX9+5pxl7JbdwJyqzR4CanC2cihZLHix3ZjqzeZnThSMXgs1t1zuSVYCWgSQRrEaVow13OisPnKG17xNDApjNh9e37nU/wp9IxXzPrj3An+FPNAZ72jo3ih7swkH7yqPtVorP0j8k/cpYdxUZlI7wQD5VoHfvQCMTh83WU5XGzec5WHFTxHmIMGqHHIFm4VQhspBPzuAHEyNRpJBrVXJ6RQNeUR2VDE8zLC37Jc+Yq+OPKVFckuMbB2LsHIiAyqNZykgkmeJyqY4VaiivQSSVI4m7dsKKKKkgKKKKAKKKKAQcZb/aJ95f60eu2/wBon3l/rRgj1B5+yTFPmo7BmuY5ANHtkyNM6jQkAnfgJPlVvXLf7RPvL/WnMTrG8acqrqZEgGAADxJ4TsDtE71DdILsz3sXb0IuJoZjMuuhHPvqBjbeac6QQB2l0iSOPf8ACuwMMpAJXKxGsbgkbSN4rLcQqYPkef8A5rGE1OX1NpRcY15GJ8XbJWHQzI7S8RPPmB7a0UvHT6No3iro8idu7iOYPeKZV3ZfC+qJNI9Stzm9GmYahsqzPDWKfRWRsTS8JiPQdUz6EwFO/ojtB4+j2j6OvzYy3ql+0GVlOzAqeOhEVDVg7dFYei8aHUKdLigB0J1BgSe9Sdm4+MilXOlusQlp3VSVLA2xLAwQoZhMGQSY1HGsqZJ0qKy9H45boJAKspysjRmU8JgkajUEEgitVQSFFFFAFZcJ1We3wWGX6rzA8mV9OAy065iFUgMwBO06Vkw+LXNcJnVtDDHRVUbxESGPnPGrKLekVcktsb0j2QIJBZQ0At1R1jIAMgxl+1U3MaAC2V4AJPVIgDU9qKo/SdsMFLakTPzfvbTof8ijpHVJ9IqKdCWAKnNoM0nbhHGang9PojmvLsbjdgeT2/e6qfcTSnxvWhcmsQWfKGkxCwpkyIjeuNgc7rFx2MabkaCAuYcyQeR0B0M1o9Qt6SoaNs0vHhmmD31uvDerMH4j0R0VuNcDBTa4qcrG5B4gxlg61aw1wKFKAkCM0hQY0kDUid44Vzr2FUwQMrKZVhoVI2OkSOY2I0pjBmM3CDHZABVR3xJltNztwiTJ+H76ZKz+qN7Pd4Ih7vSN/t1g9CysGcks6IDOUQyySBl0+cfu1psYvLCtJBIAbTSdAG4nUjXXv5nTiLWYRx3HcRsfDXXxrON459l5Vkj0YKKXYvBxI4EqRyYGCD30yu45AooooAooooAooooDNhwcgKxOu8weseXxp6NPMdx3peD7A8/iaZctgiCP87jwogSwkbx3itXR6LkUgCRpOkjhroNa572DpldhEaHrAidZnXbvqD6UQFygEjO2qtA5QT38ayywc1SL458XbO7WHpO7oEG7anuVSCT5mB5zwrLhWdHkvmSACsGZ168kkztptvS7d8XCz82K8oCEgD4n7VczxOL7OqM1NCcWGyt1gRpoF1Oo0mam5cYGVttqRIIXXYEg5tIHcezwpmL7B8viKeF37/GuiDck7MMlQaoR6Y/s3/B/dR6Y/s3/AAf3VoNVzc5HKd/OKn3USPfyE+mP7N/wf3VDYiNSjgc+rp7GrQDScb2G/wA41DxKgs0myL+HV4mQRsykqy88rKQR/GrWbQUBVEAcPefOdZplRWB1CL9z0bLe+iYfhNs6GZ0hSQ+u2U8zXerkVboRypezMrbCMnMIxcBe8KUIG2kDhJpNeZKOrXPxHSyrcNsK7sACcuTSdgZYRVumcSyW5QMWJCgjJ1WYgKWDfNk6wCYrFg8KtpQiAAb+JO5Pea0w4lJWzDLlcXSGXkzuHbdRCjcLO572OmvCNOM3oorrSSVI5m7dhWcYNNNCYAABJIAGwAOw0Gm2g5VooqQKtYdVJI3McTAA4AbAcdOJptFFAFFFFALxDwpIExBjaQDJ14aTXUs3MyK0RIDRvE6xpXPqMFddbmU/JEAJsMhE9WN4OkHhAEVhnhateRrinTp+ZbFWQjyBpcOvc8fzAe1f3qitmMQC3cPcW14FRIPtFc+/aDaN4xJEx4bjapwyuNehGWNSIbEKDBMGY1BAk7DNtPdM02s17CqVKKAsjgBHDgKabwBgyNgCQYM7Qdq2MhlFFFCQooooBOD7A8/iadSMIwyDUcfiadnHMVAJoqM45ijOOYqQTXEvXSmMUbLcX96JgjwBJRR/7rtZxzFcnpe31lunKQjWvGCzB4I1+chj901DSaoKTi0zfi+wfL4itFZcWwyHUcPiK0ZxzHtFZYfM2z7Ragiq5xzHtFGccx7RWxzkqvDfXTbjoBNKx4IRgRBj+NOt3QCDI0P/AIPuml9KYkMh2HLXU6ispNp0l0aRSatvstUVNRXOdoUq6jBle2QHUMOsMylWgspggjVV1G0cdqbRQGfpLpImywey4YCQUi6uZTKxHX1IAkqInXTWtYNJuCYHM6+ESfhHnTq3wqonLm+IKKKK2MgooooAooooAooooAqroGEEAg8CJHsq1Qyg76/5FAZzeZl9GhQpIgiTlUHrrvE6EDlyOprTUAADkPZU1CSWhbezn4zEhG6+ZVYqgILQZkk9XVSOfIHy2XkBABmJU6TuGBE8xIFTetBlKtqDodSPeNR4irARpUkCpKkyZU6galp1LAAbiNuPupqTGsT3Ul8KpEDq6hpWAQZmQIiTrOmsmqX88oBlYSoaVOsGWaZhYAnjrAqQaqKp1p1yxGu4M/0pQxJO1u4RwPUE+TMCPMVAs4uI7bfWPxpdFFZmoUUUUAUCpooCBUtuPA/FaKKiWi0PiQWdvb8avRRUoqxVrsjwHwp1jtL4j40UVzHWtHeooooAooooCvzh4N8VptFFdOP4Tky/EFFFFaGYUUUUAUUUUAUUUUAUUUUBwP0s7A8U/NT+g+1c+s/5qKK0/wCDH8w7FFFFZmwtu2Pqt8VplFFCCDVbtRR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1032" name="AutoShape 8" descr="data:image/jpeg;base64,/9j/4AAQSkZJRgABAQAAAQABAAD/2wCEAAkGBxQTEhUUEhQUFBUXFxUVGBUYGRQVGBcYFxYXFhQYGBgYHSggHBwlGxYVIjEhJikrLi4wFyA0ODMsNygtLisBCgoKDg0OGxAQGywkICQsLDAsLCwsLCwsLDAsLCwsLCw0LCwsLCwsLCwsLCwsLCwsLCwsLDQsLCwsLCwsLCwsLP/AABEIALEBHQMBIgACEQEDEQH/xAAbAAACAwEBAQAAAAAAAAAAAAAAAwECBAUHBv/EAEUQAAIBAgQCBgUICQIGAwAAAAECEQADBBIhMUFRBSIyYXGBExSRobEzQlJygpKisgYjU2LBwtHS8JPTBxVUs+HxF6Pi/8QAGgEBAAMBAQEAAAAAAAAAAAAAAAECAwQFBv/EAC0RAAICAgIAAwYGAwAAAAAAAAABAhEDMRIhBEFRBRMyUmGRI0NxgdHwFCJC/9oADAMBAAIRAxEAPwD1iiiiu04DLi7BlXUmVmQNnWDoRzEyPPnXN6QQiLhbKCZyswySBmQMRoAYYzrqw3EV3K43THQE2CRciwctxkaCynQnI7MAJ10bSTuNqpJpSVlkm4v7nQwl/Oiv9IA6RHlBNOrN+j3R1t8NbdkKuwJLDNbcyxiWWCREb6Vtboxx2LpPdcUN7CuU+2a5ZNKTR1wdxTFVNUuW7q6tbDAcUdTpzIuZY8iaT68g7ea3pPXVkEfWYAcuNLTLGmiq2rgYSpDDmCCPaKtQBRRRQBRRRQBQaKKlOiGrRANTRUVbyopXdk0UVE1UuTQaiigsmioBqagkKQQ3WCiBGmsancry3HieW5fRVoya0VlFSVMThrcTvBMiZkSNQZ75M8Z8y0VNQBUXZNUQatUGpowiCapdfKJgnbQakk6ACrXGIEhS3cI9vWIpOcswEFdDvl4xJEE68PtVaK9SsnS6GITrESTJO4GgEd50/wA41vJ1TDMDwMzqTA07O/lTcukDTl3e2st7DQphmOh55piBqNf84CZsp290UcKWrZtQ6Cd4pOJxa24zE68gTt4VRMVbXKshRl0kgAR1QvjofZS8Ti7U9YZu/Lm9/Lf310I5Xo3UUUUJK3XyqW5An2CagYL1jDWlNwjRczIUbN1SrLMRxI2q4QsQo4kE8eqDLe3b7Va3tsHLIqnMADrlMgmCdDOhju7+HNnnTSWzfDC7vQ+1bCqFGygAeAECpFI9ZjRkcHuBcHwK8PGPKj1scVcfYc/AGuQ6Qx/ybD6UJ98hCfIGfKi2f1rz9BI8Mz/57KW2IV3QKytBZjBB2UiDHe4PlV8WMsXANV0YDcp84eXaHgQNzUgi90fZcy1tC30sozfe3pLdEJ81rqeDs/uuZh7q3W3DAEbEAjcaESNDVqWDmN0ZcHZvT9dA35ClUbCXxsLTd+Z092VvjXWoJqeTBxmS6N7LH6rWz+ZlpbXiIzWrqzoOrm1gn5hbgDXcWeNJu/KIO529mVf5qnmwcj1ofRujxs3x7ylBxqcWjxBX4iu5n4GrTTmyD589I2f2tr76f1qP+Z2f21r76f1r6GaRgzow4h3n7Rzj8LCp5k0cTCY9bjMF1yx1hBVgSwlSDzUitVbcXgUumWDAgQHVmQ/hOo7jI7qx3eh2BBtXWB1zC5NxW74kZTMdkgQTptFuaK0FQaW1nEASVsju9I8z3H0eoOukaRPGAi16S4JkWxwyw5aDoSWAAU8gJM7irw70UnJJdmyis3p3T5RJH07YJHmnaHlm8RT7V0MMykMOYII9oq0oVoiOS9lqKKAazNQoqCaCtSQBUVIqAKmgIdwASdgJPHasdnDm46qxdc+a40HKwVAAq6bEM6eS68a2iqYE5sSYjqWiGHI3GBQd2ltp8VqG6TFW7DGYFbOR0kdcLcJJJbP1VLc2zlNeAJAgaVeuliMOHQo2qkQeB9o499cI23DGyzAx89TLQSSqv9Fssa7GdN9IxpydETkoq2KxhXOFkCYYk8CNoWNSertBgTyqFwAYSCBJJ+TWNeOV5IJjU8adbyspZgMmuWdZXcsfHU+EczRbwecA3pJgHKCyBZ3HVbXlPdXUr0no5pVtrZuooqtzbeNhO0SYn31czNPRoDS413UHQ7HrR9oR9mttAEbbcKJrzpy5OzujHiqCiigVUuZbvWuKBumrNyBGifa3jkJ3ymrdIoWtsqiSRlI0BykgPE6TlmJ0mKjo9eqx4M7sPAsY14zuO4gcK00IFYa9nWSIMsCN4KsVOvKRTayZXR2KrmVobdRlbstvwICnjs3dVPWLhfLlFsBS0tDzqBsrCPnceFAbqKRNwcLbebJ7oaj0zje2T9VkI/EVPuoB9IYfrV7kf3skflNHrUdpLg+yW/JNIQLcuNo2iIB8pbOrXJ5HgKA3UTSPU153P9S7/dUDDamHuDb50/mnlQGis9oxcuDuRvaCv8lT6u37W5/9f9lKsqRdIZmaUGWcmwPX7IGoLLoeeh3AA1MNqpiL2VZgnVQAI1LMFG/eRTay3lm4i/NhmgaaoyZSe4TtzjQ8JBh6RwtxlZmJmICoWAQHTNIguRM7cNBO+vB2kjqMpgADKQcvLatsUu7h0aMyq0bSAY8Jq/vHVFPdq7M74Qzpt31mxfRa9pGC3dDm2DAbhwO0IkazG42qmIvXLYZRoqSwdiXlMoIXSDM5t50A3mtGBtkwzLEiSNDB0kTx391apycbbM6ipUkc7D4k5vR3BD9cyAcrKrAZl1PBk8yRwMaQa1dIYFGXVQY18O8cj3iK52CJhlJJKMVk6kgwyanU9VlE8watBRkrEpSTo0VFBoqrXfReL67ClW2d/k7bMp2clVQ+BJzEd4Ug8KreXO62tQGDFzsQggEDkWLATyzRqK7yqAIAgDQAbDlVJtxLKmcbD4e46lmdLQBcMFGcjISCc7QOE6rTuhMMLQygRmUPJADMw6rs2g1INs66yxq+IYhcQDpKs6nmCmU+YK+xhTek2yKHESp0Uz1tCCogT+99jhuM7bJ0YsdjPTEpZuMuVitxwI1GhVTz31Gx48KtZtBRA8eZJOpJPEk6k0WVAUBTIgQd5EaGeNXr0IwUVSOGUnJ2zI2DJIGb9XM5YjbZZHzZ1g8o2rXRRViAoVZZV5kHyUhjPdoB5iinYI9cjmv5Tp+Y+yqZHUWy0Fckh3qajsyn1DlHjlHVPmDRkuLsyv3MMpJ+sun4a0EUrE3cqMw3AMDmeA8zXnHcKtYwkSbbgSdRDjQkaZesQY3y0XsegViGGYKSFOjSBoMp191Ps28qqo2UAewRVriBhDAEciJHsNAVs2sqqo2UBfYIq9I9TUdmV7lZlH3QY91KAuZyq3JhQxzqD2iQIy5fon3UBsms9rW455BF8xmY+51oD3Poow5hmX8JU/GowJkM0EZnbQxpli3w0+ZQGmiiiaEhSLGr3DyZV9iK38xp9Y7SuWuFWUAvxUtsqqdQw4rQg2VAET7aTlufStn7LD+Y0Frn0bZ+2w/kNAPrO/yqfUufmtVHprg7VufqMp9ufL7prNmW5eAOdWW2SVJZD1mEEFDDDTWCY6tAdKk3rEwVOVhMHcQYkEcQYHI6aEVX1Nedz/Uu/wB1T6mvN/8AUu/3UBOHvEyrDKwAJG4MyAVPIkHfXTUU6aw3VW03pNQmUhzJaNVKEyZgdfXhNP8AXF5P5W7p+C0Bk6XPVUbSyT5uoPuBFb7A6o8K5PS+IBEgPplOqMvZYN84Cung+z5mt5L8NGMX+Iy15CYHDjzrkYi3lxBA2a2Ce6GIT2y/3RXcr5xsYGZ7pIgn0SqvWJ9GziNN3JLGBsI5E1XG3pF5pbZrpGAwi3Xui4XbIwAAZlTKVBAIUwWBmQZOx2IqFw91ymc+jRyRlXt9ktBedNFM5RpwaujgsM6IqL6NAoA0Vmnmd1gkyeO9WnLj0n2Qv9u6GYTAW7XyaKs7kAD2wK1RSPVye1cc9whR7VAb30jG4dUQush11DEsxJ+ixJkqdiCY46RIxbvZolRGPQF0DKzApcEKSJk29CQQIgHcxWXG3FtqSbEKysGIKi5lJVWjLMmGntfNNR0njnS5bUi3m6zaFjoFZScsTqWEKJPV46wq3bd3z3GJGmVTuNBqY0B8I034itseJy7ejHJlS6WyLN8m4QCcnWXUQSQZU93V3k8tFMitlFFdpyhRRRQBTMI8P9YR5jX4T7BzpdLxCSuhgjVT9E8D5VWceUWiYunZ16RizrbX6Tj8ANwe9R76jBWGUDMzE5QCpIYBo1IO/vNOv2swjbiCNwRsR4GvOfTO9dosBU0rDXcwM6MDDDkY4dxEEdxptQApGH1a4f3go8FUfzF60VnwHyan6Uv98l4/FQkaiQT36x8az27dxBAyNqTrmTckme1Op7q1VNLIoyW8UxHyZOpHVZCJUkHtFeINX9ajtLcH2S35JFGA+TB+lL/fYv8AzU+gEeuJxOX6wZPzAUjA4u3lP6xJz3PnL+0aOPKK3UEUBCsDsZqaw2Lyq1wQ3b+ajkfJoN1WOFP9cX94eKXB8VoB9ZsacuV/osAfquQpnukqfs1b1239IDx0+NKxWItsjKLiAlSAZGhI0O9AbKKw4O+9xcwe33jISVPEGLn/ALp+S59NfJD/ABY0BbEXssaFixygCNTBPEgbA0YS0VRVMSBrGw4wJ4DYdwFZ1RjdhmkKA66QSxzKZ5gD8w7q20Bj6Ts5wiyVBeCRExlZo1BG4WmLhBEFrh+0V/JFTjToDye373VT7iafU26oUrsxYfCqTcBzMA0AMzuIKI2zEj5xpq9H2g2cW0DRGYKAY5eHdU2tLjjmEf2gr/IKfS2hSZk6RuhFRjwuWlHdncWvZ1/fWusWLX0pNsSAD1n0gHLKhZ3YEq20ac9KXjcO/wC1YJDZ2JVcmxzDKBwDbmBMmYgwDomsWKx9qMpYPmOUKpBJJ4TOh75FYMN0awPpAQ46xi9mYkZ5UktOXqydAIkAgxphxV8PfR3ClWtKQpIORiyyi5onOMy6CSWg7QNIQ5FJz4nVvgg21aDcysWMa5QdBm5AsB3wTG9TSMPu/a0bL1t4ADLpw7W3edtg+u3HGoo5Ju5NhRRRVyoUUUUAVDbGpooDfhQMiwSdBvv5xxptZOj27S8BBH2pn3ifOtdebOPGTR3QdxTM+JXKfSAbCGA4pv7V1I8WHGtCmdRqOdFZrXUbJ81pKdx3ZPiR3SNlqpYvjWItvG+UgfWIhfeRTVUAADYaDwG1YsVeVyLfW7YkgMsZDn0Yd4A3+cKf6uR2bjjuOVh7WGb30A+l4i7lRm5KzewTSit3nbYcoZPxS3wpWNuvkIa3OYqnUYHRmCntZedAa7FvKqr9EBfYIq9I9a+klxfslvyTR66nFsv1gU/MBQD6KUmKRtnQ+DKf402KARg9if37nudh/CtFZ8EOr9u4fbcY0+gJmiaiihJmKZbubQ+kAU8xkDEeI1OnDzNaaRiO1b+sf+29PoQJxVnMJUw4nK3IngeanSR/EAicNezAypUgwQSDwB0I8Y8QabWW5+rMg9RmAKngXaJU/WOoPPSIggT0geoOee3A5kXFIHu8hJrQ7gAkkAAEknQADcmubiIv3EFu4QLcuWT0baspRQMwMGC+sfGtH/LkJDPmuMJguQYkiYAAA0AGg1A1mTIC7Vhnb0pJtkhQqgtsGYguNAZDRlI05g7Wvm6ilsyNl1yhGWRx1zMfYOG1bqzY3GrbGpGY9lSQJ/oOZ4UBOAw627aqsHQEsNMxjVvE70u5bFy5BJyoBIBIBZoaGAOsKBodOvWSzkXRb7GSWItgOJ4hAA2RdtB3HeSdVlgoi3buEbkxBJ0EsbpBY6DUyakGw1810rh7avlRYzZgVyso1HA6AjMEPwPCu6XuHZEA/eYyPJVI99Z8cj5QT14MgIiyDBg9fNxgTpvV8UnGRnlgpRMuDt5UGkE9Yjcy2pk8TrvTq5/RF5spR+0hKzMyAY301GgOgnQ8a6FegcSYUUUUJCiiigCiiigFtcdTKg8JgifY2h3ro4bE5tDo3gYMcQf4b1hIqhUlp1EAQdN+Y4giPAzWWTEpr6l4ZHFnYql+0GWDI4gjcEagjvBqMPczKCd+PiDB+FFy8FUsZgcIJO8QAN9a4WqO1OxPR05Dmic9yYmJ9Iw0mtVIwVkqst226zcgxABC9wiPjNPqAFIxW9sc3H4VZx71FPpFz5VB+7cbzlFHuZqAfRRRQkh0B3APiAa+X/SX9GPWrii1d9W9Gskovb9ISNcrLt6P8Rr6mkWvlHPci+yW/noWhNwlyjs+GH6CYxfk+kbg/wBZfhcr5fp/GY7B3jZbGXXIVWkO8dbbRj3V7RXi/wDxKaekLvctofgB/jVZdI9X2fllmzcciTVfLH+DCP0txv8A1N32j+lWH6YY7/qbn4P7a4dFZ8me5/i4Pkj9kfd/oN+kWJvYxEu3WugrcIViFGYLvIXlmr07Pd+hb/1G/wBuvE/0GcjH4aPpkeRRgfca9zrSL6PnvauKOPMlFJJpa/cRnu/Qt/6jf7dYOkMUzZrMW8zlEGYF0OeTcBQ5c0ICd4MxwNdasL3C12VQsEBWZAGdozb7wANR9IjnFjzCy4V4QG4IWB1VhiAI3Zm7jtwppwg4tcP23HuUgUu/fuKAcidpV1cg9Zgo2Q8SKv8ArD9BfJn98rUgn1JOIzfWLP8AmJpLBFJW1bXP3KAoMSM7AacNN9dqlPSF2VnAgKwKpBgyPnFtZU8OIqjYEhSEuPJObUqsy0sCyKDqAROsacqAuuVDmu3VLxEnKkA6wonQHSdTMCtNm6rCUYMNpUgiRuJFKwJWCFUKQSGXiDzJ4zvJ3mrPhUYyyKSeYB+NQB9czp251CgJzsDAUurbbjIOBjeBqNRIp10eigpsSB6M6DvKn5umsbacCZrNJLMzRJOnGFA0EwOMnzrfDjt35GWWdKhGEUwGcQxG0kxMEgk6k6DU8q0UUV2nIFFFFAFFFFAFFFFAFFFFAZLdmGbK1xesTo7gdbrHqzl3J4VXE+lOguu43ZD6EMV17DZNGDQQSeG43D2MP4j8p/8A17qqbQZ5O4Ag8RJOaPHKPZXNKFzo6YzqFnUwmMS5OU6jtKRDL4qdfPY8JrRXAezLANOYAlbgMMIyzqIjUjTYxrWmz0g6aXQbi/tFHWH10G/ivPsisJ43FmsZKStHWpCfKt3Ig9pcn4LSl6WsbelQHkxCH2NBqoxaoLlwmV9Iqgr1pkW0AEfvGsyxuornP01aAJPpBHO3cX3soHvrSuMBAOV4OohSwI4EFJFKBopGG7V364/7duj1xOJK/WVl/MBUYFgVLDWXczzhio9yigNFcXp79FsNi5N1IcgD0q6OADO+oPLUHQ12qKFoylF3F0zzDpP/AIYXBHq94P2pFzqnhlAKgg8eVcn/AOPcb1eonWBJOdYTQEBuM7jSdq9loqvFHdH2n4mKq7/VHlXQ/wCh2KwmLw924qvbV5ZrZL5NCBIgHWRsD3xXqiMCAwgggEHmDqKsK5/R9g+it/rH7Cafq9OqNOxNWSo5vEeInnkpT2lX9+5pxl7JbdwJyqzR4CanC2cihZLHix3ZjqzeZnThSMXgs1t1zuSVYCWgSQRrEaVow13OisPnKG17xNDApjNh9e37nU/wp9IxXzPrj3An+FPNAZ72jo3ih7swkH7yqPtVorP0j8k/cpYdxUZlI7wQD5VoHfvQCMTh83WU5XGzec5WHFTxHmIMGqHHIFm4VQhspBPzuAHEyNRpJBrVXJ6RQNeUR2VDE8zLC37Jc+Yq+OPKVFckuMbB2LsHIiAyqNZykgkmeJyqY4VaiivQSSVI4m7dsKKKKkgKKKKAKKKKAQcZb/aJ95f60eu2/wBon3l/rRgj1B5+yTFPmo7BmuY5ANHtkyNM6jQkAnfgJPlVvXLf7RPvL/WnMTrG8acqrqZEgGAADxJ4TsDtE71DdILsz3sXb0IuJoZjMuuhHPvqBjbeac6QQB2l0iSOPf8ACuwMMpAJXKxGsbgkbSN4rLcQqYPkef8A5rGE1OX1NpRcY15GJ8XbJWHQzI7S8RPPmB7a0UvHT6No3iro8idu7iOYPeKZV3ZfC+qJNI9Stzm9GmYahsqzPDWKfRWRsTS8JiPQdUz6EwFO/ojtB4+j2j6OvzYy3ql+0GVlOzAqeOhEVDVg7dFYei8aHUKdLigB0J1BgSe9Sdm4+MilXOlusQlp3VSVLA2xLAwQoZhMGQSY1HGsqZJ0qKy9H45boJAKspysjRmU8JgkajUEEgitVQSFFFFAFZcJ1We3wWGX6rzA8mV9OAy065iFUgMwBO06Vkw+LXNcJnVtDDHRVUbxESGPnPGrKLekVcktsb0j2QIJBZQ0At1R1jIAMgxl+1U3MaAC2V4AJPVIgDU9qKo/SdsMFLakTPzfvbTof8ijpHVJ9IqKdCWAKnNoM0nbhHGang9PojmvLsbjdgeT2/e6qfcTSnxvWhcmsQWfKGkxCwpkyIjeuNgc7rFx2MabkaCAuYcyQeR0B0M1o9Qt6SoaNs0vHhmmD31uvDerMH4j0R0VuNcDBTa4qcrG5B4gxlg61aw1wKFKAkCM0hQY0kDUid44Vzr2FUwQMrKZVhoVI2OkSOY2I0pjBmM3CDHZABVR3xJltNztwiTJ+H76ZKz+qN7Pd4Ih7vSN/t1g9CysGcks6IDOUQyySBl0+cfu1psYvLCtJBIAbTSdAG4nUjXXv5nTiLWYRx3HcRsfDXXxrON459l5Vkj0YKKXYvBxI4EqRyYGCD30yu45AooooAooooAooooDNhwcgKxOu8weseXxp6NPMdx3peD7A8/iaZctgiCP87jwogSwkbx3itXR6LkUgCRpOkjhroNa572DpldhEaHrAidZnXbvqD6UQFygEjO2qtA5QT38ayywc1SL458XbO7WHpO7oEG7anuVSCT5mB5zwrLhWdHkvmSACsGZ168kkztptvS7d8XCz82K8oCEgD4n7VczxOL7OqM1NCcWGyt1gRpoF1Oo0mam5cYGVttqRIIXXYEg5tIHcezwpmL7B8viKeF37/GuiDck7MMlQaoR6Y/s3/B/dR6Y/s3/AAf3VoNVzc5HKd/OKn3USPfyE+mP7N/wf3VDYiNSjgc+rp7GrQDScb2G/wA41DxKgs0myL+HV4mQRsykqy88rKQR/GrWbQUBVEAcPefOdZplRWB1CL9z0bLe+iYfhNs6GZ0hSQ+u2U8zXerkVboRypezMrbCMnMIxcBe8KUIG2kDhJpNeZKOrXPxHSyrcNsK7sACcuTSdgZYRVumcSyW5QMWJCgjJ1WYgKWDfNk6wCYrFg8KtpQiAAb+JO5Pea0w4lJWzDLlcXSGXkzuHbdRCjcLO572OmvCNOM3oorrSSVI5m7dhWcYNNNCYAABJIAGwAOw0Gm2g5VooqQKtYdVJI3McTAA4AbAcdOJptFFAFFFFALxDwpIExBjaQDJ14aTXUs3MyK0RIDRvE6xpXPqMFddbmU/JEAJsMhE9WN4OkHhAEVhnhateRrinTp+ZbFWQjyBpcOvc8fzAe1f3qitmMQC3cPcW14FRIPtFc+/aDaN4xJEx4bjapwyuNehGWNSIbEKDBMGY1BAk7DNtPdM02s17CqVKKAsjgBHDgKabwBgyNgCQYM7Qdq2MhlFFFCQooooBOD7A8/iadSMIwyDUcfiadnHMVAJoqM45ijOOYqQTXEvXSmMUbLcX96JgjwBJRR/7rtZxzFcnpe31lunKQjWvGCzB4I1+chj901DSaoKTi0zfi+wfL4itFZcWwyHUcPiK0ZxzHtFZYfM2z7Ragiq5xzHtFGccx7RWxzkqvDfXTbjoBNKx4IRgRBj+NOt3QCDI0P/AIPuml9KYkMh2HLXU6ispNp0l0aRSatvstUVNRXOdoUq6jBle2QHUMOsMylWgspggjVV1G0cdqbRQGfpLpImywey4YCQUi6uZTKxHX1IAkqInXTWtYNJuCYHM6+ESfhHnTq3wqonLm+IKKKK2MgooooAooooAooooAqroGEEAg8CJHsq1Qyg76/5FAZzeZl9GhQpIgiTlUHrrvE6EDlyOprTUAADkPZU1CSWhbezn4zEhG6+ZVYqgILQZkk9XVSOfIHy2XkBABmJU6TuGBE8xIFTetBlKtqDodSPeNR4irARpUkCpKkyZU6galp1LAAbiNuPupqTGsT3Ul8KpEDq6hpWAQZmQIiTrOmsmqX88oBlYSoaVOsGWaZhYAnjrAqQaqKp1p1yxGu4M/0pQxJO1u4RwPUE+TMCPMVAs4uI7bfWPxpdFFZmoUUUUAUCpooCBUtuPA/FaKKiWi0PiQWdvb8avRRUoqxVrsjwHwp1jtL4j40UVzHWtHeooooAooooCvzh4N8VptFFdOP4Tky/EFFFFaGYUUUUAUUUUAUUUUAUUUUBwP0s7A8U/NT+g+1c+s/5qKK0/wCDH8w7FFFFZmwtu2Pqt8VplFFCCDVbtRR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1034" name="AutoShape 10" descr="data:image/jpeg;base64,/9j/4AAQSkZJRgABAQAAAQABAAD/2wCEAAkGBxQTEhUUEhQUFBUXFxUVGBUYGRQVGBcYFxYXFhQYGBgYHSggHBwlGxYVIjEhJikrLi4wFyA0ODMsNygtLisBCgoKDg0OGxAQGywkICQsLDAsLCwsLCwsLDAsLCwsLCw0LCwsLCwsLCwsLCwsLCwsLCwsLDQsLCwsLCwsLCwsLP/AABEIALEBHQMBIgACEQEDEQH/xAAbAAACAwEBAQAAAAAAAAAAAAAAAwECBAUHBv/EAEUQAAIBAgQCBgUICQIGAwAAAAECEQADBBIhMUFRBSIyYXGBExSRobEzQlJygpKisgYjU2LBwtHS8JPTBxVUs+HxF6Pi/8QAGgEBAAMBAQEAAAAAAAAAAAAAAAECAwQFBv/EAC0RAAICAgIAAwYGAwAAAAAAAAABAhEDMRIhBEFRBRMyUmGRI0NxgdHwFCJC/9oADAMBAAIRAxEAPwD1iiiiu04DLi7BlXUmVmQNnWDoRzEyPPnXN6QQiLhbKCZyswySBmQMRoAYYzrqw3EV3K43THQE2CRciwctxkaCynQnI7MAJ10bSTuNqpJpSVlkm4v7nQwl/Oiv9IA6RHlBNOrN+j3R1t8NbdkKuwJLDNbcyxiWWCREb6Vtboxx2LpPdcUN7CuU+2a5ZNKTR1wdxTFVNUuW7q6tbDAcUdTpzIuZY8iaT68g7ea3pPXVkEfWYAcuNLTLGmiq2rgYSpDDmCCPaKtQBRRRQBRRRQBQaKKlOiGrRANTRUVbyopXdk0UVE1UuTQaiigsmioBqagkKQQ3WCiBGmsancry3HieW5fRVoya0VlFSVMThrcTvBMiZkSNQZ75M8Z8y0VNQBUXZNUQatUGpowiCapdfKJgnbQakk6ACrXGIEhS3cI9vWIpOcswEFdDvl4xJEE68PtVaK9SsnS6GITrESTJO4GgEd50/wA41vJ1TDMDwMzqTA07O/lTcukDTl3e2st7DQphmOh55piBqNf84CZsp290UcKWrZtQ6Cd4pOJxa24zE68gTt4VRMVbXKshRl0kgAR1QvjofZS8Ti7U9YZu/Lm9/Lf310I5Xo3UUUUJK3XyqW5An2CagYL1jDWlNwjRczIUbN1SrLMRxI2q4QsQo4kE8eqDLe3b7Va3tsHLIqnMADrlMgmCdDOhju7+HNnnTSWzfDC7vQ+1bCqFGygAeAECpFI9ZjRkcHuBcHwK8PGPKj1scVcfYc/AGuQ6Qx/ybD6UJ98hCfIGfKi2f1rz9BI8Mz/57KW2IV3QKytBZjBB2UiDHe4PlV8WMsXANV0YDcp84eXaHgQNzUgi90fZcy1tC30sozfe3pLdEJ81rqeDs/uuZh7q3W3DAEbEAjcaESNDVqWDmN0ZcHZvT9dA35ClUbCXxsLTd+Z092VvjXWoJqeTBxmS6N7LH6rWz+ZlpbXiIzWrqzoOrm1gn5hbgDXcWeNJu/KIO529mVf5qnmwcj1ofRujxs3x7ylBxqcWjxBX4iu5n4GrTTmyD589I2f2tr76f1qP+Z2f21r76f1r6GaRgzow4h3n7Rzj8LCp5k0cTCY9bjMF1yx1hBVgSwlSDzUitVbcXgUumWDAgQHVmQ/hOo7jI7qx3eh2BBtXWB1zC5NxW74kZTMdkgQTptFuaK0FQaW1nEASVsju9I8z3H0eoOukaRPGAi16S4JkWxwyw5aDoSWAAU8gJM7irw70UnJJdmyis3p3T5RJH07YJHmnaHlm8RT7V0MMykMOYII9oq0oVoiOS9lqKKAazNQoqCaCtSQBUVIqAKmgIdwASdgJPHasdnDm46qxdc+a40HKwVAAq6bEM6eS68a2iqYE5sSYjqWiGHI3GBQd2ltp8VqG6TFW7DGYFbOR0kdcLcJJJbP1VLc2zlNeAJAgaVeuliMOHQo2qkQeB9o499cI23DGyzAx89TLQSSqv9Fssa7GdN9IxpydETkoq2KxhXOFkCYYk8CNoWNSertBgTyqFwAYSCBJJ+TWNeOV5IJjU8adbyspZgMmuWdZXcsfHU+EczRbwecA3pJgHKCyBZ3HVbXlPdXUr0no5pVtrZuooqtzbeNhO0SYn31czNPRoDS413UHQ7HrR9oR9mttAEbbcKJrzpy5OzujHiqCiigVUuZbvWuKBumrNyBGifa3jkJ3ymrdIoWtsqiSRlI0BykgPE6TlmJ0mKjo9eqx4M7sPAsY14zuO4gcK00IFYa9nWSIMsCN4KsVOvKRTayZXR2KrmVobdRlbstvwICnjs3dVPWLhfLlFsBS0tDzqBsrCPnceFAbqKRNwcLbebJ7oaj0zje2T9VkI/EVPuoB9IYfrV7kf3skflNHrUdpLg+yW/JNIQLcuNo2iIB8pbOrXJ5HgKA3UTSPU153P9S7/dUDDamHuDb50/mnlQGis9oxcuDuRvaCv8lT6u37W5/9f9lKsqRdIZmaUGWcmwPX7IGoLLoeeh3AA1MNqpiL2VZgnVQAI1LMFG/eRTay3lm4i/NhmgaaoyZSe4TtzjQ8JBh6RwtxlZmJmICoWAQHTNIguRM7cNBO+vB2kjqMpgADKQcvLatsUu7h0aMyq0bSAY8Jq/vHVFPdq7M74Qzpt31mxfRa9pGC3dDm2DAbhwO0IkazG42qmIvXLYZRoqSwdiXlMoIXSDM5t50A3mtGBtkwzLEiSNDB0kTx391apycbbM6ipUkc7D4k5vR3BD9cyAcrKrAZl1PBk8yRwMaQa1dIYFGXVQY18O8cj3iK52CJhlJJKMVk6kgwyanU9VlE8watBRkrEpSTo0VFBoqrXfReL67ClW2d/k7bMp2clVQ+BJzEd4Ug8KreXO62tQGDFzsQggEDkWLATyzRqK7yqAIAgDQAbDlVJtxLKmcbD4e46lmdLQBcMFGcjISCc7QOE6rTuhMMLQygRmUPJADMw6rs2g1INs66yxq+IYhcQDpKs6nmCmU+YK+xhTek2yKHESp0Uz1tCCogT+99jhuM7bJ0YsdjPTEpZuMuVitxwI1GhVTz31Gx48KtZtBRA8eZJOpJPEk6k0WVAUBTIgQd5EaGeNXr0IwUVSOGUnJ2zI2DJIGb9XM5YjbZZHzZ1g8o2rXRRViAoVZZV5kHyUhjPdoB5iinYI9cjmv5Tp+Y+yqZHUWy0Fckh3qajsyn1DlHjlHVPmDRkuLsyv3MMpJ+sun4a0EUrE3cqMw3AMDmeA8zXnHcKtYwkSbbgSdRDjQkaZesQY3y0XsegViGGYKSFOjSBoMp191Ps28qqo2UAewRVriBhDAEciJHsNAVs2sqqo2UBfYIq9I9TUdmV7lZlH3QY91KAuZyq3JhQxzqD2iQIy5fon3UBsms9rW455BF8xmY+51oD3Poow5hmX8JU/GowJkM0EZnbQxpli3w0+ZQGmiiiaEhSLGr3DyZV9iK38xp9Y7SuWuFWUAvxUtsqqdQw4rQg2VAET7aTlufStn7LD+Y0Frn0bZ+2w/kNAPrO/yqfUufmtVHprg7VufqMp9ufL7prNmW5eAOdWW2SVJZD1mEEFDDDTWCY6tAdKk3rEwVOVhMHcQYkEcQYHI6aEVX1Nedz/Uu/wB1T6mvN/8AUu/3UBOHvEyrDKwAJG4MyAVPIkHfXTUU6aw3VW03pNQmUhzJaNVKEyZgdfXhNP8AXF5P5W7p+C0Bk6XPVUbSyT5uoPuBFb7A6o8K5PS+IBEgPplOqMvZYN84Cung+z5mt5L8NGMX+Iy15CYHDjzrkYi3lxBA2a2Ce6GIT2y/3RXcr5xsYGZ7pIgn0SqvWJ9GziNN3JLGBsI5E1XG3pF5pbZrpGAwi3Xui4XbIwAAZlTKVBAIUwWBmQZOx2IqFw91ymc+jRyRlXt9ktBedNFM5RpwaujgsM6IqL6NAoA0Vmnmd1gkyeO9WnLj0n2Qv9u6GYTAW7XyaKs7kAD2wK1RSPVye1cc9whR7VAb30jG4dUQush11DEsxJ+ixJkqdiCY46RIxbvZolRGPQF0DKzApcEKSJk29CQQIgHcxWXG3FtqSbEKysGIKi5lJVWjLMmGntfNNR0njnS5bUi3m6zaFjoFZScsTqWEKJPV46wq3bd3z3GJGmVTuNBqY0B8I034itseJy7ejHJlS6WyLN8m4QCcnWXUQSQZU93V3k8tFMitlFFdpyhRRRQBTMI8P9YR5jX4T7BzpdLxCSuhgjVT9E8D5VWceUWiYunZ16RizrbX6Tj8ANwe9R76jBWGUDMzE5QCpIYBo1IO/vNOv2swjbiCNwRsR4GvOfTO9dosBU0rDXcwM6MDDDkY4dxEEdxptQApGH1a4f3go8FUfzF60VnwHyan6Uv98l4/FQkaiQT36x8az27dxBAyNqTrmTckme1Op7q1VNLIoyW8UxHyZOpHVZCJUkHtFeINX9ajtLcH2S35JFGA+TB+lL/fYv8AzU+gEeuJxOX6wZPzAUjA4u3lP6xJz3PnL+0aOPKK3UEUBCsDsZqaw2Lyq1wQ3b+ajkfJoN1WOFP9cX94eKXB8VoB9ZsacuV/osAfquQpnukqfs1b1239IDx0+NKxWItsjKLiAlSAZGhI0O9AbKKw4O+9xcwe33jISVPEGLn/ALp+S59NfJD/ABY0BbEXssaFixygCNTBPEgbA0YS0VRVMSBrGw4wJ4DYdwFZ1RjdhmkKA66QSxzKZ5gD8w7q20Bj6Ts5wiyVBeCRExlZo1BG4WmLhBEFrh+0V/JFTjToDye373VT7iafU26oUrsxYfCqTcBzMA0AMzuIKI2zEj5xpq9H2g2cW0DRGYKAY5eHdU2tLjjmEf2gr/IKfS2hSZk6RuhFRjwuWlHdncWvZ1/fWusWLX0pNsSAD1n0gHLKhZ3YEq20ac9KXjcO/wC1YJDZ2JVcmxzDKBwDbmBMmYgwDomsWKx9qMpYPmOUKpBJJ4TOh75FYMN0awPpAQ46xi9mYkZ5UktOXqydAIkAgxphxV8PfR3ClWtKQpIORiyyi5onOMy6CSWg7QNIQ5FJz4nVvgg21aDcysWMa5QdBm5AsB3wTG9TSMPu/a0bL1t4ADLpw7W3edtg+u3HGoo5Ju5NhRRRVyoUUUUAVDbGpooDfhQMiwSdBvv5xxptZOj27S8BBH2pn3ifOtdebOPGTR3QdxTM+JXKfSAbCGA4pv7V1I8WHGtCmdRqOdFZrXUbJ81pKdx3ZPiR3SNlqpYvjWItvG+UgfWIhfeRTVUAADYaDwG1YsVeVyLfW7YkgMsZDn0Yd4A3+cKf6uR2bjjuOVh7WGb30A+l4i7lRm5KzewTSit3nbYcoZPxS3wpWNuvkIa3OYqnUYHRmCntZedAa7FvKqr9EBfYIq9I9a+klxfslvyTR66nFsv1gU/MBQD6KUmKRtnQ+DKf402KARg9if37nudh/CtFZ8EOr9u4fbcY0+gJmiaiihJmKZbubQ+kAU8xkDEeI1OnDzNaaRiO1b+sf+29PoQJxVnMJUw4nK3IngeanSR/EAicNezAypUgwQSDwB0I8Y8QabWW5+rMg9RmAKngXaJU/WOoPPSIggT0geoOee3A5kXFIHu8hJrQ7gAkkAAEknQADcmubiIv3EFu4QLcuWT0baspRQMwMGC+sfGtH/LkJDPmuMJguQYkiYAAA0AGg1A1mTIC7Vhnb0pJtkhQqgtsGYguNAZDRlI05g7Wvm6ilsyNl1yhGWRx1zMfYOG1bqzY3GrbGpGY9lSQJ/oOZ4UBOAw627aqsHQEsNMxjVvE70u5bFy5BJyoBIBIBZoaGAOsKBodOvWSzkXRb7GSWItgOJ4hAA2RdtB3HeSdVlgoi3buEbkxBJ0EsbpBY6DUyakGw1810rh7avlRYzZgVyso1HA6AjMEPwPCu6XuHZEA/eYyPJVI99Z8cj5QT14MgIiyDBg9fNxgTpvV8UnGRnlgpRMuDt5UGkE9Yjcy2pk8TrvTq5/RF5spR+0hKzMyAY301GgOgnQ8a6FegcSYUUUUJCiiigCiiigFtcdTKg8JgifY2h3ro4bE5tDo3gYMcQf4b1hIqhUlp1EAQdN+Y4giPAzWWTEpr6l4ZHFnYql+0GWDI4gjcEagjvBqMPczKCd+PiDB+FFy8FUsZgcIJO8QAN9a4WqO1OxPR05Dmic9yYmJ9Iw0mtVIwVkqst226zcgxABC9wiPjNPqAFIxW9sc3H4VZx71FPpFz5VB+7cbzlFHuZqAfRRRQkh0B3APiAa+X/SX9GPWrii1d9W9Gskovb9ISNcrLt6P8Rr6mkWvlHPci+yW/noWhNwlyjs+GH6CYxfk+kbg/wBZfhcr5fp/GY7B3jZbGXXIVWkO8dbbRj3V7RXi/wDxKaekLvctofgB/jVZdI9X2fllmzcciTVfLH+DCP0txv8A1N32j+lWH6YY7/qbn4P7a4dFZ8me5/i4Pkj9kfd/oN+kWJvYxEu3WugrcIViFGYLvIXlmr07Pd+hb/1G/wBuvE/0GcjH4aPpkeRRgfca9zrSL6PnvauKOPMlFJJpa/cRnu/Qt/6jf7dYOkMUzZrMW8zlEGYF0OeTcBQ5c0ICd4MxwNdasL3C12VQsEBWZAGdozb7wANR9IjnFjzCy4V4QG4IWB1VhiAI3Zm7jtwppwg4tcP23HuUgUu/fuKAcidpV1cg9Zgo2Q8SKv8ArD9BfJn98rUgn1JOIzfWLP8AmJpLBFJW1bXP3KAoMSM7AacNN9dqlPSF2VnAgKwKpBgyPnFtZU8OIqjYEhSEuPJObUqsy0sCyKDqAROsacqAuuVDmu3VLxEnKkA6wonQHSdTMCtNm6rCUYMNpUgiRuJFKwJWCFUKQSGXiDzJ4zvJ3mrPhUYyyKSeYB+NQB9czp251CgJzsDAUurbbjIOBjeBqNRIp10eigpsSB6M6DvKn5umsbacCZrNJLMzRJOnGFA0EwOMnzrfDjt35GWWdKhGEUwGcQxG0kxMEgk6k6DU8q0UUV2nIFFFFAFFFFAFFFFAFFFFAZLdmGbK1xesTo7gdbrHqzl3J4VXE+lOguu43ZD6EMV17DZNGDQQSeG43D2MP4j8p/8A17qqbQZ5O4Ag8RJOaPHKPZXNKFzo6YzqFnUwmMS5OU6jtKRDL4qdfPY8JrRXAezLANOYAlbgMMIyzqIjUjTYxrWmz0g6aXQbi/tFHWH10G/ivPsisJ43FmsZKStHWpCfKt3Ig9pcn4LSl6WsbelQHkxCH2NBqoxaoLlwmV9Iqgr1pkW0AEfvGsyxuornP01aAJPpBHO3cX3soHvrSuMBAOV4OohSwI4EFJFKBopGG7V364/7duj1xOJK/WVl/MBUYFgVLDWXczzhio9yigNFcXp79FsNi5N1IcgD0q6OADO+oPLUHQ12qKFoylF3F0zzDpP/AIYXBHq94P2pFzqnhlAKgg8eVcn/AOPcb1eonWBJOdYTQEBuM7jSdq9loqvFHdH2n4mKq7/VHlXQ/wCh2KwmLw924qvbV5ZrZL5NCBIgHWRsD3xXqiMCAwgggEHmDqKsK5/R9g+it/rH7Cafq9OqNOxNWSo5vEeInnkpT2lX9+5pxl7JbdwJyqzR4CanC2cihZLHix3ZjqzeZnThSMXgs1t1zuSVYCWgSQRrEaVow13OisPnKG17xNDApjNh9e37nU/wp9IxXzPrj3An+FPNAZ72jo3ih7swkH7yqPtVorP0j8k/cpYdxUZlI7wQD5VoHfvQCMTh83WU5XGzec5WHFTxHmIMGqHHIFm4VQhspBPzuAHEyNRpJBrVXJ6RQNeUR2VDE8zLC37Jc+Yq+OPKVFckuMbB2LsHIiAyqNZykgkmeJyqY4VaiivQSSVI4m7dsKKKKkgKKKKAKKKKAQcZb/aJ95f60eu2/wBon3l/rRgj1B5+yTFPmo7BmuY5ANHtkyNM6jQkAnfgJPlVvXLf7RPvL/WnMTrG8acqrqZEgGAADxJ4TsDtE71DdILsz3sXb0IuJoZjMuuhHPvqBjbeac6QQB2l0iSOPf8ACuwMMpAJXKxGsbgkbSN4rLcQqYPkef8A5rGE1OX1NpRcY15GJ8XbJWHQzI7S8RPPmB7a0UvHT6No3iro8idu7iOYPeKZV3ZfC+qJNI9Stzm9GmYahsqzPDWKfRWRsTS8JiPQdUz6EwFO/ojtB4+j2j6OvzYy3ql+0GVlOzAqeOhEVDVg7dFYei8aHUKdLigB0J1BgSe9Sdm4+MilXOlusQlp3VSVLA2xLAwQoZhMGQSY1HGsqZJ0qKy9H45boJAKspysjRmU8JgkajUEEgitVQSFFFFAFZcJ1We3wWGX6rzA8mV9OAy065iFUgMwBO06Vkw+LXNcJnVtDDHRVUbxESGPnPGrKLekVcktsb0j2QIJBZQ0At1R1jIAMgxl+1U3MaAC2V4AJPVIgDU9qKo/SdsMFLakTPzfvbTof8ijpHVJ9IqKdCWAKnNoM0nbhHGang9PojmvLsbjdgeT2/e6qfcTSnxvWhcmsQWfKGkxCwpkyIjeuNgc7rFx2MabkaCAuYcyQeR0B0M1o9Qt6SoaNs0vHhmmD31uvDerMH4j0R0VuNcDBTa4qcrG5B4gxlg61aw1wKFKAkCM0hQY0kDUid44Vzr2FUwQMrKZVhoVI2OkSOY2I0pjBmM3CDHZABVR3xJltNztwiTJ+H76ZKz+qN7Pd4Ih7vSN/t1g9CysGcks6IDOUQyySBl0+cfu1psYvLCtJBIAbTSdAG4nUjXXv5nTiLWYRx3HcRsfDXXxrON459l5Vkj0YKKXYvBxI4EqRyYGCD30yu45AooooAooooAooooDNhwcgKxOu8weseXxp6NPMdx3peD7A8/iaZctgiCP87jwogSwkbx3itXR6LkUgCRpOkjhroNa572DpldhEaHrAidZnXbvqD6UQFygEjO2qtA5QT38ayywc1SL458XbO7WHpO7oEG7anuVSCT5mB5zwrLhWdHkvmSACsGZ168kkztptvS7d8XCz82K8oCEgD4n7VczxOL7OqM1NCcWGyt1gRpoF1Oo0mam5cYGVttqRIIXXYEg5tIHcezwpmL7B8viKeF37/GuiDck7MMlQaoR6Y/s3/B/dR6Y/s3/AAf3VoNVzc5HKd/OKn3USPfyE+mP7N/wf3VDYiNSjgc+rp7GrQDScb2G/wA41DxKgs0myL+HV4mQRsykqy88rKQR/GrWbQUBVEAcPefOdZplRWB1CL9z0bLe+iYfhNs6GZ0hSQ+u2U8zXerkVboRypezMrbCMnMIxcBe8KUIG2kDhJpNeZKOrXPxHSyrcNsK7sACcuTSdgZYRVumcSyW5QMWJCgjJ1WYgKWDfNk6wCYrFg8KtpQiAAb+JO5Pea0w4lJWzDLlcXSGXkzuHbdRCjcLO572OmvCNOM3oorrSSVI5m7dhWcYNNNCYAABJIAGwAOw0Gm2g5VooqQKtYdVJI3McTAA4AbAcdOJptFFAFFFFALxDwpIExBjaQDJ14aTXUs3MyK0RIDRvE6xpXPqMFddbmU/JEAJsMhE9WN4OkHhAEVhnhateRrinTp+ZbFWQjyBpcOvc8fzAe1f3qitmMQC3cPcW14FRIPtFc+/aDaN4xJEx4bjapwyuNehGWNSIbEKDBMGY1BAk7DNtPdM02s17CqVKKAsjgBHDgKabwBgyNgCQYM7Qdq2MhlFFFCQooooBOD7A8/iadSMIwyDUcfiadnHMVAJoqM45ijOOYqQTXEvXSmMUbLcX96JgjwBJRR/7rtZxzFcnpe31lunKQjWvGCzB4I1+chj901DSaoKTi0zfi+wfL4itFZcWwyHUcPiK0ZxzHtFZYfM2z7Ragiq5xzHtFGccx7RWxzkqvDfXTbjoBNKx4IRgRBj+NOt3QCDI0P/AIPuml9KYkMh2HLXU6ispNp0l0aRSatvstUVNRXOdoUq6jBle2QHUMOsMylWgspggjVV1G0cdqbRQGfpLpImywey4YCQUi6uZTKxHX1IAkqInXTWtYNJuCYHM6+ESfhHnTq3wqonLm+IKKKK2MgooooAooooAooooAqroGEEAg8CJHsq1Qyg76/5FAZzeZl9GhQpIgiTlUHrrvE6EDlyOprTUAADkPZU1CSWhbezn4zEhG6+ZVYqgILQZkk9XVSOfIHy2XkBABmJU6TuGBE8xIFTetBlKtqDodSPeNR4irARpUkCpKkyZU6galp1LAAbiNuPupqTGsT3Ul8KpEDq6hpWAQZmQIiTrOmsmqX88oBlYSoaVOsGWaZhYAnjrAqQaqKp1p1yxGu4M/0pQxJO1u4RwPUE+TMCPMVAs4uI7bfWPxpdFFZmoUUUUAUCpooCBUtuPA/FaKKiWi0PiQWdvb8avRRUoqxVrsjwHwp1jtL4j40UVzHWtHeooooAooooCvzh4N8VptFFdOP4Tky/EFFFFaGYUUUUAUUUUAUUUUAUUUUBwP0s7A8U/NT+g+1c+s/5qKK0/wCDH8w7FFFFZmwtu2Pqt8VplFFCCDVbtRR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1036" name="AutoShape 12" descr="data:image/jpeg;base64,/9j/4AAQSkZJRgABAQAAAQABAAD/2wCEAAkGBxQTEhUUEhQUFBUXFxUVGBUYGRQVGBcYFxYXFhQYGBgYHSggHBwlGxYVIjEhJikrLi4wFyA0ODMsNygtLisBCgoKDg0OGxAQGywkICQsLDAsLCwsLCwsLDAsLCwsLCw0LCwsLCwsLCwsLCwsLCwsLCwsLDQsLCwsLCwsLCwsLP/AABEIALEBHQMBIgACEQEDEQH/xAAbAAACAwEBAQAAAAAAAAAAAAAAAwECBAUHBv/EAEUQAAIBAgQCBgUICQIGAwAAAAECEQADBBIhMUFRBSIyYXGBExSRobEzQlJygpKisgYjU2LBwtHS8JPTBxVUs+HxF6Pi/8QAGgEBAAMBAQEAAAAAAAAAAAAAAAECAwQFBv/EAC0RAAICAgIAAwYGAwAAAAAAAAABAhEDMRIhBEFRBRMyUmGRI0NxgdHwFCJC/9oADAMBAAIRAxEAPwD1iiiiu04DLi7BlXUmVmQNnWDoRzEyPPnXN6QQiLhbKCZyswySBmQMRoAYYzrqw3EV3K43THQE2CRciwctxkaCynQnI7MAJ10bSTuNqpJpSVlkm4v7nQwl/Oiv9IA6RHlBNOrN+j3R1t8NbdkKuwJLDNbcyxiWWCREb6Vtboxx2LpPdcUN7CuU+2a5ZNKTR1wdxTFVNUuW7q6tbDAcUdTpzIuZY8iaT68g7ea3pPXVkEfWYAcuNLTLGmiq2rgYSpDDmCCPaKtQBRRRQBRRRQBQaKKlOiGrRANTRUVbyopXdk0UVE1UuTQaiigsmioBqagkKQQ3WCiBGmsancry3HieW5fRVoya0VlFSVMThrcTvBMiZkSNQZ75M8Z8y0VNQBUXZNUQatUGpowiCapdfKJgnbQakk6ACrXGIEhS3cI9vWIpOcswEFdDvl4xJEE68PtVaK9SsnS6GITrESTJO4GgEd50/wA41vJ1TDMDwMzqTA07O/lTcukDTl3e2st7DQphmOh55piBqNf84CZsp290UcKWrZtQ6Cd4pOJxa24zE68gTt4VRMVbXKshRl0kgAR1QvjofZS8Ti7U9YZu/Lm9/Lf310I5Xo3UUUUJK3XyqW5An2CagYL1jDWlNwjRczIUbN1SrLMRxI2q4QsQo4kE8eqDLe3b7Va3tsHLIqnMADrlMgmCdDOhju7+HNnnTSWzfDC7vQ+1bCqFGygAeAECpFI9ZjRkcHuBcHwK8PGPKj1scVcfYc/AGuQ6Qx/ybD6UJ98hCfIGfKi2f1rz9BI8Mz/57KW2IV3QKytBZjBB2UiDHe4PlV8WMsXANV0YDcp84eXaHgQNzUgi90fZcy1tC30sozfe3pLdEJ81rqeDs/uuZh7q3W3DAEbEAjcaESNDVqWDmN0ZcHZvT9dA35ClUbCXxsLTd+Z092VvjXWoJqeTBxmS6N7LH6rWz+ZlpbXiIzWrqzoOrm1gn5hbgDXcWeNJu/KIO529mVf5qnmwcj1ofRujxs3x7ylBxqcWjxBX4iu5n4GrTTmyD589I2f2tr76f1qP+Z2f21r76f1r6GaRgzow4h3n7Rzj8LCp5k0cTCY9bjMF1yx1hBVgSwlSDzUitVbcXgUumWDAgQHVmQ/hOo7jI7qx3eh2BBtXWB1zC5NxW74kZTMdkgQTptFuaK0FQaW1nEASVsju9I8z3H0eoOukaRPGAi16S4JkWxwyw5aDoSWAAU8gJM7irw70UnJJdmyis3p3T5RJH07YJHmnaHlm8RT7V0MMykMOYII9oq0oVoiOS9lqKKAazNQoqCaCtSQBUVIqAKmgIdwASdgJPHasdnDm46qxdc+a40HKwVAAq6bEM6eS68a2iqYE5sSYjqWiGHI3GBQd2ltp8VqG6TFW7DGYFbOR0kdcLcJJJbP1VLc2zlNeAJAgaVeuliMOHQo2qkQeB9o499cI23DGyzAx89TLQSSqv9Fssa7GdN9IxpydETkoq2KxhXOFkCYYk8CNoWNSertBgTyqFwAYSCBJJ+TWNeOV5IJjU8adbyspZgMmuWdZXcsfHU+EczRbwecA3pJgHKCyBZ3HVbXlPdXUr0no5pVtrZuooqtzbeNhO0SYn31czNPRoDS413UHQ7HrR9oR9mttAEbbcKJrzpy5OzujHiqCiigVUuZbvWuKBumrNyBGifa3jkJ3ymrdIoWtsqiSRlI0BykgPE6TlmJ0mKjo9eqx4M7sPAsY14zuO4gcK00IFYa9nWSIMsCN4KsVOvKRTayZXR2KrmVobdRlbstvwICnjs3dVPWLhfLlFsBS0tDzqBsrCPnceFAbqKRNwcLbebJ7oaj0zje2T9VkI/EVPuoB9IYfrV7kf3skflNHrUdpLg+yW/JNIQLcuNo2iIB8pbOrXJ5HgKA3UTSPU153P9S7/dUDDamHuDb50/mnlQGis9oxcuDuRvaCv8lT6u37W5/9f9lKsqRdIZmaUGWcmwPX7IGoLLoeeh3AA1MNqpiL2VZgnVQAI1LMFG/eRTay3lm4i/NhmgaaoyZSe4TtzjQ8JBh6RwtxlZmJmICoWAQHTNIguRM7cNBO+vB2kjqMpgADKQcvLatsUu7h0aMyq0bSAY8Jq/vHVFPdq7M74Qzpt31mxfRa9pGC3dDm2DAbhwO0IkazG42qmIvXLYZRoqSwdiXlMoIXSDM5t50A3mtGBtkwzLEiSNDB0kTx391apycbbM6ipUkc7D4k5vR3BD9cyAcrKrAZl1PBk8yRwMaQa1dIYFGXVQY18O8cj3iK52CJhlJJKMVk6kgwyanU9VlE8watBRkrEpSTo0VFBoqrXfReL67ClW2d/k7bMp2clVQ+BJzEd4Ug8KreXO62tQGDFzsQggEDkWLATyzRqK7yqAIAgDQAbDlVJtxLKmcbD4e46lmdLQBcMFGcjISCc7QOE6rTuhMMLQygRmUPJADMw6rs2g1INs66yxq+IYhcQDpKs6nmCmU+YK+xhTek2yKHESp0Uz1tCCogT+99jhuM7bJ0YsdjPTEpZuMuVitxwI1GhVTz31Gx48KtZtBRA8eZJOpJPEk6k0WVAUBTIgQd5EaGeNXr0IwUVSOGUnJ2zI2DJIGb9XM5YjbZZHzZ1g8o2rXRRViAoVZZV5kHyUhjPdoB5iinYI9cjmv5Tp+Y+yqZHUWy0Fckh3qajsyn1DlHjlHVPmDRkuLsyv3MMpJ+sun4a0EUrE3cqMw3AMDmeA8zXnHcKtYwkSbbgSdRDjQkaZesQY3y0XsegViGGYKSFOjSBoMp191Ps28qqo2UAewRVriBhDAEciJHsNAVs2sqqo2UBfYIq9I9TUdmV7lZlH3QY91KAuZyq3JhQxzqD2iQIy5fon3UBsms9rW455BF8xmY+51oD3Poow5hmX8JU/GowJkM0EZnbQxpli3w0+ZQGmiiiaEhSLGr3DyZV9iK38xp9Y7SuWuFWUAvxUtsqqdQw4rQg2VAET7aTlufStn7LD+Y0Frn0bZ+2w/kNAPrO/yqfUufmtVHprg7VufqMp9ufL7prNmW5eAOdWW2SVJZD1mEEFDDDTWCY6tAdKk3rEwVOVhMHcQYkEcQYHI6aEVX1Nedz/Uu/wB1T6mvN/8AUu/3UBOHvEyrDKwAJG4MyAVPIkHfXTUU6aw3VW03pNQmUhzJaNVKEyZgdfXhNP8AXF5P5W7p+C0Bk6XPVUbSyT5uoPuBFb7A6o8K5PS+IBEgPplOqMvZYN84Cung+z5mt5L8NGMX+Iy15CYHDjzrkYi3lxBA2a2Ce6GIT2y/3RXcr5xsYGZ7pIgn0SqvWJ9GziNN3JLGBsI5E1XG3pF5pbZrpGAwi3Xui4XbIwAAZlTKVBAIUwWBmQZOx2IqFw91ymc+jRyRlXt9ktBedNFM5RpwaujgsM6IqL6NAoA0Vmnmd1gkyeO9WnLj0n2Qv9u6GYTAW7XyaKs7kAD2wK1RSPVye1cc9whR7VAb30jG4dUQush11DEsxJ+ixJkqdiCY46RIxbvZolRGPQF0DKzApcEKSJk29CQQIgHcxWXG3FtqSbEKysGIKi5lJVWjLMmGntfNNR0njnS5bUi3m6zaFjoFZScsTqWEKJPV46wq3bd3z3GJGmVTuNBqY0B8I034itseJy7ejHJlS6WyLN8m4QCcnWXUQSQZU93V3k8tFMitlFFdpyhRRRQBTMI8P9YR5jX4T7BzpdLxCSuhgjVT9E8D5VWceUWiYunZ16RizrbX6Tj8ANwe9R76jBWGUDMzE5QCpIYBo1IO/vNOv2swjbiCNwRsR4GvOfTO9dosBU0rDXcwM6MDDDkY4dxEEdxptQApGH1a4f3go8FUfzF60VnwHyan6Uv98l4/FQkaiQT36x8az27dxBAyNqTrmTckme1Op7q1VNLIoyW8UxHyZOpHVZCJUkHtFeINX9ajtLcH2S35JFGA+TB+lL/fYv8AzU+gEeuJxOX6wZPzAUjA4u3lP6xJz3PnL+0aOPKK3UEUBCsDsZqaw2Lyq1wQ3b+ajkfJoN1WOFP9cX94eKXB8VoB9ZsacuV/osAfquQpnukqfs1b1239IDx0+NKxWItsjKLiAlSAZGhI0O9AbKKw4O+9xcwe33jISVPEGLn/ALp+S59NfJD/ABY0BbEXssaFixygCNTBPEgbA0YS0VRVMSBrGw4wJ4DYdwFZ1RjdhmkKA66QSxzKZ5gD8w7q20Bj6Ts5wiyVBeCRExlZo1BG4WmLhBEFrh+0V/JFTjToDye373VT7iafU26oUrsxYfCqTcBzMA0AMzuIKI2zEj5xpq9H2g2cW0DRGYKAY5eHdU2tLjjmEf2gr/IKfS2hSZk6RuhFRjwuWlHdncWvZ1/fWusWLX0pNsSAD1n0gHLKhZ3YEq20ac9KXjcO/wC1YJDZ2JVcmxzDKBwDbmBMmYgwDomsWKx9qMpYPmOUKpBJJ4TOh75FYMN0awPpAQ46xi9mYkZ5UktOXqydAIkAgxphxV8PfR3ClWtKQpIORiyyi5onOMy6CSWg7QNIQ5FJz4nVvgg21aDcysWMa5QdBm5AsB3wTG9TSMPu/a0bL1t4ADLpw7W3edtg+u3HGoo5Ju5NhRRRVyoUUUUAVDbGpooDfhQMiwSdBvv5xxptZOj27S8BBH2pn3ifOtdebOPGTR3QdxTM+JXKfSAbCGA4pv7V1I8WHGtCmdRqOdFZrXUbJ81pKdx3ZPiR3SNlqpYvjWItvG+UgfWIhfeRTVUAADYaDwG1YsVeVyLfW7YkgMsZDn0Yd4A3+cKf6uR2bjjuOVh7WGb30A+l4i7lRm5KzewTSit3nbYcoZPxS3wpWNuvkIa3OYqnUYHRmCntZedAa7FvKqr9EBfYIq9I9a+klxfslvyTR66nFsv1gU/MBQD6KUmKRtnQ+DKf402KARg9if37nudh/CtFZ8EOr9u4fbcY0+gJmiaiihJmKZbubQ+kAU8xkDEeI1OnDzNaaRiO1b+sf+29PoQJxVnMJUw4nK3IngeanSR/EAicNezAypUgwQSDwB0I8Y8QabWW5+rMg9RmAKngXaJU/WOoPPSIggT0geoOee3A5kXFIHu8hJrQ7gAkkAAEknQADcmubiIv3EFu4QLcuWT0baspRQMwMGC+sfGtH/LkJDPmuMJguQYkiYAAA0AGg1A1mTIC7Vhnb0pJtkhQqgtsGYguNAZDRlI05g7Wvm6ilsyNl1yhGWRx1zMfYOG1bqzY3GrbGpGY9lSQJ/oOZ4UBOAw627aqsHQEsNMxjVvE70u5bFy5BJyoBIBIBZoaGAOsKBodOvWSzkXRb7GSWItgOJ4hAA2RdtB3HeSdVlgoi3buEbkxBJ0EsbpBY6DUyakGw1810rh7avlRYzZgVyso1HA6AjMEPwPCu6XuHZEA/eYyPJVI99Z8cj5QT14MgIiyDBg9fNxgTpvV8UnGRnlgpRMuDt5UGkE9Yjcy2pk8TrvTq5/RF5spR+0hKzMyAY301GgOgnQ8a6FegcSYUUUUJCiiigCiiigFtcdTKg8JgifY2h3ro4bE5tDo3gYMcQf4b1hIqhUlp1EAQdN+Y4giPAzWWTEpr6l4ZHFnYql+0GWDI4gjcEagjvBqMPczKCd+PiDB+FFy8FUsZgcIJO8QAN9a4WqO1OxPR05Dmic9yYmJ9Iw0mtVIwVkqst226zcgxABC9wiPjNPqAFIxW9sc3H4VZx71FPpFz5VB+7cbzlFHuZqAfRRRQkh0B3APiAa+X/SX9GPWrii1d9W9Gskovb9ISNcrLt6P8Rr6mkWvlHPci+yW/noWhNwlyjs+GH6CYxfk+kbg/wBZfhcr5fp/GY7B3jZbGXXIVWkO8dbbRj3V7RXi/wDxKaekLvctofgB/jVZdI9X2fllmzcciTVfLH+DCP0txv8A1N32j+lWH6YY7/qbn4P7a4dFZ8me5/i4Pkj9kfd/oN+kWJvYxEu3WugrcIViFGYLvIXlmr07Pd+hb/1G/wBuvE/0GcjH4aPpkeRRgfca9zrSL6PnvauKOPMlFJJpa/cRnu/Qt/6jf7dYOkMUzZrMW8zlEGYF0OeTcBQ5c0ICd4MxwNdasL3C12VQsEBWZAGdozb7wANR9IjnFjzCy4V4QG4IWB1VhiAI3Zm7jtwppwg4tcP23HuUgUu/fuKAcidpV1cg9Zgo2Q8SKv8ArD9BfJn98rUgn1JOIzfWLP8AmJpLBFJW1bXP3KAoMSM7AacNN9dqlPSF2VnAgKwKpBgyPnFtZU8OIqjYEhSEuPJObUqsy0sCyKDqAROsacqAuuVDmu3VLxEnKkA6wonQHSdTMCtNm6rCUYMNpUgiRuJFKwJWCFUKQSGXiDzJ4zvJ3mrPhUYyyKSeYB+NQB9czp251CgJzsDAUurbbjIOBjeBqNRIp10eigpsSB6M6DvKn5umsbacCZrNJLMzRJOnGFA0EwOMnzrfDjt35GWWdKhGEUwGcQxG0kxMEgk6k6DU8q0UUV2nIFFFFAFFFFAFFFFAFFFFAZLdmGbK1xesTo7gdbrHqzl3J4VXE+lOguu43ZD6EMV17DZNGDQQSeG43D2MP4j8p/8A17qqbQZ5O4Ag8RJOaPHKPZXNKFzo6YzqFnUwmMS5OU6jtKRDL4qdfPY8JrRXAezLANOYAlbgMMIyzqIjUjTYxrWmz0g6aXQbi/tFHWH10G/ivPsisJ43FmsZKStHWpCfKt3Ig9pcn4LSl6WsbelQHkxCH2NBqoxaoLlwmV9Iqgr1pkW0AEfvGsyxuornP01aAJPpBHO3cX3soHvrSuMBAOV4OohSwI4EFJFKBopGG7V364/7duj1xOJK/WVl/MBUYFgVLDWXczzhio9yigNFcXp79FsNi5N1IcgD0q6OADO+oPLUHQ12qKFoylF3F0zzDpP/AIYXBHq94P2pFzqnhlAKgg8eVcn/AOPcb1eonWBJOdYTQEBuM7jSdq9loqvFHdH2n4mKq7/VHlXQ/wCh2KwmLw924qvbV5ZrZL5NCBIgHWRsD3xXqiMCAwgggEHmDqKsK5/R9g+it/rH7Cafq9OqNOxNWSo5vEeInnkpT2lX9+5pxl7JbdwJyqzR4CanC2cihZLHix3ZjqzeZnThSMXgs1t1zuSVYCWgSQRrEaVow13OisPnKG17xNDApjNh9e37nU/wp9IxXzPrj3An+FPNAZ72jo3ih7swkH7yqPtVorP0j8k/cpYdxUZlI7wQD5VoHfvQCMTh83WU5XGzec5WHFTxHmIMGqHHIFm4VQhspBPzuAHEyNRpJBrVXJ6RQNeUR2VDE8zLC37Jc+Yq+OPKVFckuMbB2LsHIiAyqNZykgkmeJyqY4VaiivQSSVI4m7dsKKKKkgKKKKAKKKKAQcZb/aJ95f60eu2/wBon3l/rRgj1B5+yTFPmo7BmuY5ANHtkyNM6jQkAnfgJPlVvXLf7RPvL/WnMTrG8acqrqZEgGAADxJ4TsDtE71DdILsz3sXb0IuJoZjMuuhHPvqBjbeac6QQB2l0iSOPf8ACuwMMpAJXKxGsbgkbSN4rLcQqYPkef8A5rGE1OX1NpRcY15GJ8XbJWHQzI7S8RPPmB7a0UvHT6No3iro8idu7iOYPeKZV3ZfC+qJNI9Stzm9GmYahsqzPDWKfRWRsTS8JiPQdUz6EwFO/ojtB4+j2j6OvzYy3ql+0GVlOzAqeOhEVDVg7dFYei8aHUKdLigB0J1BgSe9Sdm4+MilXOlusQlp3VSVLA2xLAwQoZhMGQSY1HGsqZJ0qKy9H45boJAKspysjRmU8JgkajUEEgitVQSFFFFAFZcJ1We3wWGX6rzA8mV9OAy065iFUgMwBO06Vkw+LXNcJnVtDDHRVUbxESGPnPGrKLekVcktsb0j2QIJBZQ0At1R1jIAMgxl+1U3MaAC2V4AJPVIgDU9qKo/SdsMFLakTPzfvbTof8ijpHVJ9IqKdCWAKnNoM0nbhHGang9PojmvLsbjdgeT2/e6qfcTSnxvWhcmsQWfKGkxCwpkyIjeuNgc7rFx2MabkaCAuYcyQeR0B0M1o9Qt6SoaNs0vHhmmD31uvDerMH4j0R0VuNcDBTa4qcrG5B4gxlg61aw1wKFKAkCM0hQY0kDUid44Vzr2FUwQMrKZVhoVI2OkSOY2I0pjBmM3CDHZABVR3xJltNztwiTJ+H76ZKz+qN7Pd4Ih7vSN/t1g9CysGcks6IDOUQyySBl0+cfu1psYvLCtJBIAbTSdAG4nUjXXv5nTiLWYRx3HcRsfDXXxrON459l5Vkj0YKKXYvBxI4EqRyYGCD30yu45AooooAooooAooooDNhwcgKxOu8weseXxp6NPMdx3peD7A8/iaZctgiCP87jwogSwkbx3itXR6LkUgCRpOkjhroNa572DpldhEaHrAidZnXbvqD6UQFygEjO2qtA5QT38ayywc1SL458XbO7WHpO7oEG7anuVSCT5mB5zwrLhWdHkvmSACsGZ168kkztptvS7d8XCz82K8oCEgD4n7VczxOL7OqM1NCcWGyt1gRpoF1Oo0mam5cYGVttqRIIXXYEg5tIHcezwpmL7B8viKeF37/GuiDck7MMlQaoR6Y/s3/B/dR6Y/s3/AAf3VoNVzc5HKd/OKn3USPfyE+mP7N/wf3VDYiNSjgc+rp7GrQDScb2G/wA41DxKgs0myL+HV4mQRsykqy88rKQR/GrWbQUBVEAcPefOdZplRWB1CL9z0bLe+iYfhNs6GZ0hSQ+u2U8zXerkVboRypezMrbCMnMIxcBe8KUIG2kDhJpNeZKOrXPxHSyrcNsK7sACcuTSdgZYRVumcSyW5QMWJCgjJ1WYgKWDfNk6wCYrFg8KtpQiAAb+JO5Pea0w4lJWzDLlcXSGXkzuHbdRCjcLO572OmvCNOM3oorrSSVI5m7dhWcYNNNCYAABJIAGwAOw0Gm2g5VooqQKtYdVJI3McTAA4AbAcdOJptFFAFFFFALxDwpIExBjaQDJ14aTXUs3MyK0RIDRvE6xpXPqMFddbmU/JEAJsMhE9WN4OkHhAEVhnhateRrinTp+ZbFWQjyBpcOvc8fzAe1f3qitmMQC3cPcW14FRIPtFc+/aDaN4xJEx4bjapwyuNehGWNSIbEKDBMGY1BAk7DNtPdM02s17CqVKKAsjgBHDgKabwBgyNgCQYM7Qdq2MhlFFFCQooooBOD7A8/iadSMIwyDUcfiadnHMVAJoqM45ijOOYqQTXEvXSmMUbLcX96JgjwBJRR/7rtZxzFcnpe31lunKQjWvGCzB4I1+chj901DSaoKTi0zfi+wfL4itFZcWwyHUcPiK0ZxzHtFZYfM2z7Ragiq5xzHtFGccx7RWxzkqvDfXTbjoBNKx4IRgRBj+NOt3QCDI0P/AIPuml9KYkMh2HLXU6ispNp0l0aRSatvstUVNRXOdoUq6jBle2QHUMOsMylWgspggjVV1G0cdqbRQGfpLpImywey4YCQUi6uZTKxHX1IAkqInXTWtYNJuCYHM6+ESfhHnTq3wqonLm+IKKKK2MgooooAooooAooooAqroGEEAg8CJHsq1Qyg76/5FAZzeZl9GhQpIgiTlUHrrvE6EDlyOprTUAADkPZU1CSWhbezn4zEhG6+ZVYqgILQZkk9XVSOfIHy2XkBABmJU6TuGBE8xIFTetBlKtqDodSPeNR4irARpUkCpKkyZU6galp1LAAbiNuPupqTGsT3Ul8KpEDq6hpWAQZmQIiTrOmsmqX88oBlYSoaVOsGWaZhYAnjrAqQaqKp1p1yxGu4M/0pQxJO1u4RwPUE+TMCPMVAs4uI7bfWPxpdFFZmoUUUUAUCpooCBUtuPA/FaKKiWi0PiQWdvb8avRRUoqxVrsjwHwp1jtL4j40UVzHWtHeooooAooooCvzh4N8VptFFdOP4Tky/EFFFFaGYUUUUAUUUUAUUUUAUUUUBwP0s7A8U/NT+g+1c+s/5qKK0/wCDH8w7FFFFZmwtu2Pqt8VplFFCCDVbtRR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pic>
        <p:nvPicPr>
          <p:cNvPr id="1038" name="Picture 14" descr="http://www.travelok.com/images/photos/slideshows/1241199497_1241199497-iokoklahomacity652x292.jpg"/>
          <p:cNvPicPr>
            <a:picLocks noChangeAspect="1" noChangeArrowheads="1"/>
          </p:cNvPicPr>
          <p:nvPr/>
        </p:nvPicPr>
        <p:blipFill>
          <a:blip r:embed="rId2"/>
          <a:srcRect/>
          <a:stretch>
            <a:fillRect/>
          </a:stretch>
        </p:blipFill>
        <p:spPr bwMode="auto">
          <a:xfrm>
            <a:off x="0" y="714356"/>
            <a:ext cx="9144000" cy="4095165"/>
          </a:xfrm>
          <a:prstGeom prst="rect">
            <a:avLst/>
          </a:prstGeom>
          <a:noFill/>
        </p:spPr>
      </p:pic>
    </p:spTree>
    <p:extLst>
      <p:ext uri="{BB962C8B-B14F-4D97-AF65-F5344CB8AC3E}">
        <p14:creationId xmlns:p14="http://schemas.microsoft.com/office/powerpoint/2010/main" val="1499521721"/>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32772" name="Picture 4" descr="http://www.lightmyst.com/wichita-mountains-longhorns.jpg"/>
          <p:cNvPicPr>
            <a:picLocks noChangeAspect="1" noChangeArrowheads="1"/>
          </p:cNvPicPr>
          <p:nvPr/>
        </p:nvPicPr>
        <p:blipFill>
          <a:blip r:embed="rId2"/>
          <a:srcRect/>
          <a:stretch>
            <a:fillRect/>
          </a:stretch>
        </p:blipFill>
        <p:spPr bwMode="auto">
          <a:xfrm>
            <a:off x="857223" y="928670"/>
            <a:ext cx="7450983" cy="5000660"/>
          </a:xfrm>
          <a:prstGeom prst="rect">
            <a:avLst/>
          </a:prstGeom>
          <a:noFill/>
        </p:spPr>
      </p:pic>
      <p:pic>
        <p:nvPicPr>
          <p:cNvPr id="32770" name="Picture 2" descr="http://edgecast.travelok.com/images/photos/1268260503-afinedaylastfall_485.jpg"/>
          <p:cNvPicPr>
            <a:picLocks noChangeAspect="1" noChangeArrowheads="1"/>
          </p:cNvPicPr>
          <p:nvPr/>
        </p:nvPicPr>
        <p:blipFill>
          <a:blip r:embed="rId3"/>
          <a:srcRect/>
          <a:stretch>
            <a:fillRect/>
          </a:stretch>
        </p:blipFill>
        <p:spPr bwMode="auto">
          <a:xfrm>
            <a:off x="1785918" y="1428736"/>
            <a:ext cx="6733981" cy="4429156"/>
          </a:xfrm>
          <a:prstGeom prst="rect">
            <a:avLst/>
          </a:prstGeom>
          <a:noFill/>
        </p:spPr>
      </p:pic>
    </p:spTree>
    <p:extLst>
      <p:ext uri="{BB962C8B-B14F-4D97-AF65-F5344CB8AC3E}">
        <p14:creationId xmlns:p14="http://schemas.microsoft.com/office/powerpoint/2010/main" val="202505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770"/>
                                        </p:tgtEl>
                                      </p:cBhvr>
                                    </p:animEffect>
                                    <p:set>
                                      <p:cBhvr>
                                        <p:cTn id="12" dur="1" fill="hold">
                                          <p:stCondLst>
                                            <p:cond delay="499"/>
                                          </p:stCondLst>
                                        </p:cTn>
                                        <p:tgtEl>
                                          <p:spTgt spid="3277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2772"/>
                                        </p:tgtEl>
                                        <p:attrNameLst>
                                          <p:attrName>style.visibility</p:attrName>
                                        </p:attrNameLst>
                                      </p:cBhvr>
                                      <p:to>
                                        <p:strVal val="visible"/>
                                      </p:to>
                                    </p:set>
                                    <p:animEffect transition="in" filter="fade">
                                      <p:cBhvr>
                                        <p:cTn id="15" dur="500"/>
                                        <p:tgtEl>
                                          <p:spTgt spid="327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2772"/>
                                        </p:tgtEl>
                                      </p:cBhvr>
                                    </p:animEffect>
                                    <p:set>
                                      <p:cBhvr>
                                        <p:cTn id="20" dur="1" fill="hold">
                                          <p:stCondLst>
                                            <p:cond delay="499"/>
                                          </p:stCondLst>
                                        </p:cTn>
                                        <p:tgtEl>
                                          <p:spTgt spid="32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historie</a:t>
            </a:r>
            <a:endParaRPr lang="cs-CZ" dirty="0"/>
          </a:p>
        </p:txBody>
      </p:sp>
      <p:sp>
        <p:nvSpPr>
          <p:cNvPr id="3" name="Zástupný symbol pro obsah 2"/>
          <p:cNvSpPr>
            <a:spLocks noGrp="1"/>
          </p:cNvSpPr>
          <p:nvPr>
            <p:ph idx="1"/>
          </p:nvPr>
        </p:nvSpPr>
        <p:spPr/>
        <p:txBody>
          <a:bodyPr/>
          <a:lstStyle/>
          <a:p>
            <a:r>
              <a:rPr lang="cs-CZ" dirty="0" smtClean="0"/>
              <a:t>Patřila mezi poslední státy, kde volně žili Indiáni.</a:t>
            </a:r>
          </a:p>
          <a:p>
            <a:r>
              <a:rPr lang="cs-CZ" dirty="0" smtClean="0"/>
              <a:t>Název Oklahoma pochází z indiánského jazyka </a:t>
            </a:r>
            <a:r>
              <a:rPr lang="cs-CZ" dirty="0" err="1" smtClean="0"/>
              <a:t>čoktó</a:t>
            </a:r>
            <a:r>
              <a:rPr lang="cs-CZ" dirty="0" smtClean="0"/>
              <a:t>. </a:t>
            </a:r>
          </a:p>
          <a:p>
            <a:pPr lvl="1"/>
            <a:r>
              <a:rPr lang="cs-CZ" dirty="0" err="1" smtClean="0"/>
              <a:t>Okla</a:t>
            </a:r>
            <a:r>
              <a:rPr lang="cs-CZ" dirty="0" smtClean="0"/>
              <a:t> = lidé</a:t>
            </a:r>
          </a:p>
          <a:p>
            <a:pPr lvl="1"/>
            <a:r>
              <a:rPr lang="cs-CZ" dirty="0" err="1" smtClean="0"/>
              <a:t>Homa</a:t>
            </a:r>
            <a:r>
              <a:rPr lang="cs-CZ" dirty="0" smtClean="0"/>
              <a:t> = červený</a:t>
            </a:r>
            <a:endParaRPr lang="cs-CZ" dirty="0"/>
          </a:p>
        </p:txBody>
      </p:sp>
    </p:spTree>
    <p:extLst>
      <p:ext uri="{BB962C8B-B14F-4D97-AF65-F5344CB8AC3E}">
        <p14:creationId xmlns:p14="http://schemas.microsoft.com/office/powerpoint/2010/main" val="1428762635"/>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dirty="0"/>
          </a:p>
        </p:txBody>
      </p:sp>
      <p:pic>
        <p:nvPicPr>
          <p:cNvPr id="4" name="Picture 2" descr="File:Flag of Arizona.svg"/>
          <p:cNvPicPr>
            <a:picLocks noChangeAspect="1" noChangeArrowheads="1"/>
          </p:cNvPicPr>
          <p:nvPr/>
        </p:nvPicPr>
        <p:blipFill>
          <a:blip r:embed="rId2" cstate="print"/>
          <a:srcRect/>
          <a:stretch>
            <a:fillRect/>
          </a:stretch>
        </p:blipFill>
        <p:spPr bwMode="auto">
          <a:xfrm>
            <a:off x="1214414" y="2000240"/>
            <a:ext cx="6793189" cy="4525962"/>
          </a:xfrm>
          <a:prstGeom prst="rect">
            <a:avLst/>
          </a:prstGeom>
          <a:noFill/>
        </p:spPr>
      </p:pic>
      <p:sp>
        <p:nvSpPr>
          <p:cNvPr id="5" name="Nadpis 4"/>
          <p:cNvSpPr txBox="1">
            <a:spLocks/>
          </p:cNvSpPr>
          <p:nvPr/>
        </p:nvSpPr>
        <p:spPr>
          <a:xfrm>
            <a:off x="285720" y="214290"/>
            <a:ext cx="8686800" cy="1200329"/>
          </a:xfrm>
          <a:prstGeom prst="rect">
            <a:avLst/>
          </a:prstGeom>
          <a:noFill/>
        </p:spPr>
        <p:txBody>
          <a:bodyPr vert="horz" wrap="square" rtlCol="0" anchor="t">
            <a:spAutoFit/>
          </a:bodyPr>
          <a:lstStyle/>
          <a:p>
            <a:pPr algn="ctr">
              <a:spcBef>
                <a:spcPct val="0"/>
              </a:spcBef>
              <a:defRPr/>
            </a:pPr>
            <a:r>
              <a:rPr lang="cs-CZ" sz="7200" b="1" cap="all" dirty="0" smtClean="0">
                <a:solidFill>
                  <a:srgbClr val="575F6D"/>
                </a:solidFill>
                <a:effectLst>
                  <a:reflection blurRad="12700" stA="48000" endA="300" endPos="55000" dir="5400000" sy="-90000" algn="bl" rotWithShape="0"/>
                </a:effectLst>
                <a:latin typeface="Franklin Gothic Medium"/>
                <a:ea typeface="+mj-ea"/>
                <a:cs typeface="+mj-cs"/>
              </a:rPr>
              <a:t>ARIZONA</a:t>
            </a:r>
            <a:endParaRPr lang="cs-CZ" sz="7200" b="1" cap="all" dirty="0">
              <a:solidFill>
                <a:srgbClr val="575F6D"/>
              </a:solidFill>
              <a:effectLst>
                <a:reflection blurRad="12700" stA="48000" endA="300" endPos="55000" dir="5400000" sy="-90000" algn="bl" rotWithShape="0"/>
              </a:effectLst>
              <a:latin typeface="Franklin Gothic Medium"/>
              <a:ea typeface="+mj-ea"/>
              <a:cs typeface="+mj-cs"/>
            </a:endParaRPr>
          </a:p>
        </p:txBody>
      </p:sp>
      <p:sp>
        <p:nvSpPr>
          <p:cNvPr id="6" name="TextovéPole 5"/>
          <p:cNvSpPr txBox="1"/>
          <p:nvPr/>
        </p:nvSpPr>
        <p:spPr>
          <a:xfrm>
            <a:off x="0" y="1214422"/>
            <a:ext cx="9144000" cy="369332"/>
          </a:xfrm>
          <a:prstGeom prst="rect">
            <a:avLst/>
          </a:prstGeom>
          <a:noFill/>
        </p:spPr>
        <p:txBody>
          <a:bodyPr wrap="square" rtlCol="0">
            <a:spAutoFit/>
          </a:bodyPr>
          <a:lstStyle/>
          <a:p>
            <a:pPr algn="ctr"/>
            <a:r>
              <a:rPr lang="cs-CZ" i="1" dirty="0" err="1">
                <a:solidFill>
                  <a:prstClr val="black"/>
                </a:solidFill>
              </a:rPr>
              <a:t>árida</a:t>
            </a:r>
            <a:r>
              <a:rPr lang="cs-CZ" i="1" dirty="0">
                <a:solidFill>
                  <a:prstClr val="black"/>
                </a:solidFill>
              </a:rPr>
              <a:t> </a:t>
            </a:r>
            <a:r>
              <a:rPr lang="cs-CZ" i="1" dirty="0" err="1">
                <a:solidFill>
                  <a:prstClr val="black"/>
                </a:solidFill>
              </a:rPr>
              <a:t>zona</a:t>
            </a:r>
            <a:r>
              <a:rPr lang="cs-CZ" dirty="0">
                <a:solidFill>
                  <a:prstClr val="black"/>
                </a:solidFill>
              </a:rPr>
              <a:t> („vyprahlá oblast“)</a:t>
            </a:r>
          </a:p>
        </p:txBody>
      </p:sp>
    </p:spTree>
    <p:extLst>
      <p:ext uri="{BB962C8B-B14F-4D97-AF65-F5344CB8AC3E}">
        <p14:creationId xmlns:p14="http://schemas.microsoft.com/office/powerpoint/2010/main" val="2089880734"/>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457200" y="274638"/>
            <a:ext cx="8229600" cy="1143000"/>
          </a:xfrm>
          <a:prstGeom prst="rect">
            <a:avLst/>
          </a:prstGeom>
        </p:spPr>
        <p:txBody>
          <a:bodyPr vert="horz" anchor="ctr">
            <a:normAutofit/>
          </a:bodyPr>
          <a:lstStyle/>
          <a:p>
            <a:pPr>
              <a:spcBef>
                <a:spcPct val="0"/>
              </a:spcBef>
              <a:defRPr/>
            </a:pPr>
            <a:r>
              <a:rPr lang="cs-CZ" sz="3600" cap="all" dirty="0" smtClean="0">
                <a:solidFill>
                  <a:srgbClr val="575F6D"/>
                </a:solidFill>
                <a:effectLst>
                  <a:reflection blurRad="12700" stA="48000" endA="300" endPos="55000" dir="5400000" sy="-90000" algn="bl" rotWithShape="0"/>
                </a:effectLst>
                <a:latin typeface="Franklin Gothic Medium"/>
                <a:ea typeface="+mj-ea"/>
                <a:cs typeface="+mj-cs"/>
              </a:rPr>
              <a:t>Základní informace</a:t>
            </a:r>
            <a:endParaRPr lang="cs-CZ" sz="3600" cap="all" dirty="0">
              <a:solidFill>
                <a:srgbClr val="575F6D"/>
              </a:solidFill>
              <a:effectLst>
                <a:reflection blurRad="12700" stA="48000" endA="300" endPos="55000" dir="5400000" sy="-90000" algn="bl" rotWithShape="0"/>
              </a:effectLst>
              <a:latin typeface="Franklin Gothic Medium"/>
              <a:ea typeface="+mj-ea"/>
              <a:cs typeface="+mj-cs"/>
            </a:endParaRPr>
          </a:p>
        </p:txBody>
      </p:sp>
      <p:sp>
        <p:nvSpPr>
          <p:cNvPr id="5" name="Zástupný symbol pro obsah 2"/>
          <p:cNvSpPr txBox="1">
            <a:spLocks/>
          </p:cNvSpPr>
          <p:nvPr/>
        </p:nvSpPr>
        <p:spPr>
          <a:xfrm>
            <a:off x="457200" y="1600200"/>
            <a:ext cx="8229600" cy="4525963"/>
          </a:xfrm>
          <a:prstGeom prst="rect">
            <a:avLst/>
          </a:prstGeom>
        </p:spPr>
        <p:txBody>
          <a:bodyPr vert="horz">
            <a:normAutofit/>
          </a:bodyPr>
          <a:lstStyle/>
          <a:p>
            <a:pPr marL="342900" indent="-342900">
              <a:spcBef>
                <a:spcPct val="20000"/>
              </a:spcBef>
              <a:buClr>
                <a:srgbClr val="FE8637"/>
              </a:buClr>
              <a:buSzPct val="70000"/>
              <a:buFont typeface="Wingdings 2"/>
              <a:buChar char=""/>
              <a:defRPr/>
            </a:pPr>
            <a:r>
              <a:rPr lang="cs-CZ" sz="3200" b="1" dirty="0" smtClean="0">
                <a:solidFill>
                  <a:srgbClr val="575F6D"/>
                </a:solidFill>
              </a:rPr>
              <a:t>6. největší stát USA</a:t>
            </a:r>
          </a:p>
          <a:p>
            <a:pPr marL="342900" indent="-342900">
              <a:spcBef>
                <a:spcPct val="20000"/>
              </a:spcBef>
              <a:buClr>
                <a:srgbClr val="FE8637"/>
              </a:buClr>
              <a:buSzPct val="70000"/>
              <a:buFont typeface="Wingdings 2"/>
              <a:buChar char=""/>
              <a:defRPr/>
            </a:pPr>
            <a:r>
              <a:rPr lang="cs-CZ" sz="3200" b="1" dirty="0" smtClean="0">
                <a:solidFill>
                  <a:srgbClr val="575F6D"/>
                </a:solidFill>
              </a:rPr>
              <a:t>hlavní město</a:t>
            </a:r>
            <a:r>
              <a:rPr lang="cs-CZ" sz="3200" dirty="0" smtClean="0">
                <a:solidFill>
                  <a:srgbClr val="575F6D"/>
                </a:solidFill>
              </a:rPr>
              <a:t>: </a:t>
            </a:r>
            <a:r>
              <a:rPr lang="cs-CZ" sz="3200" dirty="0" err="1" smtClean="0">
                <a:solidFill>
                  <a:srgbClr val="575F6D"/>
                </a:solidFill>
              </a:rPr>
              <a:t>Phoenix</a:t>
            </a:r>
            <a:endParaRPr lang="cs-CZ" sz="3200" dirty="0" smtClean="0">
              <a:solidFill>
                <a:srgbClr val="575F6D"/>
              </a:solidFill>
            </a:endParaRPr>
          </a:p>
          <a:p>
            <a:pPr marL="342900" indent="-342900">
              <a:spcBef>
                <a:spcPct val="20000"/>
              </a:spcBef>
              <a:buClr>
                <a:srgbClr val="FE8637"/>
              </a:buClr>
              <a:buSzPct val="70000"/>
              <a:buFont typeface="Wingdings 2"/>
              <a:buChar char=""/>
              <a:defRPr/>
            </a:pPr>
            <a:r>
              <a:rPr lang="cs-CZ" sz="3200" b="1" dirty="0" smtClean="0">
                <a:solidFill>
                  <a:srgbClr val="575F6D"/>
                </a:solidFill>
              </a:rPr>
              <a:t>rozloha</a:t>
            </a:r>
            <a:r>
              <a:rPr lang="cs-CZ" sz="3200" dirty="0" smtClean="0">
                <a:solidFill>
                  <a:srgbClr val="575F6D"/>
                </a:solidFill>
              </a:rPr>
              <a:t>: 295 254 </a:t>
            </a:r>
            <a:r>
              <a:rPr lang="cs-CZ" sz="3200" dirty="0" err="1" smtClean="0">
                <a:solidFill>
                  <a:srgbClr val="575F6D"/>
                </a:solidFill>
              </a:rPr>
              <a:t>km²</a:t>
            </a:r>
            <a:endParaRPr lang="cs-CZ" sz="3200" dirty="0" smtClean="0">
              <a:solidFill>
                <a:srgbClr val="575F6D"/>
              </a:solidFill>
            </a:endParaRPr>
          </a:p>
          <a:p>
            <a:pPr marL="342900" indent="-342900">
              <a:spcBef>
                <a:spcPct val="20000"/>
              </a:spcBef>
              <a:buClr>
                <a:srgbClr val="FE8637"/>
              </a:buClr>
              <a:buSzPct val="70000"/>
              <a:buFont typeface="Wingdings 2"/>
              <a:buChar char=""/>
              <a:defRPr/>
            </a:pPr>
            <a:r>
              <a:rPr lang="cs-CZ" sz="3200" b="1" dirty="0" smtClean="0">
                <a:solidFill>
                  <a:srgbClr val="575F6D"/>
                </a:solidFill>
              </a:rPr>
              <a:t>počet obyvatel</a:t>
            </a:r>
            <a:r>
              <a:rPr lang="cs-CZ" sz="3200" dirty="0" smtClean="0">
                <a:solidFill>
                  <a:srgbClr val="575F6D"/>
                </a:solidFill>
              </a:rPr>
              <a:t>: 6,553 milionů </a:t>
            </a:r>
          </a:p>
          <a:p>
            <a:pPr marL="342900" indent="-342900">
              <a:spcBef>
                <a:spcPct val="20000"/>
              </a:spcBef>
              <a:buClr>
                <a:srgbClr val="FE8637"/>
              </a:buClr>
              <a:buSzPct val="70000"/>
              <a:buFont typeface="Wingdings 2"/>
              <a:buChar char=""/>
              <a:defRPr/>
            </a:pPr>
            <a:r>
              <a:rPr lang="cs-CZ" sz="3200" b="1" dirty="0" smtClean="0">
                <a:solidFill>
                  <a:srgbClr val="575F6D"/>
                </a:solidFill>
              </a:rPr>
              <a:t>úřední jazyk</a:t>
            </a:r>
            <a:r>
              <a:rPr lang="cs-CZ" sz="3200" dirty="0" smtClean="0">
                <a:solidFill>
                  <a:srgbClr val="575F6D"/>
                </a:solidFill>
              </a:rPr>
              <a:t>: angličtina</a:t>
            </a:r>
            <a:endParaRPr lang="cs-CZ" sz="3200" dirty="0">
              <a:solidFill>
                <a:srgbClr val="575F6D"/>
              </a:solidFill>
            </a:endParaRPr>
          </a:p>
        </p:txBody>
      </p:sp>
      <p:pic>
        <p:nvPicPr>
          <p:cNvPr id="6" name="Picture 2" descr="File:Arizona-StateSeal.svg"/>
          <p:cNvPicPr>
            <a:picLocks noChangeAspect="1" noChangeArrowheads="1"/>
          </p:cNvPicPr>
          <p:nvPr/>
        </p:nvPicPr>
        <p:blipFill>
          <a:blip r:embed="rId2" cstate="print"/>
          <a:srcRect/>
          <a:stretch>
            <a:fillRect/>
          </a:stretch>
        </p:blipFill>
        <p:spPr bwMode="auto">
          <a:xfrm>
            <a:off x="5929322" y="4071942"/>
            <a:ext cx="2304255" cy="2315854"/>
          </a:xfrm>
          <a:prstGeom prst="rect">
            <a:avLst/>
          </a:prstGeom>
          <a:noFill/>
        </p:spPr>
      </p:pic>
    </p:spTree>
    <p:extLst>
      <p:ext uri="{BB962C8B-B14F-4D97-AF65-F5344CB8AC3E}">
        <p14:creationId xmlns:p14="http://schemas.microsoft.com/office/powerpoint/2010/main" val="1156359774"/>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descr="http://4photos.net/blog/wp-content/uploads/phoenix-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ovéPole 4"/>
          <p:cNvSpPr txBox="1"/>
          <p:nvPr/>
        </p:nvSpPr>
        <p:spPr>
          <a:xfrm>
            <a:off x="107504" y="116632"/>
            <a:ext cx="3960440" cy="523220"/>
          </a:xfrm>
          <a:prstGeom prst="rect">
            <a:avLst/>
          </a:prstGeom>
          <a:noFill/>
        </p:spPr>
        <p:txBody>
          <a:bodyPr wrap="square" rtlCol="0">
            <a:spAutoFit/>
          </a:bodyPr>
          <a:lstStyle/>
          <a:p>
            <a:r>
              <a:rPr lang="cs-CZ" sz="2800" dirty="0" smtClean="0">
                <a:solidFill>
                  <a:prstClr val="white"/>
                </a:solidFill>
              </a:rPr>
              <a:t>Phoenix</a:t>
            </a:r>
            <a:endParaRPr lang="cs-CZ" sz="2800" dirty="0">
              <a:solidFill>
                <a:prstClr val="white"/>
              </a:solidFill>
            </a:endParaRPr>
          </a:p>
        </p:txBody>
      </p:sp>
    </p:spTree>
    <p:extLst>
      <p:ext uri="{BB962C8B-B14F-4D97-AF65-F5344CB8AC3E}">
        <p14:creationId xmlns:p14="http://schemas.microsoft.com/office/powerpoint/2010/main" val="2098228272"/>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OBYVATELSTVO</a:t>
            </a:r>
            <a:endParaRPr lang="cs-CZ" dirty="0"/>
          </a:p>
        </p:txBody>
      </p:sp>
      <p:sp>
        <p:nvSpPr>
          <p:cNvPr id="3" name="Zástupný symbol pro obsah 2"/>
          <p:cNvSpPr>
            <a:spLocks noGrp="1"/>
          </p:cNvSpPr>
          <p:nvPr>
            <p:ph idx="1"/>
          </p:nvPr>
        </p:nvSpPr>
        <p:spPr/>
        <p:txBody>
          <a:bodyPr/>
          <a:lstStyle/>
          <a:p>
            <a:r>
              <a:rPr lang="cs-CZ" dirty="0" smtClean="0"/>
              <a:t>Rasové složení: </a:t>
            </a:r>
          </a:p>
          <a:p>
            <a:pPr marL="1160463" lvl="2" indent="-346075" defTabSz="1160463">
              <a:buFont typeface="Arial" pitchFamily="34" charset="0"/>
              <a:buChar char="•"/>
            </a:pPr>
            <a:r>
              <a:rPr lang="cs-CZ" dirty="0" smtClean="0"/>
              <a:t>běloši 73 % (</a:t>
            </a:r>
            <a:r>
              <a:rPr lang="cs-CZ" dirty="0" err="1" smtClean="0"/>
              <a:t>nehispánští</a:t>
            </a:r>
            <a:r>
              <a:rPr lang="cs-CZ" dirty="0" smtClean="0"/>
              <a:t> 57,8 %, </a:t>
            </a:r>
            <a:r>
              <a:rPr lang="cs-CZ" dirty="0" err="1" smtClean="0"/>
              <a:t>hispánci</a:t>
            </a:r>
            <a:r>
              <a:rPr lang="cs-CZ" dirty="0" smtClean="0"/>
              <a:t> 15,2 %)</a:t>
            </a:r>
          </a:p>
          <a:p>
            <a:pPr marL="1160463" lvl="2" indent="-346075" defTabSz="1160463">
              <a:buFont typeface="Arial" pitchFamily="34" charset="0"/>
              <a:buChar char="•"/>
            </a:pPr>
            <a:r>
              <a:rPr lang="cs-CZ" dirty="0" smtClean="0"/>
              <a:t>černoši 4,1 %</a:t>
            </a:r>
          </a:p>
          <a:p>
            <a:pPr marL="1160463" lvl="2" indent="-346075" defTabSz="1160463">
              <a:buFont typeface="Arial" pitchFamily="34" charset="0"/>
              <a:buChar char="•"/>
            </a:pPr>
            <a:r>
              <a:rPr lang="cs-CZ" dirty="0" smtClean="0"/>
              <a:t>Indiáni 4,6 %</a:t>
            </a:r>
          </a:p>
          <a:p>
            <a:pPr marL="357188" indent="-357188" defTabSz="357188"/>
            <a:r>
              <a:rPr lang="cs-CZ" dirty="0" smtClean="0"/>
              <a:t>Náboženství:</a:t>
            </a:r>
          </a:p>
          <a:p>
            <a:pPr marL="1157288" lvl="2" indent="-357188" defTabSz="357188">
              <a:buFont typeface="Arial" pitchFamily="34" charset="0"/>
              <a:buChar char="•"/>
            </a:pPr>
            <a:r>
              <a:rPr lang="cs-CZ" dirty="0" smtClean="0"/>
              <a:t>křesťané 80%</a:t>
            </a:r>
          </a:p>
          <a:p>
            <a:pPr marL="1157288" lvl="2" indent="-357188" defTabSz="357188">
              <a:buFont typeface="Arial" pitchFamily="34" charset="0"/>
              <a:buChar char="•"/>
            </a:pPr>
            <a:r>
              <a:rPr lang="cs-CZ" dirty="0" smtClean="0"/>
              <a:t>jiná náboženství 2%</a:t>
            </a:r>
          </a:p>
          <a:p>
            <a:pPr marL="1157288" lvl="2" indent="-357188" defTabSz="357188">
              <a:buFont typeface="Arial" pitchFamily="34" charset="0"/>
              <a:buChar char="•"/>
            </a:pPr>
            <a:r>
              <a:rPr lang="cs-CZ" dirty="0" smtClean="0"/>
              <a:t>bez vyznání 18 %</a:t>
            </a:r>
          </a:p>
          <a:p>
            <a:pPr marL="892175" indent="-892175"/>
            <a:endParaRPr lang="cs-CZ" dirty="0" smtClean="0"/>
          </a:p>
          <a:p>
            <a:pPr marL="1292225" lvl="1" indent="-892175">
              <a:buFont typeface="Arial" pitchFamily="34" charset="0"/>
              <a:buChar char="•"/>
            </a:pPr>
            <a:endParaRPr lang="cs-CZ" dirty="0" smtClean="0"/>
          </a:p>
          <a:p>
            <a:pPr>
              <a:buNone/>
            </a:pPr>
            <a:endParaRPr lang="cs-CZ" dirty="0"/>
          </a:p>
        </p:txBody>
      </p:sp>
    </p:spTree>
    <p:extLst>
      <p:ext uri="{BB962C8B-B14F-4D97-AF65-F5344CB8AC3E}">
        <p14:creationId xmlns:p14="http://schemas.microsoft.com/office/powerpoint/2010/main" val="3180702893"/>
      </p:ext>
    </p:extLst>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Tok">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o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ohatý">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Cesta">
  <a:themeElements>
    <a:clrScheme name="Arkýř">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est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est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Summer">
  <a:themeElements>
    <a:clrScheme name="Cest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4.xml><?xml version="1.0" encoding="utf-8"?>
<a:theme xmlns:a="http://schemas.openxmlformats.org/drawingml/2006/main" name="Talent">
  <a:themeElements>
    <a:clrScheme name="Technický">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alent">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Talent">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Shluk">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Shlu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Shlu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289</TotalTime>
  <Words>1754</Words>
  <Application>Microsoft Office PowerPoint</Application>
  <PresentationFormat>Předvádění na obrazovce (4:3)</PresentationFormat>
  <Paragraphs>408</Paragraphs>
  <Slides>124</Slides>
  <Notes>0</Notes>
  <HiddenSlides>0</HiddenSlides>
  <MMClips>0</MMClips>
  <ScaleCrop>false</ScaleCrop>
  <HeadingPairs>
    <vt:vector size="4" baseType="variant">
      <vt:variant>
        <vt:lpstr>Motiv</vt:lpstr>
      </vt:variant>
      <vt:variant>
        <vt:i4>6</vt:i4>
      </vt:variant>
      <vt:variant>
        <vt:lpstr>Nadpisy snímků</vt:lpstr>
      </vt:variant>
      <vt:variant>
        <vt:i4>124</vt:i4>
      </vt:variant>
    </vt:vector>
  </HeadingPairs>
  <TitlesOfParts>
    <vt:vector size="130" baseType="lpstr">
      <vt:lpstr>Tok</vt:lpstr>
      <vt:lpstr>Cesta</vt:lpstr>
      <vt:lpstr>Summer</vt:lpstr>
      <vt:lpstr>Talent</vt:lpstr>
      <vt:lpstr>Shluk</vt:lpstr>
      <vt:lpstr>Modul</vt:lpstr>
      <vt:lpstr>Maine,  New Hampshire, Vermont, Massachusetts, Connecticut, Rhode Island</vt:lpstr>
      <vt:lpstr>Obecná charakteristika</vt:lpstr>
      <vt:lpstr>Prezentace aplikace PowerPoint</vt:lpstr>
      <vt:lpstr>Massachusetts </vt:lpstr>
      <vt:lpstr>Prezentace aplikace PowerPoint</vt:lpstr>
      <vt:lpstr>Prezentace aplikace PowerPoint</vt:lpstr>
      <vt:lpstr> Vermont </vt:lpstr>
      <vt:lpstr>Prezentace aplikace PowerPoint</vt:lpstr>
      <vt:lpstr>Prezentace aplikace PowerPoint</vt:lpstr>
      <vt:lpstr>Prezentace aplikace PowerPoint</vt:lpstr>
      <vt:lpstr>Středoatlantická oblast</vt:lpstr>
      <vt:lpstr>Obecná charakteristika</vt:lpstr>
      <vt:lpstr>Příroda</vt:lpstr>
      <vt:lpstr>Státy</vt:lpstr>
      <vt:lpstr>New York</vt:lpstr>
      <vt:lpstr>Administrativní členění</vt:lpstr>
      <vt:lpstr>Významná města</vt:lpstr>
      <vt:lpstr>Prezentace aplikace PowerPoint</vt:lpstr>
      <vt:lpstr>New York City</vt:lpstr>
      <vt:lpstr>Prezentace aplikace PowerPoint</vt:lpstr>
      <vt:lpstr>Útok na dvojčata 11.září 2001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Pensylvánie</vt:lpstr>
      <vt:lpstr>Pensylvánie</vt:lpstr>
      <vt:lpstr>Hospodářství</vt:lpstr>
      <vt:lpstr>Harrisburg</vt:lpstr>
      <vt:lpstr>Phiadelfia </vt:lpstr>
      <vt:lpstr>Pittsburgh</vt:lpstr>
      <vt:lpstr>Děkujeme za pozornost!    </vt:lpstr>
      <vt:lpstr> Jih Spojených států amerických</vt:lpstr>
      <vt:lpstr>Prezentace aplikace PowerPoint</vt:lpstr>
      <vt:lpstr>Státy Jihu</vt:lpstr>
      <vt:lpstr>Oblasti jihu USA</vt:lpstr>
      <vt:lpstr>Historie</vt:lpstr>
      <vt:lpstr>Florida</vt:lpstr>
      <vt:lpstr>Prezentace aplikace PowerPoint</vt:lpstr>
      <vt:lpstr>Zajímavosti Floridy</vt:lpstr>
      <vt:lpstr>Prezentace aplikace PowerPoint</vt:lpstr>
      <vt:lpstr>Georgie</vt:lpstr>
      <vt:lpstr>Zajímavosti  Georgie</vt:lpstr>
      <vt:lpstr>Prezentace aplikace PowerPoint</vt:lpstr>
      <vt:lpstr>Děkujeme za  pozornost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Klima</vt:lpstr>
      <vt:lpstr>Prezentace aplikace PowerPoint</vt:lpstr>
      <vt:lpstr>Vegetace</vt:lpstr>
      <vt:lpstr>Prezentace aplikace PowerPoint</vt:lpstr>
      <vt:lpstr>Obyvatelstvo</vt:lpstr>
      <vt:lpstr>Prezentace aplikace PowerPoint</vt:lpstr>
      <vt:lpstr>Hospodářství</vt:lpstr>
      <vt:lpstr>Prezentace aplikace PowerPoint</vt:lpstr>
      <vt:lpstr>Iowa</vt:lpstr>
      <vt:lpstr>Prezentace aplikace PowerPoint</vt:lpstr>
      <vt:lpstr>Základní informace:</vt:lpstr>
      <vt:lpstr>Historie</vt:lpstr>
      <vt:lpstr>Povrch</vt:lpstr>
      <vt:lpstr>Prezentace aplikace PowerPoint</vt:lpstr>
      <vt:lpstr>Prezentace aplikace PowerPoint</vt:lpstr>
      <vt:lpstr>Illinois</vt:lpstr>
      <vt:lpstr>Základní informace:</vt:lpstr>
      <vt:lpstr>Prezentace aplikace PowerPoint</vt:lpstr>
      <vt:lpstr>Povrch a podnebí:</vt:lpstr>
      <vt:lpstr>Prezentace aplikace PowerPoint</vt:lpstr>
      <vt:lpstr>Obyvatelstvo, náboženství:</vt:lpstr>
      <vt:lpstr>Hospodářství:</vt:lpstr>
      <vt:lpstr>Prezentace aplikace PowerPoint</vt:lpstr>
      <vt:lpstr>Města:</vt:lpstr>
      <vt:lpstr>Prezentace aplikace PowerPoint</vt:lpstr>
      <vt:lpstr>Zajímavosti:</vt:lpstr>
      <vt:lpstr>Prezentace aplikace PowerPoint</vt:lpstr>
      <vt:lpstr>Jihozápadní státy usa  (The southwestern region)</vt:lpstr>
      <vt:lpstr>Klima</vt:lpstr>
      <vt:lpstr>Vegetace</vt:lpstr>
      <vt:lpstr>Zvířata</vt:lpstr>
      <vt:lpstr>Indiáni</vt:lpstr>
      <vt:lpstr>Prezentace aplikace PowerPoint</vt:lpstr>
      <vt:lpstr>Oklahoma</vt:lpstr>
      <vt:lpstr>Údaje</vt:lpstr>
      <vt:lpstr>Prezentace aplikace PowerPoint</vt:lpstr>
      <vt:lpstr>Prezentace aplikace PowerPoint</vt:lpstr>
      <vt:lpstr>historie</vt:lpstr>
      <vt:lpstr>Prezentace aplikace PowerPoint</vt:lpstr>
      <vt:lpstr>Prezentace aplikace PowerPoint</vt:lpstr>
      <vt:lpstr>Prezentace aplikace PowerPoint</vt:lpstr>
      <vt:lpstr>OBYVATELSTVO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Obyvatelstvo</vt:lpstr>
      <vt:lpstr>Hospodářství</vt:lpstr>
      <vt:lpstr>Zajímavosti – zavraždění amerického prezidenta J.F. Kennedyho v dallasu (1963)</vt:lpstr>
      <vt:lpstr>Prezentace aplikace PowerPoint</vt:lpstr>
      <vt:lpstr>Státy severního západu, dálného západu + Utah a Colorado</vt:lpstr>
      <vt:lpstr>Státy</vt:lpstr>
      <vt:lpstr>Kalifornie (Golden state) </vt:lpstr>
      <vt:lpstr>Nevada (Silver state) </vt:lpstr>
      <vt:lpstr>Colorado (Centenial state) </vt:lpstr>
      <vt:lpstr>Havaj (Aloha state) </vt:lpstr>
      <vt:lpstr>Zajímavá místa</vt:lpstr>
      <vt:lpstr>Yellowstone National Park</vt:lpstr>
      <vt:lpstr>Disneyland</vt:lpstr>
      <vt:lpstr>Mount St. Helens</vt:lpstr>
      <vt:lpstr>Sequoia National Park</vt:lpstr>
      <vt:lpstr>SeaWorld</vt:lpstr>
      <vt:lpstr>Tvůrci:</vt:lpstr>
      <vt:lpstr>Děkujeme za pozornost</vt:lpstr>
      <vt:lpstr>Podíleli se na stvoření:</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Jih Spojených států americký</dc:title>
  <dc:creator>Uživatel</dc:creator>
  <cp:lastModifiedBy>Vít Rosecký</cp:lastModifiedBy>
  <cp:revision>38</cp:revision>
  <dcterms:created xsi:type="dcterms:W3CDTF">2014-04-03T13:39:32Z</dcterms:created>
  <dcterms:modified xsi:type="dcterms:W3CDTF">2014-04-24T08:21:59Z</dcterms:modified>
</cp:coreProperties>
</file>