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  <p:sldId id="283" r:id="rId29"/>
    <p:sldId id="285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78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19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76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136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19.6.2017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924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19.6.2017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04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19.6.2017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937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19.6.2017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070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19.6.2017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687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19.6.2017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6628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19.6.2017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4425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19.6.2017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477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1068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19.6.2017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3955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19.6.2017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722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19.6.2017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93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304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972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430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562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254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61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378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0E441-0E92-4132-96E1-61C235EE3416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2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19.6.2017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633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051720" y="2420888"/>
            <a:ext cx="4824535" cy="158417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6600" dirty="0"/>
              <a:t>RISKUJ</a:t>
            </a:r>
          </a:p>
        </p:txBody>
      </p:sp>
    </p:spTree>
    <p:extLst>
      <p:ext uri="{BB962C8B-B14F-4D97-AF65-F5344CB8AC3E}">
        <p14:creationId xmlns:p14="http://schemas.microsoft.com/office/powerpoint/2010/main" val="147975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 smtClean="0"/>
              <a:t>Zeměpis ČR za 300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826182" y="3001888"/>
            <a:ext cx="35568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Největší národní park?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03848" y="5260558"/>
            <a:ext cx="278634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Šumava 1630 km</a:t>
            </a:r>
            <a:r>
              <a:rPr lang="cs-CZ" sz="2800" baseline="30000" dirty="0" smtClean="0"/>
              <a:t>2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1763688" y="5188550"/>
            <a:ext cx="5544616" cy="68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828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Zeměpis ČR za </a:t>
            </a:r>
            <a:r>
              <a:rPr lang="cs-CZ" dirty="0" smtClean="0"/>
              <a:t>400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114724" y="3001888"/>
            <a:ext cx="29797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Nejhlubší propast?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07704" y="5260558"/>
            <a:ext cx="5321585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Hranická u Teplic nad Bečvou 244m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1763688" y="5116542"/>
            <a:ext cx="5544616" cy="68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817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Zeměpis ČR za </a:t>
            </a:r>
            <a:r>
              <a:rPr lang="cs-CZ" dirty="0" smtClean="0"/>
              <a:t>500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136962" y="3001888"/>
            <a:ext cx="4935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Největší přirozená skalní brána?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55776" y="5260558"/>
            <a:ext cx="398173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err="1" smtClean="0"/>
              <a:t>Pravčická</a:t>
            </a:r>
            <a:r>
              <a:rPr lang="cs-CZ" sz="2800" dirty="0" smtClean="0"/>
              <a:t> brána u Hřenska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1763688" y="5116542"/>
            <a:ext cx="5544616" cy="68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4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 smtClean="0"/>
              <a:t>Přírodopis za 100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401321" y="3001888"/>
            <a:ext cx="64220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Nejjedovatější a nejnebezpečnější houba?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000953" y="5260558"/>
            <a:ext cx="315522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Muchomůrka zelená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1835696" y="5116542"/>
            <a:ext cx="5544616" cy="68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778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Přírodopis </a:t>
            </a:r>
            <a:r>
              <a:rPr lang="cs-CZ" dirty="0" smtClean="0"/>
              <a:t> za 200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757382" y="3001888"/>
            <a:ext cx="5709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Nezdolný, nezničitelný, vytrvalý tvor?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68015" y="4941168"/>
            <a:ext cx="1371337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 smtClean="0"/>
              <a:t>Nezmar.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1835696" y="4563125"/>
            <a:ext cx="5544616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65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Přírodopis </a:t>
            </a:r>
            <a:r>
              <a:rPr lang="cs-CZ" dirty="0" smtClean="0"/>
              <a:t> za 300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173188" y="3001888"/>
            <a:ext cx="3559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Do jaké skupiny patří ?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49830" y="4941168"/>
            <a:ext cx="131959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 smtClean="0"/>
              <a:t>Malvice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1478894" y="4635133"/>
            <a:ext cx="6261458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http://leccos.com/pics/pic/malvic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99" y="2163360"/>
            <a:ext cx="2333625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6154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Přírodopis </a:t>
            </a:r>
            <a:r>
              <a:rPr lang="cs-CZ" dirty="0" smtClean="0"/>
              <a:t> za 400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425160" y="3001888"/>
            <a:ext cx="43744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Do jakého řádu patří LAMA?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04641" y="4941168"/>
            <a:ext cx="220996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 smtClean="0"/>
              <a:t>sudokopytníci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907807" y="4581128"/>
            <a:ext cx="7403629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80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Přírodopis </a:t>
            </a:r>
            <a:r>
              <a:rPr lang="cs-CZ" dirty="0" smtClean="0"/>
              <a:t> za 500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157152" y="3001888"/>
            <a:ext cx="2910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Pod číslem 2 jsou?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007271" y="4941168"/>
            <a:ext cx="320472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 smtClean="0"/>
              <a:t>Kališní lístky - </a:t>
            </a:r>
            <a:r>
              <a:rPr lang="cs-CZ" sz="2800" dirty="0" err="1" smtClean="0"/>
              <a:t>sepály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907807" y="4635133"/>
            <a:ext cx="7403629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 descr="http://upload.wikimedia.org/wikipedia/commons/thumb/1/12/Bluete-Schema.svg/220px-Bluete-Schema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15747"/>
            <a:ext cx="2376264" cy="237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521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 smtClean="0"/>
              <a:t>Informatika za 100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217317" y="3001888"/>
            <a:ext cx="47900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Velkost monitoru je udávána …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254988" y="4941168"/>
            <a:ext cx="470930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 smtClean="0"/>
              <a:t>Jako délka úhlopříčky v palcích.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907807" y="4563125"/>
            <a:ext cx="7403629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42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Informatika </a:t>
            </a:r>
            <a:r>
              <a:rPr lang="cs-CZ" dirty="0" smtClean="0"/>
              <a:t> za 200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041823" y="3001888"/>
            <a:ext cx="51410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Rozlišení obrazovky je udáváno …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74911" y="4941168"/>
            <a:ext cx="38749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/>
              <a:t>v bodech neboli pixelech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907807" y="4491117"/>
            <a:ext cx="7403629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47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452934"/>
              </p:ext>
            </p:extLst>
          </p:nvPr>
        </p:nvGraphicFramePr>
        <p:xfrm>
          <a:off x="251520" y="620688"/>
          <a:ext cx="8640960" cy="5568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Historie</a:t>
                      </a:r>
                      <a:r>
                        <a:rPr lang="cs-CZ" sz="2200" baseline="0" dirty="0" smtClean="0"/>
                        <a:t> ČESKA</a:t>
                      </a:r>
                      <a:endParaRPr lang="cs-CZ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Zeměpis ČR</a:t>
                      </a:r>
                      <a:endParaRPr lang="cs-CZ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Přírodopis</a:t>
                      </a:r>
                      <a:endParaRPr lang="cs-CZ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Informatika</a:t>
                      </a:r>
                      <a:endParaRPr lang="cs-CZ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Literatura</a:t>
                      </a:r>
                      <a:endParaRPr lang="cs-CZ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10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2102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2102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2102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210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239057" y="1700808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100</a:t>
            </a:r>
          </a:p>
        </p:txBody>
      </p:sp>
      <p:sp>
        <p:nvSpPr>
          <p:cNvPr id="4" name="Obdélník 3">
            <a:hlinkClick r:id="rId3" action="ppaction://hlinksldjump"/>
          </p:cNvPr>
          <p:cNvSpPr/>
          <p:nvPr/>
        </p:nvSpPr>
        <p:spPr>
          <a:xfrm>
            <a:off x="239057" y="2618910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200</a:t>
            </a:r>
          </a:p>
        </p:txBody>
      </p:sp>
      <p:sp>
        <p:nvSpPr>
          <p:cNvPr id="5" name="Obdélník 4">
            <a:hlinkClick r:id="rId4" action="ppaction://hlinksldjump"/>
          </p:cNvPr>
          <p:cNvSpPr/>
          <p:nvPr/>
        </p:nvSpPr>
        <p:spPr>
          <a:xfrm>
            <a:off x="239057" y="3537012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3</a:t>
            </a:r>
            <a:r>
              <a:rPr lang="cs-CZ" sz="2800" b="1" dirty="0" smtClean="0"/>
              <a:t>00</a:t>
            </a:r>
          </a:p>
        </p:txBody>
      </p:sp>
      <p:sp>
        <p:nvSpPr>
          <p:cNvPr id="6" name="Obdélník 5">
            <a:hlinkClick r:id="rId5" action="ppaction://hlinksldjump"/>
          </p:cNvPr>
          <p:cNvSpPr/>
          <p:nvPr/>
        </p:nvSpPr>
        <p:spPr>
          <a:xfrm>
            <a:off x="239057" y="4455114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4</a:t>
            </a:r>
            <a:r>
              <a:rPr lang="cs-CZ" sz="2800" b="1" dirty="0" smtClean="0"/>
              <a:t>00</a:t>
            </a:r>
          </a:p>
        </p:txBody>
      </p:sp>
      <p:sp>
        <p:nvSpPr>
          <p:cNvPr id="7" name="Obdélník 6">
            <a:hlinkClick r:id="rId6" action="ppaction://hlinksldjump"/>
          </p:cNvPr>
          <p:cNvSpPr/>
          <p:nvPr/>
        </p:nvSpPr>
        <p:spPr>
          <a:xfrm>
            <a:off x="239057" y="5373216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5</a:t>
            </a:r>
            <a:r>
              <a:rPr lang="cs-CZ" sz="2800" b="1" dirty="0" smtClean="0"/>
              <a:t>00</a:t>
            </a:r>
          </a:p>
        </p:txBody>
      </p:sp>
      <p:sp>
        <p:nvSpPr>
          <p:cNvPr id="13" name="Obdélník 12">
            <a:hlinkClick r:id="rId7" action="ppaction://hlinksldjump"/>
          </p:cNvPr>
          <p:cNvSpPr/>
          <p:nvPr/>
        </p:nvSpPr>
        <p:spPr>
          <a:xfrm>
            <a:off x="1979712" y="1700808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100</a:t>
            </a:r>
          </a:p>
        </p:txBody>
      </p:sp>
      <p:sp>
        <p:nvSpPr>
          <p:cNvPr id="14" name="Obdélník 13">
            <a:hlinkClick r:id="rId8" action="ppaction://hlinksldjump"/>
          </p:cNvPr>
          <p:cNvSpPr/>
          <p:nvPr/>
        </p:nvSpPr>
        <p:spPr>
          <a:xfrm>
            <a:off x="1979712" y="2618910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200</a:t>
            </a:r>
          </a:p>
        </p:txBody>
      </p:sp>
      <p:sp>
        <p:nvSpPr>
          <p:cNvPr id="15" name="Obdélník 14">
            <a:hlinkClick r:id="rId9" action="ppaction://hlinksldjump"/>
          </p:cNvPr>
          <p:cNvSpPr/>
          <p:nvPr/>
        </p:nvSpPr>
        <p:spPr>
          <a:xfrm>
            <a:off x="1979712" y="3537012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3</a:t>
            </a:r>
            <a:r>
              <a:rPr lang="cs-CZ" sz="2800" b="1" dirty="0" smtClean="0"/>
              <a:t>00</a:t>
            </a:r>
          </a:p>
        </p:txBody>
      </p:sp>
      <p:sp>
        <p:nvSpPr>
          <p:cNvPr id="16" name="Obdélník 15">
            <a:hlinkClick r:id="rId10" action="ppaction://hlinksldjump"/>
          </p:cNvPr>
          <p:cNvSpPr/>
          <p:nvPr/>
        </p:nvSpPr>
        <p:spPr>
          <a:xfrm>
            <a:off x="1979712" y="4455114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4</a:t>
            </a:r>
            <a:r>
              <a:rPr lang="cs-CZ" sz="2800" b="1" dirty="0" smtClean="0"/>
              <a:t>00</a:t>
            </a:r>
          </a:p>
        </p:txBody>
      </p:sp>
      <p:sp>
        <p:nvSpPr>
          <p:cNvPr id="17" name="Obdélník 16">
            <a:hlinkClick r:id="rId11" action="ppaction://hlinksldjump"/>
          </p:cNvPr>
          <p:cNvSpPr/>
          <p:nvPr/>
        </p:nvSpPr>
        <p:spPr>
          <a:xfrm>
            <a:off x="1979712" y="5373216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5</a:t>
            </a:r>
            <a:r>
              <a:rPr lang="cs-CZ" sz="2800" b="1" dirty="0" smtClean="0"/>
              <a:t>00</a:t>
            </a:r>
          </a:p>
        </p:txBody>
      </p:sp>
      <p:sp>
        <p:nvSpPr>
          <p:cNvPr id="18" name="Obdélník 17">
            <a:hlinkClick r:id="rId12" action="ppaction://hlinksldjump"/>
          </p:cNvPr>
          <p:cNvSpPr/>
          <p:nvPr/>
        </p:nvSpPr>
        <p:spPr>
          <a:xfrm>
            <a:off x="3707904" y="1700808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100</a:t>
            </a:r>
          </a:p>
        </p:txBody>
      </p:sp>
      <p:sp>
        <p:nvSpPr>
          <p:cNvPr id="19" name="Obdélník 18">
            <a:hlinkClick r:id="rId13" action="ppaction://hlinksldjump"/>
          </p:cNvPr>
          <p:cNvSpPr/>
          <p:nvPr/>
        </p:nvSpPr>
        <p:spPr>
          <a:xfrm>
            <a:off x="3707904" y="2618910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200</a:t>
            </a:r>
          </a:p>
        </p:txBody>
      </p:sp>
      <p:sp>
        <p:nvSpPr>
          <p:cNvPr id="20" name="Obdélník 19">
            <a:hlinkClick r:id="rId14" action="ppaction://hlinksldjump"/>
          </p:cNvPr>
          <p:cNvSpPr/>
          <p:nvPr/>
        </p:nvSpPr>
        <p:spPr>
          <a:xfrm>
            <a:off x="3707904" y="3537012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3</a:t>
            </a:r>
            <a:r>
              <a:rPr lang="cs-CZ" sz="2800" b="1" dirty="0" smtClean="0"/>
              <a:t>00</a:t>
            </a:r>
          </a:p>
        </p:txBody>
      </p:sp>
      <p:sp>
        <p:nvSpPr>
          <p:cNvPr id="21" name="Obdélník 20">
            <a:hlinkClick r:id="rId15" action="ppaction://hlinksldjump"/>
          </p:cNvPr>
          <p:cNvSpPr/>
          <p:nvPr/>
        </p:nvSpPr>
        <p:spPr>
          <a:xfrm>
            <a:off x="3707904" y="4455114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4</a:t>
            </a:r>
            <a:r>
              <a:rPr lang="cs-CZ" sz="2800" b="1" dirty="0" smtClean="0"/>
              <a:t>00</a:t>
            </a:r>
          </a:p>
        </p:txBody>
      </p:sp>
      <p:sp>
        <p:nvSpPr>
          <p:cNvPr id="22" name="Obdélník 21">
            <a:hlinkClick r:id="rId16" action="ppaction://hlinksldjump"/>
          </p:cNvPr>
          <p:cNvSpPr/>
          <p:nvPr/>
        </p:nvSpPr>
        <p:spPr>
          <a:xfrm>
            <a:off x="3707904" y="5373216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5</a:t>
            </a:r>
            <a:r>
              <a:rPr lang="cs-CZ" sz="2800" b="1" dirty="0" smtClean="0"/>
              <a:t>00</a:t>
            </a:r>
          </a:p>
        </p:txBody>
      </p:sp>
      <p:sp>
        <p:nvSpPr>
          <p:cNvPr id="23" name="Obdélník 22">
            <a:hlinkClick r:id="rId17" action="ppaction://hlinksldjump"/>
          </p:cNvPr>
          <p:cNvSpPr/>
          <p:nvPr/>
        </p:nvSpPr>
        <p:spPr>
          <a:xfrm>
            <a:off x="5436096" y="1700808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100</a:t>
            </a:r>
          </a:p>
        </p:txBody>
      </p:sp>
      <p:sp>
        <p:nvSpPr>
          <p:cNvPr id="24" name="Obdélník 23">
            <a:hlinkClick r:id="rId18" action="ppaction://hlinksldjump"/>
          </p:cNvPr>
          <p:cNvSpPr/>
          <p:nvPr/>
        </p:nvSpPr>
        <p:spPr>
          <a:xfrm>
            <a:off x="5436096" y="2618910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200</a:t>
            </a:r>
          </a:p>
        </p:txBody>
      </p:sp>
      <p:sp>
        <p:nvSpPr>
          <p:cNvPr id="25" name="Obdélník 24">
            <a:hlinkClick r:id="rId19" action="ppaction://hlinksldjump"/>
          </p:cNvPr>
          <p:cNvSpPr/>
          <p:nvPr/>
        </p:nvSpPr>
        <p:spPr>
          <a:xfrm>
            <a:off x="5436096" y="3537012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3</a:t>
            </a:r>
            <a:r>
              <a:rPr lang="cs-CZ" sz="2800" b="1" dirty="0" smtClean="0"/>
              <a:t>00</a:t>
            </a:r>
          </a:p>
        </p:txBody>
      </p:sp>
      <p:sp>
        <p:nvSpPr>
          <p:cNvPr id="26" name="Obdélník 25">
            <a:hlinkClick r:id="rId20" action="ppaction://hlinksldjump"/>
          </p:cNvPr>
          <p:cNvSpPr/>
          <p:nvPr/>
        </p:nvSpPr>
        <p:spPr>
          <a:xfrm>
            <a:off x="5436096" y="4455114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4</a:t>
            </a:r>
            <a:r>
              <a:rPr lang="cs-CZ" sz="2800" b="1" dirty="0" smtClean="0"/>
              <a:t>00</a:t>
            </a:r>
          </a:p>
        </p:txBody>
      </p:sp>
      <p:sp>
        <p:nvSpPr>
          <p:cNvPr id="27" name="Obdélník 26">
            <a:hlinkClick r:id="rId21" action="ppaction://hlinksldjump"/>
          </p:cNvPr>
          <p:cNvSpPr/>
          <p:nvPr/>
        </p:nvSpPr>
        <p:spPr>
          <a:xfrm>
            <a:off x="5436096" y="5373216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5</a:t>
            </a:r>
            <a:r>
              <a:rPr lang="cs-CZ" sz="2800" b="1" dirty="0" smtClean="0"/>
              <a:t>00</a:t>
            </a:r>
          </a:p>
        </p:txBody>
      </p:sp>
      <p:sp>
        <p:nvSpPr>
          <p:cNvPr id="28" name="Obdélník 27">
            <a:hlinkClick r:id="rId22" action="ppaction://hlinksldjump"/>
          </p:cNvPr>
          <p:cNvSpPr/>
          <p:nvPr/>
        </p:nvSpPr>
        <p:spPr>
          <a:xfrm>
            <a:off x="7164288" y="1700808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100</a:t>
            </a:r>
          </a:p>
        </p:txBody>
      </p:sp>
      <p:sp>
        <p:nvSpPr>
          <p:cNvPr id="29" name="Obdélník 28">
            <a:hlinkClick r:id="rId23" action="ppaction://hlinksldjump"/>
          </p:cNvPr>
          <p:cNvSpPr/>
          <p:nvPr/>
        </p:nvSpPr>
        <p:spPr>
          <a:xfrm>
            <a:off x="7164288" y="2618910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200</a:t>
            </a:r>
          </a:p>
        </p:txBody>
      </p:sp>
      <p:sp>
        <p:nvSpPr>
          <p:cNvPr id="30" name="Obdélník 29">
            <a:hlinkClick r:id="rId24" action="ppaction://hlinksldjump"/>
          </p:cNvPr>
          <p:cNvSpPr/>
          <p:nvPr/>
        </p:nvSpPr>
        <p:spPr>
          <a:xfrm>
            <a:off x="7164288" y="3537012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3</a:t>
            </a:r>
            <a:r>
              <a:rPr lang="cs-CZ" sz="2800" b="1" dirty="0" smtClean="0"/>
              <a:t>00</a:t>
            </a:r>
          </a:p>
        </p:txBody>
      </p:sp>
      <p:sp>
        <p:nvSpPr>
          <p:cNvPr id="31" name="Obdélník 30">
            <a:hlinkClick r:id="rId25" action="ppaction://hlinksldjump"/>
          </p:cNvPr>
          <p:cNvSpPr/>
          <p:nvPr/>
        </p:nvSpPr>
        <p:spPr>
          <a:xfrm>
            <a:off x="7164288" y="4455114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4</a:t>
            </a:r>
            <a:r>
              <a:rPr lang="cs-CZ" sz="2800" b="1" dirty="0" smtClean="0"/>
              <a:t>00</a:t>
            </a:r>
          </a:p>
        </p:txBody>
      </p:sp>
      <p:sp>
        <p:nvSpPr>
          <p:cNvPr id="32" name="Obdélník 31">
            <a:hlinkClick r:id="rId26" action="ppaction://hlinksldjump"/>
          </p:cNvPr>
          <p:cNvSpPr/>
          <p:nvPr/>
        </p:nvSpPr>
        <p:spPr>
          <a:xfrm>
            <a:off x="7164288" y="5373216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5</a:t>
            </a:r>
            <a:r>
              <a:rPr lang="cs-CZ" sz="2800" b="1" dirty="0" smtClean="0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511195832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2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2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9" dur="2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2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6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3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2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2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4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Informatika </a:t>
            </a:r>
            <a:r>
              <a:rPr lang="cs-CZ" dirty="0" smtClean="0"/>
              <a:t> za 300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517776" y="3001888"/>
            <a:ext cx="61891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Tiskárna pro velkoplošný tisk se nazývá..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168975" y="4941168"/>
            <a:ext cx="88678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 smtClean="0"/>
              <a:t>Plotr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907807" y="4563125"/>
            <a:ext cx="7403629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06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Informatika </a:t>
            </a:r>
            <a:r>
              <a:rPr lang="cs-CZ" dirty="0" smtClean="0"/>
              <a:t> za 400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278063" y="2852936"/>
            <a:ext cx="466865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Která tiskárna dokáže provést </a:t>
            </a:r>
            <a:br>
              <a:rPr lang="cs-CZ" sz="2800" b="1" dirty="0" smtClean="0"/>
            </a:br>
            <a:r>
              <a:rPr lang="cs-CZ" sz="2800" b="1" dirty="0" smtClean="0"/>
              <a:t>tisk kopie jedním tiskem?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788136" y="4941168"/>
            <a:ext cx="1648465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 smtClean="0"/>
              <a:t>Jehličková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907807" y="4491117"/>
            <a:ext cx="7403629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76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Informatika </a:t>
            </a:r>
            <a:r>
              <a:rPr lang="cs-CZ" dirty="0" smtClean="0"/>
              <a:t> za 500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770610" y="3001888"/>
            <a:ext cx="5683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Nejkvalitnější tisk provádí tiskárna ...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81943" y="4941168"/>
            <a:ext cx="1460849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 smtClean="0"/>
              <a:t>Laserová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907807" y="4491117"/>
            <a:ext cx="7403629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66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 smtClean="0"/>
              <a:t>Literatura za </a:t>
            </a:r>
            <a:r>
              <a:rPr lang="cs-CZ" dirty="0"/>
              <a:t>1</a:t>
            </a:r>
            <a:r>
              <a:rPr lang="cs-CZ" dirty="0" smtClean="0"/>
              <a:t>00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996276" y="3001888"/>
            <a:ext cx="32322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Kdo napsal Babičku?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26510" y="4941168"/>
            <a:ext cx="277172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 smtClean="0"/>
              <a:t>Božena Němcová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756569" y="4563125"/>
            <a:ext cx="7554867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90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Literatura 200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311385" y="3001888"/>
            <a:ext cx="4602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Hlavní postava v Bílé nemoci?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54453" y="4851157"/>
            <a:ext cx="2115836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 smtClean="0"/>
              <a:t>Doktor </a:t>
            </a:r>
            <a:r>
              <a:rPr lang="cs-CZ" sz="2800" dirty="0" err="1" smtClean="0"/>
              <a:t>Galén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395536" y="4419109"/>
            <a:ext cx="8335898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4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Literatura 300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238555" y="3001888"/>
            <a:ext cx="67476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Kdo ilustroval Povídání o pejskovi a kočičce?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601482" y="4653136"/>
            <a:ext cx="202177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 smtClean="0"/>
              <a:t>Josef ČAPEK</a:t>
            </a:r>
            <a:r>
              <a:rPr lang="cs-CZ" sz="2800" dirty="0"/>
              <a:t> 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519547" y="4420270"/>
            <a:ext cx="8084901" cy="1384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4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Literatura 400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23163" y="3001888"/>
            <a:ext cx="7778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Jméno hlavního hrdiny knihy Báječná léta pod psa?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51155" y="4941168"/>
            <a:ext cx="112242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 smtClean="0"/>
              <a:t>KVIDO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907807" y="4635133"/>
            <a:ext cx="7403629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4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Literatura 500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500280" y="3001888"/>
            <a:ext cx="42242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Nejstarší syn Adama a Evy?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194495" y="4797152"/>
            <a:ext cx="8357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Kain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291023" y="4563125"/>
            <a:ext cx="8529450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25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63689" y="1700808"/>
            <a:ext cx="5760640" cy="3312368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6600" dirty="0">
                <a:solidFill>
                  <a:prstClr val="white"/>
                </a:solidFill>
              </a:rPr>
              <a:t>D</a:t>
            </a:r>
            <a:r>
              <a:rPr lang="cs-CZ" sz="6600" dirty="0" smtClean="0">
                <a:solidFill>
                  <a:prstClr val="white"/>
                </a:solidFill>
              </a:rPr>
              <a:t>ĚKUJI ZA SPOLUPRÁCI </a:t>
            </a:r>
            <a:br>
              <a:rPr lang="cs-CZ" sz="6600" dirty="0" smtClean="0">
                <a:solidFill>
                  <a:prstClr val="white"/>
                </a:solidFill>
              </a:rPr>
            </a:br>
            <a:r>
              <a:rPr lang="cs-CZ" sz="6600" dirty="0" smtClean="0">
                <a:solidFill>
                  <a:prstClr val="white"/>
                </a:solidFill>
                <a:sym typeface="Wingdings" pitchFamily="2" charset="2"/>
              </a:rPr>
              <a:t></a:t>
            </a:r>
            <a:endParaRPr lang="cs-CZ" sz="6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480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48077" y="1269159"/>
            <a:ext cx="4040147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HISTORIE </a:t>
            </a:r>
            <a:r>
              <a:rPr lang="cs-CZ" dirty="0" smtClean="0"/>
              <a:t>ČESKA za </a:t>
            </a:r>
            <a:r>
              <a:rPr lang="cs-CZ" dirty="0"/>
              <a:t>100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403648" y="3049796"/>
            <a:ext cx="6406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Ve kterém století byla bitva na Bílé hoře?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97486" y="5261458"/>
            <a:ext cx="341901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V roce 1620 – 17. stol.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2555775" y="5188550"/>
            <a:ext cx="4012445" cy="68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33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48077" y="1269159"/>
            <a:ext cx="4040147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HISTORIE ČESKA za </a:t>
            </a:r>
            <a:r>
              <a:rPr lang="cs-CZ" dirty="0" smtClean="0"/>
              <a:t>200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340528" y="3001888"/>
            <a:ext cx="4607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Kdy byl upálen mistr Jan Hus?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75856" y="5260558"/>
            <a:ext cx="2749279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/>
              <a:t> </a:t>
            </a:r>
            <a:r>
              <a:rPr lang="cs-CZ" sz="2800" dirty="0" smtClean="0"/>
              <a:t>6. července 1415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2843808" y="5188550"/>
            <a:ext cx="3456384" cy="68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54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1269159"/>
            <a:ext cx="4040147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HISTORIE ČESKA za 3</a:t>
            </a:r>
            <a:r>
              <a:rPr lang="cs-CZ" dirty="0" smtClean="0"/>
              <a:t>00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007237" y="3001888"/>
            <a:ext cx="31489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Kdo založil Emauzy?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23928" y="5260558"/>
            <a:ext cx="134665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Karel IV.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1763688" y="5044534"/>
            <a:ext cx="5544616" cy="68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18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1269159"/>
            <a:ext cx="4040147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HISTORIE ČESKA za </a:t>
            </a:r>
            <a:r>
              <a:rPr lang="cs-CZ" dirty="0" smtClean="0"/>
              <a:t>400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631100" y="3001888"/>
            <a:ext cx="5947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Ve kterém století vymřeli Přemyslovci?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915816" y="5260558"/>
            <a:ext cx="333726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V roce 1521 – 16.stol.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1763688" y="5188550"/>
            <a:ext cx="5544616" cy="68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624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1269159"/>
            <a:ext cx="4040147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HISTORIE ČESKA za 5</a:t>
            </a:r>
            <a:r>
              <a:rPr lang="cs-CZ" dirty="0" smtClean="0"/>
              <a:t>00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95669" y="3001888"/>
            <a:ext cx="7017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Ve kterém století byl dostavěn chrám sv. Víta?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99792" y="5260558"/>
            <a:ext cx="3821687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sz="2800" dirty="0"/>
              <a:t>ve 2. polovině 19. století 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1763688" y="5116542"/>
            <a:ext cx="5544616" cy="68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92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 smtClean="0"/>
              <a:t>Zeměpis ČR za 100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197584" y="3001888"/>
            <a:ext cx="2814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Nejvyšší hora ČR?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050902" y="5260558"/>
            <a:ext cx="310527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Sněžka 1602m n. m.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1763688" y="5044534"/>
            <a:ext cx="5544616" cy="68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42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 smtClean="0"/>
              <a:t>Zeměpis ČR za 200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993435" y="3001888"/>
            <a:ext cx="3222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/>
              <a:t>Nejvýše ležící obec?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131840" y="5260558"/>
            <a:ext cx="296100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Kvilda 1062m n. m.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1763688" y="5116542"/>
            <a:ext cx="5544616" cy="68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430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338</Words>
  <Application>Microsoft Office PowerPoint</Application>
  <PresentationFormat>Předvádění na obrazovce (4:3)</PresentationFormat>
  <Paragraphs>107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Wingdings</vt:lpstr>
      <vt:lpstr>Motiv systému Office</vt:lpstr>
      <vt:lpstr>1_Motiv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SATKOVA</dc:creator>
  <cp:lastModifiedBy>Pavel Dvořák</cp:lastModifiedBy>
  <cp:revision>65</cp:revision>
  <dcterms:created xsi:type="dcterms:W3CDTF">2013-03-26T18:55:38Z</dcterms:created>
  <dcterms:modified xsi:type="dcterms:W3CDTF">2017-06-19T07:22:10Z</dcterms:modified>
</cp:coreProperties>
</file>