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Netrdová" userId="85cd5c94-c458-4d8e-ade4-7dd74d2bf13e" providerId="ADAL" clId="{C7451D04-A7BD-440A-9CCC-09CBB0FD977D}"/>
    <pc:docChg chg="custSel addSld modSld sldOrd">
      <pc:chgData name="Kateřina Netrdová" userId="85cd5c94-c458-4d8e-ade4-7dd74d2bf13e" providerId="ADAL" clId="{C7451D04-A7BD-440A-9CCC-09CBB0FD977D}" dt="2024-10-14T16:17:34.738" v="197" actId="478"/>
      <pc:docMkLst>
        <pc:docMk/>
      </pc:docMkLst>
      <pc:sldChg chg="delSp modSp add">
        <pc:chgData name="Kateřina Netrdová" userId="85cd5c94-c458-4d8e-ade4-7dd74d2bf13e" providerId="ADAL" clId="{C7451D04-A7BD-440A-9CCC-09CBB0FD977D}" dt="2024-10-14T16:17:34.738" v="197" actId="478"/>
        <pc:sldMkLst>
          <pc:docMk/>
          <pc:sldMk cId="675854749" sldId="256"/>
        </pc:sldMkLst>
        <pc:spChg chg="mod">
          <ac:chgData name="Kateřina Netrdová" userId="85cd5c94-c458-4d8e-ade4-7dd74d2bf13e" providerId="ADAL" clId="{C7451D04-A7BD-440A-9CCC-09CBB0FD977D}" dt="2024-10-14T15:55:07.483" v="25" actId="20577"/>
          <ac:spMkLst>
            <pc:docMk/>
            <pc:sldMk cId="675854749" sldId="256"/>
            <ac:spMk id="2" creationId="{C863299B-AE4F-4903-A9D6-7CDB088AB93A}"/>
          </ac:spMkLst>
        </pc:spChg>
        <pc:spChg chg="del">
          <ac:chgData name="Kateřina Netrdová" userId="85cd5c94-c458-4d8e-ade4-7dd74d2bf13e" providerId="ADAL" clId="{C7451D04-A7BD-440A-9CCC-09CBB0FD977D}" dt="2024-10-14T16:17:34.738" v="197" actId="478"/>
          <ac:spMkLst>
            <pc:docMk/>
            <pc:sldMk cId="675854749" sldId="256"/>
            <ac:spMk id="3" creationId="{6C48ADFC-C380-46E1-B18A-4CCF9BD56EBA}"/>
          </ac:spMkLst>
        </pc:spChg>
      </pc:sldChg>
      <pc:sldChg chg="addSp delSp modSp add">
        <pc:chgData name="Kateřina Netrdová" userId="85cd5c94-c458-4d8e-ade4-7dd74d2bf13e" providerId="ADAL" clId="{C7451D04-A7BD-440A-9CCC-09CBB0FD977D}" dt="2024-10-14T15:58:13.465" v="53" actId="1076"/>
        <pc:sldMkLst>
          <pc:docMk/>
          <pc:sldMk cId="3295356564" sldId="257"/>
        </pc:sldMkLst>
        <pc:spChg chg="del">
          <ac:chgData name="Kateřina Netrdová" userId="85cd5c94-c458-4d8e-ade4-7dd74d2bf13e" providerId="ADAL" clId="{C7451D04-A7BD-440A-9CCC-09CBB0FD977D}" dt="2024-10-14T15:57:19.385" v="40" actId="478"/>
          <ac:spMkLst>
            <pc:docMk/>
            <pc:sldMk cId="3295356564" sldId="257"/>
            <ac:spMk id="2" creationId="{383A2DA5-67A7-471C-B65B-78FFCC3F3E80}"/>
          </ac:spMkLst>
        </pc:spChg>
        <pc:spChg chg="del">
          <ac:chgData name="Kateřina Netrdová" userId="85cd5c94-c458-4d8e-ade4-7dd74d2bf13e" providerId="ADAL" clId="{C7451D04-A7BD-440A-9CCC-09CBB0FD977D}" dt="2024-10-14T15:55:57.798" v="27"/>
          <ac:spMkLst>
            <pc:docMk/>
            <pc:sldMk cId="3295356564" sldId="257"/>
            <ac:spMk id="3" creationId="{4C56B650-4DA5-44AB-B6F5-1E572513A035}"/>
          </ac:spMkLst>
        </pc:spChg>
        <pc:picChg chg="add mod">
          <ac:chgData name="Kateřina Netrdová" userId="85cd5c94-c458-4d8e-ade4-7dd74d2bf13e" providerId="ADAL" clId="{C7451D04-A7BD-440A-9CCC-09CBB0FD977D}" dt="2024-10-14T15:58:13.465" v="53" actId="1076"/>
          <ac:picMkLst>
            <pc:docMk/>
            <pc:sldMk cId="3295356564" sldId="257"/>
            <ac:picMk id="1026" creationId="{41BD65E4-BE1B-4B93-BF0F-E2787E63560C}"/>
          </ac:picMkLst>
        </pc:picChg>
        <pc:picChg chg="add mod">
          <ac:chgData name="Kateřina Netrdová" userId="85cd5c94-c458-4d8e-ade4-7dd74d2bf13e" providerId="ADAL" clId="{C7451D04-A7BD-440A-9CCC-09CBB0FD977D}" dt="2024-10-14T15:57:21.465" v="41" actId="1076"/>
          <ac:picMkLst>
            <pc:docMk/>
            <pc:sldMk cId="3295356564" sldId="257"/>
            <ac:picMk id="1028" creationId="{8CFD4B93-E0BD-4C86-A02D-AFD8809D544D}"/>
          </ac:picMkLst>
        </pc:picChg>
        <pc:picChg chg="add mod">
          <ac:chgData name="Kateřina Netrdová" userId="85cd5c94-c458-4d8e-ade4-7dd74d2bf13e" providerId="ADAL" clId="{C7451D04-A7BD-440A-9CCC-09CBB0FD977D}" dt="2024-10-14T15:57:26.227" v="44" actId="1076"/>
          <ac:picMkLst>
            <pc:docMk/>
            <pc:sldMk cId="3295356564" sldId="257"/>
            <ac:picMk id="1030" creationId="{DB45AD93-A77D-4885-AC1E-E63BC31EE56A}"/>
          </ac:picMkLst>
        </pc:picChg>
        <pc:picChg chg="add mod">
          <ac:chgData name="Kateřina Netrdová" userId="85cd5c94-c458-4d8e-ade4-7dd74d2bf13e" providerId="ADAL" clId="{C7451D04-A7BD-440A-9CCC-09CBB0FD977D}" dt="2024-10-14T15:58:09.320" v="52" actId="14100"/>
          <ac:picMkLst>
            <pc:docMk/>
            <pc:sldMk cId="3295356564" sldId="257"/>
            <ac:picMk id="1032" creationId="{16AC696B-2D2E-4061-8664-7E34A40486C0}"/>
          </ac:picMkLst>
        </pc:picChg>
      </pc:sldChg>
      <pc:sldChg chg="addSp delSp modSp add ord">
        <pc:chgData name="Kateřina Netrdová" userId="85cd5c94-c458-4d8e-ade4-7dd74d2bf13e" providerId="ADAL" clId="{C7451D04-A7BD-440A-9CCC-09CBB0FD977D}" dt="2024-10-14T16:09:27.951" v="131" actId="1076"/>
        <pc:sldMkLst>
          <pc:docMk/>
          <pc:sldMk cId="406691596" sldId="258"/>
        </pc:sldMkLst>
        <pc:spChg chg="del">
          <ac:chgData name="Kateřina Netrdová" userId="85cd5c94-c458-4d8e-ade4-7dd74d2bf13e" providerId="ADAL" clId="{C7451D04-A7BD-440A-9CCC-09CBB0FD977D}" dt="2024-10-14T16:08:07.094" v="112" actId="478"/>
          <ac:spMkLst>
            <pc:docMk/>
            <pc:sldMk cId="406691596" sldId="258"/>
            <ac:spMk id="2" creationId="{E86C030D-9E8C-47CE-B586-F4276B90DD27}"/>
          </ac:spMkLst>
        </pc:spChg>
        <pc:spChg chg="del">
          <ac:chgData name="Kateřina Netrdová" userId="85cd5c94-c458-4d8e-ade4-7dd74d2bf13e" providerId="ADAL" clId="{C7451D04-A7BD-440A-9CCC-09CBB0FD977D}" dt="2024-10-14T16:08:00.382" v="109"/>
          <ac:spMkLst>
            <pc:docMk/>
            <pc:sldMk cId="406691596" sldId="258"/>
            <ac:spMk id="3" creationId="{0F7AA003-7DCD-4C80-962E-753E7B73AC49}"/>
          </ac:spMkLst>
        </pc:spChg>
        <pc:picChg chg="add mod">
          <ac:chgData name="Kateřina Netrdová" userId="85cd5c94-c458-4d8e-ade4-7dd74d2bf13e" providerId="ADAL" clId="{C7451D04-A7BD-440A-9CCC-09CBB0FD977D}" dt="2024-10-14T16:08:26.276" v="118" actId="1076"/>
          <ac:picMkLst>
            <pc:docMk/>
            <pc:sldMk cId="406691596" sldId="258"/>
            <ac:picMk id="4098" creationId="{8DE342C5-88AB-4F38-ADE2-9C1D79B90CD7}"/>
          </ac:picMkLst>
        </pc:picChg>
        <pc:picChg chg="add mod">
          <ac:chgData name="Kateřina Netrdová" userId="85cd5c94-c458-4d8e-ade4-7dd74d2bf13e" providerId="ADAL" clId="{C7451D04-A7BD-440A-9CCC-09CBB0FD977D}" dt="2024-10-14T16:08:27.716" v="119" actId="1076"/>
          <ac:picMkLst>
            <pc:docMk/>
            <pc:sldMk cId="406691596" sldId="258"/>
            <ac:picMk id="4100" creationId="{B55BFB5D-56FB-4171-988F-8DAB2483D5A6}"/>
          </ac:picMkLst>
        </pc:picChg>
        <pc:picChg chg="add mod">
          <ac:chgData name="Kateřina Netrdová" userId="85cd5c94-c458-4d8e-ade4-7dd74d2bf13e" providerId="ADAL" clId="{C7451D04-A7BD-440A-9CCC-09CBB0FD977D}" dt="2024-10-14T16:09:07.079" v="123" actId="1076"/>
          <ac:picMkLst>
            <pc:docMk/>
            <pc:sldMk cId="406691596" sldId="258"/>
            <ac:picMk id="4102" creationId="{95EB8A1F-5009-498C-B54A-61686769286D}"/>
          </ac:picMkLst>
        </pc:picChg>
        <pc:picChg chg="add mod">
          <ac:chgData name="Kateřina Netrdová" userId="85cd5c94-c458-4d8e-ade4-7dd74d2bf13e" providerId="ADAL" clId="{C7451D04-A7BD-440A-9CCC-09CBB0FD977D}" dt="2024-10-14T16:09:27.951" v="131" actId="1076"/>
          <ac:picMkLst>
            <pc:docMk/>
            <pc:sldMk cId="406691596" sldId="258"/>
            <ac:picMk id="4104" creationId="{C5BC7147-2A42-4D74-972E-7D3547EAB738}"/>
          </ac:picMkLst>
        </pc:picChg>
      </pc:sldChg>
      <pc:sldChg chg="addSp delSp modSp add">
        <pc:chgData name="Kateřina Netrdová" userId="85cd5c94-c458-4d8e-ade4-7dd74d2bf13e" providerId="ADAL" clId="{C7451D04-A7BD-440A-9CCC-09CBB0FD977D}" dt="2024-10-14T16:01:53.720" v="77" actId="1076"/>
        <pc:sldMkLst>
          <pc:docMk/>
          <pc:sldMk cId="481621344" sldId="259"/>
        </pc:sldMkLst>
        <pc:spChg chg="del">
          <ac:chgData name="Kateřina Netrdová" userId="85cd5c94-c458-4d8e-ade4-7dd74d2bf13e" providerId="ADAL" clId="{C7451D04-A7BD-440A-9CCC-09CBB0FD977D}" dt="2024-10-14T15:58:28.081" v="56" actId="478"/>
          <ac:spMkLst>
            <pc:docMk/>
            <pc:sldMk cId="481621344" sldId="259"/>
            <ac:spMk id="2" creationId="{31D21793-4458-4839-8FFE-B792663CC48A}"/>
          </ac:spMkLst>
        </pc:spChg>
        <pc:spChg chg="del">
          <ac:chgData name="Kateřina Netrdová" userId="85cd5c94-c458-4d8e-ade4-7dd74d2bf13e" providerId="ADAL" clId="{C7451D04-A7BD-440A-9CCC-09CBB0FD977D}" dt="2024-10-14T16:01:18.533" v="69"/>
          <ac:spMkLst>
            <pc:docMk/>
            <pc:sldMk cId="481621344" sldId="259"/>
            <ac:spMk id="3" creationId="{06DDA4C8-9146-4054-8D67-193D1E14C356}"/>
          </ac:spMkLst>
        </pc:spChg>
        <pc:spChg chg="del">
          <ac:chgData name="Kateřina Netrdová" userId="85cd5c94-c458-4d8e-ade4-7dd74d2bf13e" providerId="ADAL" clId="{C7451D04-A7BD-440A-9CCC-09CBB0FD977D}" dt="2024-10-14T15:59:03.323" v="57"/>
          <ac:spMkLst>
            <pc:docMk/>
            <pc:sldMk cId="481621344" sldId="259"/>
            <ac:spMk id="4" creationId="{DC23D9A7-886B-4588-AF1F-FC124375C2EB}"/>
          </ac:spMkLst>
        </pc:spChg>
        <pc:picChg chg="add mod">
          <ac:chgData name="Kateřina Netrdová" userId="85cd5c94-c458-4d8e-ade4-7dd74d2bf13e" providerId="ADAL" clId="{C7451D04-A7BD-440A-9CCC-09CBB0FD977D}" dt="2024-10-14T15:59:59.710" v="67" actId="1076"/>
          <ac:picMkLst>
            <pc:docMk/>
            <pc:sldMk cId="481621344" sldId="259"/>
            <ac:picMk id="6" creationId="{D29A1A74-C950-4624-87CC-7D60D07A3F25}"/>
          </ac:picMkLst>
        </pc:picChg>
        <pc:picChg chg="add mod">
          <ac:chgData name="Kateřina Netrdová" userId="85cd5c94-c458-4d8e-ade4-7dd74d2bf13e" providerId="ADAL" clId="{C7451D04-A7BD-440A-9CCC-09CBB0FD977D}" dt="2024-10-14T16:00:01.722" v="68" actId="1076"/>
          <ac:picMkLst>
            <pc:docMk/>
            <pc:sldMk cId="481621344" sldId="259"/>
            <ac:picMk id="2050" creationId="{3A6D5839-F595-4160-8EBB-22B3F7BF530C}"/>
          </ac:picMkLst>
        </pc:picChg>
        <pc:picChg chg="add mod">
          <ac:chgData name="Kateřina Netrdová" userId="85cd5c94-c458-4d8e-ade4-7dd74d2bf13e" providerId="ADAL" clId="{C7451D04-A7BD-440A-9CCC-09CBB0FD977D}" dt="2024-10-14T16:01:25.069" v="74" actId="1076"/>
          <ac:picMkLst>
            <pc:docMk/>
            <pc:sldMk cId="481621344" sldId="259"/>
            <ac:picMk id="2052" creationId="{618416BF-426B-447B-8874-779001AC2072}"/>
          </ac:picMkLst>
        </pc:picChg>
        <pc:picChg chg="add mod">
          <ac:chgData name="Kateřina Netrdová" userId="85cd5c94-c458-4d8e-ade4-7dd74d2bf13e" providerId="ADAL" clId="{C7451D04-A7BD-440A-9CCC-09CBB0FD977D}" dt="2024-10-14T16:01:53.720" v="77" actId="1076"/>
          <ac:picMkLst>
            <pc:docMk/>
            <pc:sldMk cId="481621344" sldId="259"/>
            <ac:picMk id="2054" creationId="{E19356D8-5D53-429B-996A-9B7FA486B395}"/>
          </ac:picMkLst>
        </pc:picChg>
      </pc:sldChg>
      <pc:sldChg chg="addSp delSp modSp add">
        <pc:chgData name="Kateřina Netrdová" userId="85cd5c94-c458-4d8e-ade4-7dd74d2bf13e" providerId="ADAL" clId="{C7451D04-A7BD-440A-9CCC-09CBB0FD977D}" dt="2024-10-14T16:13:54.473" v="166" actId="1076"/>
        <pc:sldMkLst>
          <pc:docMk/>
          <pc:sldMk cId="4127343847" sldId="260"/>
        </pc:sldMkLst>
        <pc:spChg chg="del">
          <ac:chgData name="Kateřina Netrdová" userId="85cd5c94-c458-4d8e-ade4-7dd74d2bf13e" providerId="ADAL" clId="{C7451D04-A7BD-440A-9CCC-09CBB0FD977D}" dt="2024-10-14T16:10:36.064" v="133" actId="478"/>
          <ac:spMkLst>
            <pc:docMk/>
            <pc:sldMk cId="4127343847" sldId="260"/>
            <ac:spMk id="2" creationId="{9FEC4D3A-70C9-43D7-8755-0356C9562A4F}"/>
          </ac:spMkLst>
        </pc:spChg>
        <pc:spChg chg="del">
          <ac:chgData name="Kateřina Netrdová" userId="85cd5c94-c458-4d8e-ade4-7dd74d2bf13e" providerId="ADAL" clId="{C7451D04-A7BD-440A-9CCC-09CBB0FD977D}" dt="2024-10-14T16:10:34.486" v="132"/>
          <ac:spMkLst>
            <pc:docMk/>
            <pc:sldMk cId="4127343847" sldId="260"/>
            <ac:spMk id="3" creationId="{322AC944-8D30-4281-A675-2C392741927A}"/>
          </ac:spMkLst>
        </pc:spChg>
        <pc:spChg chg="add del mod">
          <ac:chgData name="Kateřina Netrdová" userId="85cd5c94-c458-4d8e-ade4-7dd74d2bf13e" providerId="ADAL" clId="{C7451D04-A7BD-440A-9CCC-09CBB0FD977D}" dt="2024-10-14T16:11:26.791" v="142"/>
          <ac:spMkLst>
            <pc:docMk/>
            <pc:sldMk cId="4127343847" sldId="260"/>
            <ac:spMk id="5" creationId="{F476E4C3-20C8-4112-8AD8-F0145B2B0774}"/>
          </ac:spMkLst>
        </pc:spChg>
        <pc:spChg chg="add del">
          <ac:chgData name="Kateřina Netrdová" userId="85cd5c94-c458-4d8e-ade4-7dd74d2bf13e" providerId="ADAL" clId="{C7451D04-A7BD-440A-9CCC-09CBB0FD977D}" dt="2024-10-14T16:11:57.290" v="148" actId="478"/>
          <ac:spMkLst>
            <pc:docMk/>
            <pc:sldMk cId="4127343847" sldId="260"/>
            <ac:spMk id="6" creationId="{2D6BD80A-8B83-42DF-AE3A-2C233590C59C}"/>
          </ac:spMkLst>
        </pc:spChg>
        <pc:spChg chg="add del">
          <ac:chgData name="Kateřina Netrdová" userId="85cd5c94-c458-4d8e-ade4-7dd74d2bf13e" providerId="ADAL" clId="{C7451D04-A7BD-440A-9CCC-09CBB0FD977D}" dt="2024-10-14T16:12:04.422" v="150" actId="478"/>
          <ac:spMkLst>
            <pc:docMk/>
            <pc:sldMk cId="4127343847" sldId="260"/>
            <ac:spMk id="7" creationId="{C77FFDDC-66C9-44D7-9BFB-412581D7957E}"/>
          </ac:spMkLst>
        </pc:spChg>
        <pc:picChg chg="add del mod">
          <ac:chgData name="Kateřina Netrdová" userId="85cd5c94-c458-4d8e-ade4-7dd74d2bf13e" providerId="ADAL" clId="{C7451D04-A7BD-440A-9CCC-09CBB0FD977D}" dt="2024-10-14T16:11:24.982" v="141" actId="478"/>
          <ac:picMkLst>
            <pc:docMk/>
            <pc:sldMk cId="4127343847" sldId="260"/>
            <ac:picMk id="5122" creationId="{59BA7CA2-6274-43B1-9ED2-89DAA3EB07E0}"/>
          </ac:picMkLst>
        </pc:picChg>
        <pc:picChg chg="add mod">
          <ac:chgData name="Kateřina Netrdová" userId="85cd5c94-c458-4d8e-ade4-7dd74d2bf13e" providerId="ADAL" clId="{C7451D04-A7BD-440A-9CCC-09CBB0FD977D}" dt="2024-10-14T16:11:31.654" v="146" actId="1076"/>
          <ac:picMkLst>
            <pc:docMk/>
            <pc:sldMk cId="4127343847" sldId="260"/>
            <ac:picMk id="5124" creationId="{050622E1-66D9-41DC-BEC7-30D0D4D6F561}"/>
          </ac:picMkLst>
        </pc:picChg>
        <pc:picChg chg="add mod">
          <ac:chgData name="Kateřina Netrdová" userId="85cd5c94-c458-4d8e-ade4-7dd74d2bf13e" providerId="ADAL" clId="{C7451D04-A7BD-440A-9CCC-09CBB0FD977D}" dt="2024-10-14T16:12:27.373" v="153" actId="1076"/>
          <ac:picMkLst>
            <pc:docMk/>
            <pc:sldMk cId="4127343847" sldId="260"/>
            <ac:picMk id="5130" creationId="{B0E7D41C-E9F4-445E-87D5-7238DA74B521}"/>
          </ac:picMkLst>
        </pc:picChg>
        <pc:picChg chg="add mod">
          <ac:chgData name="Kateřina Netrdová" userId="85cd5c94-c458-4d8e-ade4-7dd74d2bf13e" providerId="ADAL" clId="{C7451D04-A7BD-440A-9CCC-09CBB0FD977D}" dt="2024-10-14T16:13:25.032" v="160" actId="1076"/>
          <ac:picMkLst>
            <pc:docMk/>
            <pc:sldMk cId="4127343847" sldId="260"/>
            <ac:picMk id="5132" creationId="{8529C8C1-041F-4D93-BC1E-48003E28FEF2}"/>
          </ac:picMkLst>
        </pc:picChg>
        <pc:picChg chg="add mod">
          <ac:chgData name="Kateřina Netrdová" userId="85cd5c94-c458-4d8e-ade4-7dd74d2bf13e" providerId="ADAL" clId="{C7451D04-A7BD-440A-9CCC-09CBB0FD977D}" dt="2024-10-14T16:13:54.473" v="166" actId="1076"/>
          <ac:picMkLst>
            <pc:docMk/>
            <pc:sldMk cId="4127343847" sldId="260"/>
            <ac:picMk id="5134" creationId="{0688E5B0-E206-438E-9690-3678F0D466E2}"/>
          </ac:picMkLst>
        </pc:picChg>
      </pc:sldChg>
      <pc:sldChg chg="addSp delSp modSp add ord">
        <pc:chgData name="Kateřina Netrdová" userId="85cd5c94-c458-4d8e-ade4-7dd74d2bf13e" providerId="ADAL" clId="{C7451D04-A7BD-440A-9CCC-09CBB0FD977D}" dt="2024-10-14T16:06:25.282" v="108" actId="14100"/>
        <pc:sldMkLst>
          <pc:docMk/>
          <pc:sldMk cId="14484650" sldId="261"/>
        </pc:sldMkLst>
        <pc:spChg chg="del">
          <ac:chgData name="Kateřina Netrdová" userId="85cd5c94-c458-4d8e-ade4-7dd74d2bf13e" providerId="ADAL" clId="{C7451D04-A7BD-440A-9CCC-09CBB0FD977D}" dt="2024-10-14T16:04:10.323" v="83" actId="478"/>
          <ac:spMkLst>
            <pc:docMk/>
            <pc:sldMk cId="14484650" sldId="261"/>
            <ac:spMk id="2" creationId="{3430717F-0D44-4042-B6E3-76039E10B663}"/>
          </ac:spMkLst>
        </pc:spChg>
        <pc:spChg chg="del">
          <ac:chgData name="Kateřina Netrdová" userId="85cd5c94-c458-4d8e-ade4-7dd74d2bf13e" providerId="ADAL" clId="{C7451D04-A7BD-440A-9CCC-09CBB0FD977D}" dt="2024-10-14T16:05:23.849" v="92"/>
          <ac:spMkLst>
            <pc:docMk/>
            <pc:sldMk cId="14484650" sldId="261"/>
            <ac:spMk id="3" creationId="{58DACAFF-A671-48FF-906E-74DCFE4E4706}"/>
          </ac:spMkLst>
        </pc:spChg>
        <pc:spChg chg="del">
          <ac:chgData name="Kateřina Netrdová" userId="85cd5c94-c458-4d8e-ade4-7dd74d2bf13e" providerId="ADAL" clId="{C7451D04-A7BD-440A-9CCC-09CBB0FD977D}" dt="2024-10-14T16:04:09.066" v="82"/>
          <ac:spMkLst>
            <pc:docMk/>
            <pc:sldMk cId="14484650" sldId="261"/>
            <ac:spMk id="4" creationId="{EBBAA894-1709-4CF6-A529-B999ECC53A72}"/>
          </ac:spMkLst>
        </pc:spChg>
        <pc:spChg chg="add del">
          <ac:chgData name="Kateřina Netrdová" userId="85cd5c94-c458-4d8e-ade4-7dd74d2bf13e" providerId="ADAL" clId="{C7451D04-A7BD-440A-9CCC-09CBB0FD977D}" dt="2024-10-14T16:05:50.232" v="97" actId="478"/>
          <ac:spMkLst>
            <pc:docMk/>
            <pc:sldMk cId="14484650" sldId="261"/>
            <ac:spMk id="5" creationId="{EB4937F5-5AD1-4271-8CA6-A87269CE9F3A}"/>
          </ac:spMkLst>
        </pc:spChg>
        <pc:picChg chg="add mod">
          <ac:chgData name="Kateřina Netrdová" userId="85cd5c94-c458-4d8e-ade4-7dd74d2bf13e" providerId="ADAL" clId="{C7451D04-A7BD-440A-9CCC-09CBB0FD977D}" dt="2024-10-14T16:04:14.628" v="86" actId="1076"/>
          <ac:picMkLst>
            <pc:docMk/>
            <pc:sldMk cId="14484650" sldId="261"/>
            <ac:picMk id="3074" creationId="{7D1DA453-62E3-4A9B-BA08-129C21673420}"/>
          </ac:picMkLst>
        </pc:picChg>
        <pc:picChg chg="add mod">
          <ac:chgData name="Kateřina Netrdová" userId="85cd5c94-c458-4d8e-ade4-7dd74d2bf13e" providerId="ADAL" clId="{C7451D04-A7BD-440A-9CCC-09CBB0FD977D}" dt="2024-10-14T16:06:21.922" v="107" actId="1076"/>
          <ac:picMkLst>
            <pc:docMk/>
            <pc:sldMk cId="14484650" sldId="261"/>
            <ac:picMk id="3076" creationId="{C945713F-6C8D-47CE-95B8-AAFC78C93F89}"/>
          </ac:picMkLst>
        </pc:picChg>
        <pc:picChg chg="add mod">
          <ac:chgData name="Kateřina Netrdová" userId="85cd5c94-c458-4d8e-ade4-7dd74d2bf13e" providerId="ADAL" clId="{C7451D04-A7BD-440A-9CCC-09CBB0FD977D}" dt="2024-10-14T16:05:28.198" v="95" actId="1076"/>
          <ac:picMkLst>
            <pc:docMk/>
            <pc:sldMk cId="14484650" sldId="261"/>
            <ac:picMk id="3078" creationId="{1C9C5379-CE92-45A3-8286-9BC9BB3D8997}"/>
          </ac:picMkLst>
        </pc:picChg>
        <pc:picChg chg="add mod modCrop">
          <ac:chgData name="Kateřina Netrdová" userId="85cd5c94-c458-4d8e-ade4-7dd74d2bf13e" providerId="ADAL" clId="{C7451D04-A7BD-440A-9CCC-09CBB0FD977D}" dt="2024-10-14T16:06:25.282" v="108" actId="14100"/>
          <ac:picMkLst>
            <pc:docMk/>
            <pc:sldMk cId="14484650" sldId="261"/>
            <ac:picMk id="3082" creationId="{18AF1432-08C4-4FE3-891E-91D600EB7460}"/>
          </ac:picMkLst>
        </pc:picChg>
      </pc:sldChg>
      <pc:sldChg chg="addSp delSp modSp add">
        <pc:chgData name="Kateřina Netrdová" userId="85cd5c94-c458-4d8e-ade4-7dd74d2bf13e" providerId="ADAL" clId="{C7451D04-A7BD-440A-9CCC-09CBB0FD977D}" dt="2024-10-14T16:17:26.338" v="196" actId="1076"/>
        <pc:sldMkLst>
          <pc:docMk/>
          <pc:sldMk cId="2184518536" sldId="262"/>
        </pc:sldMkLst>
        <pc:spChg chg="del">
          <ac:chgData name="Kateřina Netrdová" userId="85cd5c94-c458-4d8e-ade4-7dd74d2bf13e" providerId="ADAL" clId="{C7451D04-A7BD-440A-9CCC-09CBB0FD977D}" dt="2024-10-14T16:16:18.319" v="180" actId="478"/>
          <ac:spMkLst>
            <pc:docMk/>
            <pc:sldMk cId="2184518536" sldId="262"/>
            <ac:spMk id="2" creationId="{F0280A54-FD8E-4F65-93E8-84D1AFF97D4E}"/>
          </ac:spMkLst>
        </pc:spChg>
        <pc:spChg chg="del">
          <ac:chgData name="Kateřina Netrdová" userId="85cd5c94-c458-4d8e-ade4-7dd74d2bf13e" providerId="ADAL" clId="{C7451D04-A7BD-440A-9CCC-09CBB0FD977D}" dt="2024-10-14T16:15:51.888" v="168"/>
          <ac:spMkLst>
            <pc:docMk/>
            <pc:sldMk cId="2184518536" sldId="262"/>
            <ac:spMk id="3" creationId="{CC9F0035-526D-4B0C-94A7-145182793411}"/>
          </ac:spMkLst>
        </pc:spChg>
        <pc:picChg chg="add mod modCrop">
          <ac:chgData name="Kateřina Netrdová" userId="85cd5c94-c458-4d8e-ade4-7dd74d2bf13e" providerId="ADAL" clId="{C7451D04-A7BD-440A-9CCC-09CBB0FD977D}" dt="2024-10-14T16:16:19.518" v="181" actId="1076"/>
          <ac:picMkLst>
            <pc:docMk/>
            <pc:sldMk cId="2184518536" sldId="262"/>
            <ac:picMk id="6146" creationId="{AEF0A57F-5DBC-452C-A797-991B910DAB91}"/>
          </ac:picMkLst>
        </pc:picChg>
        <pc:picChg chg="add mod">
          <ac:chgData name="Kateřina Netrdová" userId="85cd5c94-c458-4d8e-ade4-7dd74d2bf13e" providerId="ADAL" clId="{C7451D04-A7BD-440A-9CCC-09CBB0FD977D}" dt="2024-10-14T16:16:42.086" v="189" actId="1076"/>
          <ac:picMkLst>
            <pc:docMk/>
            <pc:sldMk cId="2184518536" sldId="262"/>
            <ac:picMk id="6148" creationId="{ED85DCF8-EB9B-4A25-BE5C-1C5F478375DA}"/>
          </ac:picMkLst>
        </pc:picChg>
        <pc:picChg chg="add mod">
          <ac:chgData name="Kateřina Netrdová" userId="85cd5c94-c458-4d8e-ade4-7dd74d2bf13e" providerId="ADAL" clId="{C7451D04-A7BD-440A-9CCC-09CBB0FD977D}" dt="2024-10-14T16:17:26.338" v="196" actId="1076"/>
          <ac:picMkLst>
            <pc:docMk/>
            <pc:sldMk cId="2184518536" sldId="262"/>
            <ac:picMk id="6150" creationId="{B818F101-2281-4F7D-A868-5BA435D0EA61}"/>
          </ac:picMkLst>
        </pc:picChg>
        <pc:picChg chg="add mod">
          <ac:chgData name="Kateřina Netrdová" userId="85cd5c94-c458-4d8e-ade4-7dd74d2bf13e" providerId="ADAL" clId="{C7451D04-A7BD-440A-9CCC-09CBB0FD977D}" dt="2024-10-14T16:17:21.159" v="195" actId="1076"/>
          <ac:picMkLst>
            <pc:docMk/>
            <pc:sldMk cId="2184518536" sldId="262"/>
            <ac:picMk id="6152" creationId="{A7B0FD0C-5923-4C36-A2CF-4E32773C2C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44204-B0ED-4BF7-8BD0-AE5483997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2BAB87-187E-42AC-B198-B00518353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7F681D-0884-4F8C-B10B-64401E7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04FD1-3E1C-402D-BD2B-93DD8667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8F6C5-B494-4DB8-9ADC-1ED4D389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8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27B87-CF72-4E4E-9993-176B690C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F16884-0E3E-4F4B-9E6E-52FF3372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2A7DF-1A4E-4491-B13B-72FA6C0A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15D8B0-50B1-440C-8CCB-B53F237C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F0447F-2AA2-4737-8C68-B270DFFE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1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BD7A0B-E369-416C-9C01-75D9A588B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C26C9-1912-42FB-9E6A-94837D9B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99FE31-7BB8-46A2-A045-1B702E61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E8733E-84A7-41EB-AC49-0A3A84D7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1A1C3C-A938-47D5-8828-3861FACA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63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1269C-7083-4C21-896B-9403E663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1F2A6E-DD59-46A3-B066-DB2A828B8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2F362D-CCD3-4191-991E-D3F298DC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4FBFB0-6A7C-4B90-BF32-ED1F60BF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A83045-60CF-4393-8BFA-BC4D7B7D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27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6724C-3709-4B5D-AE81-C6F3AE4B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6EEB8B-B215-4880-9152-37B3BA8EA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953E6-3F42-4A59-B545-A356C224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B36FDB-B5CE-4122-B1A8-5F59B6C0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F8C68-3C07-4C1B-B990-FC57AF57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18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0E464-7CF4-4B4F-A132-BCAE696F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B8C525-F431-4A51-ADED-37A6D0006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6925159-3EE1-4C42-8E89-9CE7FF216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645B9F-14DD-44F9-925B-8314A4C7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9251E2-AE99-424B-BB84-3AF5B1EE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0FA30F-E7D8-49B3-9266-2BBAA822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4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46654-5888-4445-83BD-BC83EEB1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8CECB0-278D-464C-BE75-9C3628C56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BE098BC-9D8A-4519-B215-DAE393B1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D87906D-7722-4A7A-A429-7F61D361D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8D795A2-2D2F-4F87-8F9D-573A31C58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F8D7F5-F094-43DE-A903-9B84906E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DF50D6-D1CF-4816-A378-A6B45794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A13C859-4F8D-4284-8BF1-ED2F16F6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5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E3F2C-BEF0-4D0A-9D94-30D314D3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9C1CE7-C688-4E50-8DC3-8B7D35E2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D9B38F-533A-4B57-B968-9FCE83D0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DEE947-A1C6-4ABA-A109-931237BE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DC204B-F746-4DAD-AE6D-D0F131DC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7DF835-E353-49E6-B124-EACE1B35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0AC508-9462-43CF-B851-400B66E7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4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E7D8E-322C-4B97-9568-0987FD7F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FBCD74-F2A2-4C0C-B8AC-00E058BA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F323673-3278-4102-85F7-4EEABA324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B621BF-6E61-4E3D-8566-633F5B5B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22F404-9027-4DCE-8B83-A07FBA6F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16B88C-E9CC-4D83-AB6C-9F0359C3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56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234B3-1660-4E4D-BC86-BF471D3B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819911-ECA6-42D5-BAEB-B499A8453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588DDD-053D-4C15-B9B1-311EB0701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001626-F9AC-4201-B3F2-208AF964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FEBF25-0AFD-41B2-85DA-4624FC76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558DB1-D611-45BE-AF31-57F2FB04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6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EB95E6-208F-47CC-93B4-8F14B130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918D33-B8E9-408E-A0DB-1D1674DDD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27A441-EC87-4BA5-A868-3EC362538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130C-0605-4458-A002-75360485673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4CCF59-F34D-4809-BC38-2970F4921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42C350-C400-482C-898E-32D5F3E1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1493-B813-4AC5-B325-3A0960210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3299B-AE4F-4903-A9D6-7CDB088AB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Poznávačka</a:t>
            </a:r>
            <a:r>
              <a:rPr lang="cs-CZ" dirty="0"/>
              <a:t> – ryby </a:t>
            </a:r>
          </a:p>
        </p:txBody>
      </p:sp>
    </p:spTree>
    <p:extLst>
      <p:ext uri="{BB962C8B-B14F-4D97-AF65-F5344CB8AC3E}">
        <p14:creationId xmlns:p14="http://schemas.microsoft.com/office/powerpoint/2010/main" val="67585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ec velký – Rybářství - s námi vás rybaření chytne">
            <a:extLst>
              <a:ext uri="{FF2B5EF4-FFF2-40B4-BE49-F238E27FC236}">
                <a16:creationId xmlns:a16="http://schemas.microsoft.com/office/drawing/2014/main" id="{41BD65E4-BE1B-4B93-BF0F-E2787E6356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9"/>
            <a:ext cx="6242304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Úhoř říční - Atlas ryb - Český rybářský svaz - MO Bechyně">
            <a:extLst>
              <a:ext uri="{FF2B5EF4-FFF2-40B4-BE49-F238E27FC236}">
                <a16:creationId xmlns:a16="http://schemas.microsoft.com/office/drawing/2014/main" id="{8CFD4B93-E0BD-4C86-A02D-AFD8809D5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04" y="252412"/>
            <a:ext cx="5603959" cy="32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Úhoř říční | Naturfoto.cz">
            <a:extLst>
              <a:ext uri="{FF2B5EF4-FFF2-40B4-BE49-F238E27FC236}">
                <a16:creationId xmlns:a16="http://schemas.microsoft.com/office/drawing/2014/main" id="{DB45AD93-A77D-4885-AC1E-E63BC31E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63" y="3699547"/>
            <a:ext cx="4356883" cy="29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mec velký (Silurus glanis) - Atlas ryb">
            <a:extLst>
              <a:ext uri="{FF2B5EF4-FFF2-40B4-BE49-F238E27FC236}">
                <a16:creationId xmlns:a16="http://schemas.microsoft.com/office/drawing/2014/main" id="{16AC696B-2D2E-4061-8664-7E34A404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31" y="3699547"/>
            <a:ext cx="4356883" cy="29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5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Štika obecná">
            <a:extLst>
              <a:ext uri="{FF2B5EF4-FFF2-40B4-BE49-F238E27FC236}">
                <a16:creationId xmlns:a16="http://schemas.microsoft.com/office/drawing/2014/main" id="{3A6D5839-F595-4160-8EBB-22B3F7BF53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75" y="3587216"/>
            <a:ext cx="5488491" cy="31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C:\Documents and Settings\FS\Plocha\ryby\štika.jpg">
            <a:extLst>
              <a:ext uri="{FF2B5EF4-FFF2-40B4-BE49-F238E27FC236}">
                <a16:creationId xmlns:a16="http://schemas.microsoft.com/office/drawing/2014/main" id="{D29A1A74-C950-4624-87CC-7D60D07A3F2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421" y="254401"/>
            <a:ext cx="5181600" cy="314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Okoun říční - Atlas ryb - Český rybářský svaz - MO Bechyně">
            <a:extLst>
              <a:ext uri="{FF2B5EF4-FFF2-40B4-BE49-F238E27FC236}">
                <a16:creationId xmlns:a16="http://schemas.microsoft.com/office/drawing/2014/main" id="{618416BF-426B-447B-8874-779001AC20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" y="446945"/>
            <a:ext cx="5694851" cy="29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koun říční | Naturfoto.cz">
            <a:extLst>
              <a:ext uri="{FF2B5EF4-FFF2-40B4-BE49-F238E27FC236}">
                <a16:creationId xmlns:a16="http://schemas.microsoft.com/office/drawing/2014/main" id="{E19356D8-5D53-429B-996A-9B7FA486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4" y="3396849"/>
            <a:ext cx="476250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2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struh obecný (potoční) - Atlas ryb - Český rybářský svaz - MO Bechyně">
            <a:extLst>
              <a:ext uri="{FF2B5EF4-FFF2-40B4-BE49-F238E27FC236}">
                <a16:creationId xmlns:a16="http://schemas.microsoft.com/office/drawing/2014/main" id="{7D1DA453-62E3-4A9B-BA08-129C216734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0902"/>
            <a:ext cx="5849138" cy="25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struh obecný (Salmo trutta) - Atlas ryb - Chytej.cz">
            <a:extLst>
              <a:ext uri="{FF2B5EF4-FFF2-40B4-BE49-F238E27FC236}">
                <a16:creationId xmlns:a16="http://schemas.microsoft.com/office/drawing/2014/main" id="{C945713F-6C8D-47CE-95B8-AAFC78C9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854" y="3214086"/>
            <a:ext cx="4750742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ma obecná - Atlas ryb - Český rybářský svaz - MO Bechyně">
            <a:extLst>
              <a:ext uri="{FF2B5EF4-FFF2-40B4-BE49-F238E27FC236}">
                <a16:creationId xmlns:a16="http://schemas.microsoft.com/office/drawing/2014/main" id="{1C9C5379-CE92-45A3-8286-9BC9BB3D89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5" y="437164"/>
            <a:ext cx="5749975" cy="24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arbus barbus Common Barbel Parma obecná">
            <a:extLst>
              <a:ext uri="{FF2B5EF4-FFF2-40B4-BE49-F238E27FC236}">
                <a16:creationId xmlns:a16="http://schemas.microsoft.com/office/drawing/2014/main" id="{18AF1432-08C4-4FE3-891E-91D600EB7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9"/>
          <a:stretch/>
        </p:blipFill>
        <p:spPr bwMode="auto">
          <a:xfrm>
            <a:off x="269825" y="3429000"/>
            <a:ext cx="5935694" cy="28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ín obecný - Atlas ryb | Najdirevír.cz">
            <a:extLst>
              <a:ext uri="{FF2B5EF4-FFF2-40B4-BE49-F238E27FC236}">
                <a16:creationId xmlns:a16="http://schemas.microsoft.com/office/drawing/2014/main" id="{8DE342C5-88AB-4F38-ADE2-9C1D79B90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607"/>
            <a:ext cx="5414207" cy="27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ín obecný (Tinca tinca) - ChovZvířat.cz">
            <a:extLst>
              <a:ext uri="{FF2B5EF4-FFF2-40B4-BE49-F238E27FC236}">
                <a16:creationId xmlns:a16="http://schemas.microsoft.com/office/drawing/2014/main" id="{B55BFB5D-56FB-4171-988F-8DAB2483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70" y="3076074"/>
            <a:ext cx="52784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pan podhorní - Atlas ryb - Český rybářský svaz - MO Bechyně">
            <a:extLst>
              <a:ext uri="{FF2B5EF4-FFF2-40B4-BE49-F238E27FC236}">
                <a16:creationId xmlns:a16="http://schemas.microsoft.com/office/drawing/2014/main" id="{95EB8A1F-5009-498C-B54A-61686769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9" y="589797"/>
            <a:ext cx="5506974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ipan podhorní (Thymallus thymallus) - Atlas ryb - Chytej.cz">
            <a:extLst>
              <a:ext uri="{FF2B5EF4-FFF2-40B4-BE49-F238E27FC236}">
                <a16:creationId xmlns:a16="http://schemas.microsoft.com/office/drawing/2014/main" id="{C5BC7147-2A42-4D74-972E-7D3547EA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3" y="3076074"/>
            <a:ext cx="508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osos obecný - Atlas ryb | Najdirevír.cz">
            <a:extLst>
              <a:ext uri="{FF2B5EF4-FFF2-40B4-BE49-F238E27FC236}">
                <a16:creationId xmlns:a16="http://schemas.microsoft.com/office/drawing/2014/main" id="{050622E1-66D9-41DC-BEC7-30D0D4D6F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1" y="347111"/>
            <a:ext cx="5801814" cy="29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osos Obecný - Místní rybářská skupina Odry">
            <a:extLst>
              <a:ext uri="{FF2B5EF4-FFF2-40B4-BE49-F238E27FC236}">
                <a16:creationId xmlns:a16="http://schemas.microsoft.com/office/drawing/2014/main" id="{B0E7D41C-E9F4-445E-87D5-7238DA74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9" y="3110510"/>
            <a:ext cx="4694822" cy="314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akrela obecná čerstvá - kalorie, kJ a nutriční hodnoty ...">
            <a:extLst>
              <a:ext uri="{FF2B5EF4-FFF2-40B4-BE49-F238E27FC236}">
                <a16:creationId xmlns:a16="http://schemas.microsoft.com/office/drawing/2014/main" id="{8529C8C1-041F-4D93-BC1E-48003E28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29" y="473918"/>
            <a:ext cx="5436281" cy="24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Makrela obecná (Scomber scombrus) - ChovZvířat.cz">
            <a:extLst>
              <a:ext uri="{FF2B5EF4-FFF2-40B4-BE49-F238E27FC236}">
                <a16:creationId xmlns:a16="http://schemas.microsoft.com/office/drawing/2014/main" id="{0688E5B0-E206-438E-9690-3678F0D4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11" y="3110509"/>
            <a:ext cx="4703418" cy="314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34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eska">
            <a:extLst>
              <a:ext uri="{FF2B5EF4-FFF2-40B4-BE49-F238E27FC236}">
                <a16:creationId xmlns:a16="http://schemas.microsoft.com/office/drawing/2014/main" id="{AEF0A57F-5DBC-452C-A797-991B910DA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2254" r="7445" b="23979"/>
          <a:stretch/>
        </p:blipFill>
        <p:spPr bwMode="auto">
          <a:xfrm rot="19962710">
            <a:off x="6787467" y="36388"/>
            <a:ext cx="4164340" cy="32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eska">
            <a:extLst>
              <a:ext uri="{FF2B5EF4-FFF2-40B4-BE49-F238E27FC236}">
                <a16:creationId xmlns:a16="http://schemas.microsoft.com/office/drawing/2014/main" id="{ED85DCF8-EB9B-4A25-BE5C-1C5F4783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56" y="2808704"/>
            <a:ext cx="5627786" cy="3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uňák obecný – Wikipedie">
            <a:extLst>
              <a:ext uri="{FF2B5EF4-FFF2-40B4-BE49-F238E27FC236}">
                <a16:creationId xmlns:a16="http://schemas.microsoft.com/office/drawing/2014/main" id="{B818F101-2281-4F7D-A868-5BA435D0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7" y="25436"/>
            <a:ext cx="4948989" cy="32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uňák obecný">
            <a:extLst>
              <a:ext uri="{FF2B5EF4-FFF2-40B4-BE49-F238E27FC236}">
                <a16:creationId xmlns:a16="http://schemas.microsoft.com/office/drawing/2014/main" id="{A7B0FD0C-5923-4C36-A2CF-4E32773C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8" y="3007234"/>
            <a:ext cx="5329989" cy="3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18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Širokoúhlá obrazovka</PresentationFormat>
  <Paragraphs>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Poznávačka – ryby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Poznávačka – ryby </dc:title>
  <dc:creator>Kateřina Netrdová</dc:creator>
  <cp:lastModifiedBy>Kateřina Netrdová</cp:lastModifiedBy>
  <cp:revision>2</cp:revision>
  <dcterms:created xsi:type="dcterms:W3CDTF">2024-10-14T15:54:55Z</dcterms:created>
  <dcterms:modified xsi:type="dcterms:W3CDTF">2024-10-14T16:17:37Z</dcterms:modified>
</cp:coreProperties>
</file>