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sldIdLst>
    <p:sldId id="256" r:id="rId5"/>
    <p:sldId id="258" r:id="rId6"/>
    <p:sldId id="257" r:id="rId7"/>
    <p:sldId id="263" r:id="rId8"/>
    <p:sldId id="259" r:id="rId9"/>
    <p:sldId id="262" r:id="rId10"/>
    <p:sldId id="265" r:id="rId11"/>
    <p:sldId id="264" r:id="rId12"/>
    <p:sldId id="267" r:id="rId13"/>
    <p:sldId id="268" r:id="rId14"/>
    <p:sldId id="266" r:id="rId15"/>
    <p:sldId id="260" r:id="rId16"/>
    <p:sldId id="261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D03DCF-0093-46A5-9E49-B8C68C8258A1}" v="68" dt="2020-11-17T16:29:39.629"/>
    <p1510:client id="{FB3A1AFC-F319-4F08-8FC5-2A40F70C5DCA}" v="49" dt="2020-11-17T17:44:12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áchel Žejšková" userId="eefbe5cd-8256-4e3d-a7d0-50d249ed8780" providerId="ADAL" clId="{F0D03DCF-0093-46A5-9E49-B8C68C8258A1}"/>
    <pc:docChg chg="undo custSel addSld delSld modSld sldOrd">
      <pc:chgData name="Ráchel Žejšková" userId="eefbe5cd-8256-4e3d-a7d0-50d249ed8780" providerId="ADAL" clId="{F0D03DCF-0093-46A5-9E49-B8C68C8258A1}" dt="2020-11-17T17:23:00.587" v="3066" actId="5793"/>
      <pc:docMkLst>
        <pc:docMk/>
      </pc:docMkLst>
      <pc:sldChg chg="modSp mod">
        <pc:chgData name="Ráchel Žejšková" userId="eefbe5cd-8256-4e3d-a7d0-50d249ed8780" providerId="ADAL" clId="{F0D03DCF-0093-46A5-9E49-B8C68C8258A1}" dt="2020-11-16T09:37:07.761" v="69" actId="20577"/>
        <pc:sldMkLst>
          <pc:docMk/>
          <pc:sldMk cId="1627197603" sldId="256"/>
        </pc:sldMkLst>
        <pc:spChg chg="mod">
          <ac:chgData name="Ráchel Žejšková" userId="eefbe5cd-8256-4e3d-a7d0-50d249ed8780" providerId="ADAL" clId="{F0D03DCF-0093-46A5-9E49-B8C68C8258A1}" dt="2020-11-16T09:36:38.153" v="11" actId="20577"/>
          <ac:spMkLst>
            <pc:docMk/>
            <pc:sldMk cId="1627197603" sldId="256"/>
            <ac:spMk id="2" creationId="{00000000-0000-0000-0000-000000000000}"/>
          </ac:spMkLst>
        </pc:spChg>
        <pc:spChg chg="mod">
          <ac:chgData name="Ráchel Žejšková" userId="eefbe5cd-8256-4e3d-a7d0-50d249ed8780" providerId="ADAL" clId="{F0D03DCF-0093-46A5-9E49-B8C68C8258A1}" dt="2020-11-16T09:37:07.761" v="69" actId="20577"/>
          <ac:spMkLst>
            <pc:docMk/>
            <pc:sldMk cId="1627197603" sldId="256"/>
            <ac:spMk id="3" creationId="{00000000-0000-0000-0000-000000000000}"/>
          </ac:spMkLst>
        </pc:spChg>
      </pc:sldChg>
      <pc:sldChg chg="modSp new mod">
        <pc:chgData name="Ráchel Žejšková" userId="eefbe5cd-8256-4e3d-a7d0-50d249ed8780" providerId="ADAL" clId="{F0D03DCF-0093-46A5-9E49-B8C68C8258A1}" dt="2020-11-17T12:54:18.577" v="1104" actId="20577"/>
        <pc:sldMkLst>
          <pc:docMk/>
          <pc:sldMk cId="4293350123" sldId="257"/>
        </pc:sldMkLst>
        <pc:spChg chg="mod">
          <ac:chgData name="Ráchel Žejšková" userId="eefbe5cd-8256-4e3d-a7d0-50d249ed8780" providerId="ADAL" clId="{F0D03DCF-0093-46A5-9E49-B8C68C8258A1}" dt="2020-11-16T09:38:52.163" v="89" actId="20577"/>
          <ac:spMkLst>
            <pc:docMk/>
            <pc:sldMk cId="4293350123" sldId="257"/>
            <ac:spMk id="2" creationId="{EFACFDE7-7195-4F0A-B3E0-6D82A5838DEE}"/>
          </ac:spMkLst>
        </pc:spChg>
        <pc:spChg chg="mod">
          <ac:chgData name="Ráchel Žejšková" userId="eefbe5cd-8256-4e3d-a7d0-50d249ed8780" providerId="ADAL" clId="{F0D03DCF-0093-46A5-9E49-B8C68C8258A1}" dt="2020-11-17T12:54:18.577" v="1104" actId="20577"/>
          <ac:spMkLst>
            <pc:docMk/>
            <pc:sldMk cId="4293350123" sldId="257"/>
            <ac:spMk id="3" creationId="{BA8E20B3-0DA1-4218-8ADD-35F02BF47B7F}"/>
          </ac:spMkLst>
        </pc:spChg>
      </pc:sldChg>
      <pc:sldChg chg="addSp delSp modSp new mod ord">
        <pc:chgData name="Ráchel Žejšková" userId="eefbe5cd-8256-4e3d-a7d0-50d249ed8780" providerId="ADAL" clId="{F0D03DCF-0093-46A5-9E49-B8C68C8258A1}" dt="2020-11-17T16:26:05.778" v="2929" actId="20577"/>
        <pc:sldMkLst>
          <pc:docMk/>
          <pc:sldMk cId="2457876436" sldId="258"/>
        </pc:sldMkLst>
        <pc:spChg chg="del mod">
          <ac:chgData name="Ráchel Žejšková" userId="eefbe5cd-8256-4e3d-a7d0-50d249ed8780" providerId="ADAL" clId="{F0D03DCF-0093-46A5-9E49-B8C68C8258A1}" dt="2020-11-16T09:48:44.072" v="180" actId="21"/>
          <ac:spMkLst>
            <pc:docMk/>
            <pc:sldMk cId="2457876436" sldId="258"/>
            <ac:spMk id="2" creationId="{5542B64F-CD06-4777-8AD8-897B8BC1798D}"/>
          </ac:spMkLst>
        </pc:spChg>
        <pc:spChg chg="del">
          <ac:chgData name="Ráchel Žejšková" userId="eefbe5cd-8256-4e3d-a7d0-50d249ed8780" providerId="ADAL" clId="{F0D03DCF-0093-46A5-9E49-B8C68C8258A1}" dt="2020-11-16T09:46:47.939" v="167"/>
          <ac:spMkLst>
            <pc:docMk/>
            <pc:sldMk cId="2457876436" sldId="258"/>
            <ac:spMk id="3" creationId="{BF90770F-7C35-48DD-AF86-4B4003EBE439}"/>
          </ac:spMkLst>
        </pc:spChg>
        <pc:spChg chg="add del mod">
          <ac:chgData name="Ráchel Žejšková" userId="eefbe5cd-8256-4e3d-a7d0-50d249ed8780" providerId="ADAL" clId="{F0D03DCF-0093-46A5-9E49-B8C68C8258A1}" dt="2020-11-16T09:49:03.767" v="185"/>
          <ac:spMkLst>
            <pc:docMk/>
            <pc:sldMk cId="2457876436" sldId="258"/>
            <ac:spMk id="4" creationId="{B31398A1-80C9-429B-8F09-08B3415F91E8}"/>
          </ac:spMkLst>
        </pc:spChg>
        <pc:spChg chg="add mod">
          <ac:chgData name="Ráchel Žejšková" userId="eefbe5cd-8256-4e3d-a7d0-50d249ed8780" providerId="ADAL" clId="{F0D03DCF-0093-46A5-9E49-B8C68C8258A1}" dt="2020-11-17T16:26:05.778" v="2929" actId="20577"/>
          <ac:spMkLst>
            <pc:docMk/>
            <pc:sldMk cId="2457876436" sldId="258"/>
            <ac:spMk id="5" creationId="{4137413D-EB20-4AFA-BA38-59572031E2AA}"/>
          </ac:spMkLst>
        </pc:spChg>
        <pc:spChg chg="add del mod">
          <ac:chgData name="Ráchel Žejšková" userId="eefbe5cd-8256-4e3d-a7d0-50d249ed8780" providerId="ADAL" clId="{F0D03DCF-0093-46A5-9E49-B8C68C8258A1}" dt="2020-11-16T09:48:52.343" v="184" actId="21"/>
          <ac:spMkLst>
            <pc:docMk/>
            <pc:sldMk cId="2457876436" sldId="258"/>
            <ac:spMk id="9" creationId="{A1283FED-CA6E-4241-9E17-660990067604}"/>
          </ac:spMkLst>
        </pc:spChg>
        <pc:picChg chg="add del mod">
          <ac:chgData name="Ráchel Žejšková" userId="eefbe5cd-8256-4e3d-a7d0-50d249ed8780" providerId="ADAL" clId="{F0D03DCF-0093-46A5-9E49-B8C68C8258A1}" dt="2020-11-16T09:48:52.343" v="184" actId="21"/>
          <ac:picMkLst>
            <pc:docMk/>
            <pc:sldMk cId="2457876436" sldId="258"/>
            <ac:picMk id="10" creationId="{2E842DBF-E77C-438C-9BC8-DA4487B13F71}"/>
          </ac:picMkLst>
        </pc:picChg>
        <pc:picChg chg="add del mod">
          <ac:chgData name="Ráchel Žejšková" userId="eefbe5cd-8256-4e3d-a7d0-50d249ed8780" providerId="ADAL" clId="{F0D03DCF-0093-46A5-9E49-B8C68C8258A1}" dt="2020-11-16T09:48:17.594" v="177" actId="21"/>
          <ac:picMkLst>
            <pc:docMk/>
            <pc:sldMk cId="2457876436" sldId="258"/>
            <ac:picMk id="1026" creationId="{2C52CEA4-83EC-4582-BBA5-9C4CC5ADBCCF}"/>
          </ac:picMkLst>
        </pc:picChg>
        <pc:picChg chg="add del mod">
          <ac:chgData name="Ráchel Žejšková" userId="eefbe5cd-8256-4e3d-a7d0-50d249ed8780" providerId="ADAL" clId="{F0D03DCF-0093-46A5-9E49-B8C68C8258A1}" dt="2020-11-16T09:48:17.594" v="177" actId="21"/>
          <ac:picMkLst>
            <pc:docMk/>
            <pc:sldMk cId="2457876436" sldId="258"/>
            <ac:picMk id="1028" creationId="{9EF33D02-8395-4A23-A820-698EA51B4993}"/>
          </ac:picMkLst>
        </pc:picChg>
        <pc:picChg chg="add del mod">
          <ac:chgData name="Ráchel Žejšková" userId="eefbe5cd-8256-4e3d-a7d0-50d249ed8780" providerId="ADAL" clId="{F0D03DCF-0093-46A5-9E49-B8C68C8258A1}" dt="2020-11-16T09:48:44.072" v="180" actId="21"/>
          <ac:picMkLst>
            <pc:docMk/>
            <pc:sldMk cId="2457876436" sldId="258"/>
            <ac:picMk id="1030" creationId="{14A64870-3350-45DE-A844-4B61F6EFB3DE}"/>
          </ac:picMkLst>
        </pc:picChg>
        <pc:picChg chg="add mod">
          <ac:chgData name="Ráchel Žejšková" userId="eefbe5cd-8256-4e3d-a7d0-50d249ed8780" providerId="ADAL" clId="{F0D03DCF-0093-46A5-9E49-B8C68C8258A1}" dt="2020-11-16T09:49:08.495" v="187" actId="1076"/>
          <ac:picMkLst>
            <pc:docMk/>
            <pc:sldMk cId="2457876436" sldId="258"/>
            <ac:picMk id="1032" creationId="{1F314FE8-90A4-47FD-9044-2A2C838A8CD5}"/>
          </ac:picMkLst>
        </pc:picChg>
        <pc:picChg chg="add mod">
          <ac:chgData name="Ráchel Žejšková" userId="eefbe5cd-8256-4e3d-a7d0-50d249ed8780" providerId="ADAL" clId="{F0D03DCF-0093-46A5-9E49-B8C68C8258A1}" dt="2020-11-16T09:49:25.335" v="190" actId="1076"/>
          <ac:picMkLst>
            <pc:docMk/>
            <pc:sldMk cId="2457876436" sldId="258"/>
            <ac:picMk id="1034" creationId="{558082B5-9A5C-4D20-95F4-95EF699FD220}"/>
          </ac:picMkLst>
        </pc:picChg>
      </pc:sldChg>
      <pc:sldChg chg="modSp new mod">
        <pc:chgData name="Ráchel Žejšková" userId="eefbe5cd-8256-4e3d-a7d0-50d249ed8780" providerId="ADAL" clId="{F0D03DCF-0093-46A5-9E49-B8C68C8258A1}" dt="2020-11-17T16:53:58.288" v="3040" actId="20577"/>
        <pc:sldMkLst>
          <pc:docMk/>
          <pc:sldMk cId="266130450" sldId="259"/>
        </pc:sldMkLst>
        <pc:spChg chg="mod">
          <ac:chgData name="Ráchel Žejšková" userId="eefbe5cd-8256-4e3d-a7d0-50d249ed8780" providerId="ADAL" clId="{F0D03DCF-0093-46A5-9E49-B8C68C8258A1}" dt="2020-11-16T09:53:35.868" v="244" actId="5793"/>
          <ac:spMkLst>
            <pc:docMk/>
            <pc:sldMk cId="266130450" sldId="259"/>
            <ac:spMk id="2" creationId="{83DC23D7-84BB-45F7-8597-33283915C159}"/>
          </ac:spMkLst>
        </pc:spChg>
        <pc:spChg chg="mod">
          <ac:chgData name="Ráchel Žejšková" userId="eefbe5cd-8256-4e3d-a7d0-50d249ed8780" providerId="ADAL" clId="{F0D03DCF-0093-46A5-9E49-B8C68C8258A1}" dt="2020-11-17T16:53:58.288" v="3040" actId="20577"/>
          <ac:spMkLst>
            <pc:docMk/>
            <pc:sldMk cId="266130450" sldId="259"/>
            <ac:spMk id="3" creationId="{3DD536E6-EEAF-45BD-B1A8-4FA7F32BBDDC}"/>
          </ac:spMkLst>
        </pc:spChg>
      </pc:sldChg>
      <pc:sldChg chg="modSp new mod">
        <pc:chgData name="Ráchel Žejšková" userId="eefbe5cd-8256-4e3d-a7d0-50d249ed8780" providerId="ADAL" clId="{F0D03DCF-0093-46A5-9E49-B8C68C8258A1}" dt="2020-11-17T16:21:45.961" v="2906"/>
        <pc:sldMkLst>
          <pc:docMk/>
          <pc:sldMk cId="413810486" sldId="260"/>
        </pc:sldMkLst>
        <pc:spChg chg="mod">
          <ac:chgData name="Ráchel Žejšková" userId="eefbe5cd-8256-4e3d-a7d0-50d249ed8780" providerId="ADAL" clId="{F0D03DCF-0093-46A5-9E49-B8C68C8258A1}" dt="2020-11-16T09:57:47.674" v="339" actId="5793"/>
          <ac:spMkLst>
            <pc:docMk/>
            <pc:sldMk cId="413810486" sldId="260"/>
            <ac:spMk id="2" creationId="{C3846459-B494-4A80-90E2-69D73E70433B}"/>
          </ac:spMkLst>
        </pc:spChg>
        <pc:spChg chg="mod">
          <ac:chgData name="Ráchel Žejšková" userId="eefbe5cd-8256-4e3d-a7d0-50d249ed8780" providerId="ADAL" clId="{F0D03DCF-0093-46A5-9E49-B8C68C8258A1}" dt="2020-11-17T16:21:45.961" v="2906"/>
          <ac:spMkLst>
            <pc:docMk/>
            <pc:sldMk cId="413810486" sldId="260"/>
            <ac:spMk id="3" creationId="{06EFAD3B-B10A-4E3F-9E83-0AB81548AACF}"/>
          </ac:spMkLst>
        </pc:spChg>
      </pc:sldChg>
      <pc:sldChg chg="modSp new mod">
        <pc:chgData name="Ráchel Žejšková" userId="eefbe5cd-8256-4e3d-a7d0-50d249ed8780" providerId="ADAL" clId="{F0D03DCF-0093-46A5-9E49-B8C68C8258A1}" dt="2020-11-16T09:59:15.984" v="365" actId="20577"/>
        <pc:sldMkLst>
          <pc:docMk/>
          <pc:sldMk cId="4279155372" sldId="261"/>
        </pc:sldMkLst>
        <pc:spChg chg="mod">
          <ac:chgData name="Ráchel Žejšková" userId="eefbe5cd-8256-4e3d-a7d0-50d249ed8780" providerId="ADAL" clId="{F0D03DCF-0093-46A5-9E49-B8C68C8258A1}" dt="2020-11-16T09:59:00.129" v="361" actId="20577"/>
          <ac:spMkLst>
            <pc:docMk/>
            <pc:sldMk cId="4279155372" sldId="261"/>
            <ac:spMk id="2" creationId="{3BA320E4-32E7-4434-B0D9-8B66D3E63909}"/>
          </ac:spMkLst>
        </pc:spChg>
        <pc:spChg chg="mod">
          <ac:chgData name="Ráchel Žejšková" userId="eefbe5cd-8256-4e3d-a7d0-50d249ed8780" providerId="ADAL" clId="{F0D03DCF-0093-46A5-9E49-B8C68C8258A1}" dt="2020-11-16T09:59:15.984" v="365" actId="20577"/>
          <ac:spMkLst>
            <pc:docMk/>
            <pc:sldMk cId="4279155372" sldId="261"/>
            <ac:spMk id="3" creationId="{BE707067-6B64-483E-8149-7EB5F46A9837}"/>
          </ac:spMkLst>
        </pc:spChg>
      </pc:sldChg>
      <pc:sldChg chg="modSp new mod">
        <pc:chgData name="Ráchel Žejšková" userId="eefbe5cd-8256-4e3d-a7d0-50d249ed8780" providerId="ADAL" clId="{F0D03DCF-0093-46A5-9E49-B8C68C8258A1}" dt="2020-11-17T15:49:21.117" v="2128" actId="20577"/>
        <pc:sldMkLst>
          <pc:docMk/>
          <pc:sldMk cId="926676853" sldId="262"/>
        </pc:sldMkLst>
        <pc:spChg chg="mod">
          <ac:chgData name="Ráchel Žejšková" userId="eefbe5cd-8256-4e3d-a7d0-50d249ed8780" providerId="ADAL" clId="{F0D03DCF-0093-46A5-9E49-B8C68C8258A1}" dt="2020-11-16T10:18:28.506" v="481" actId="20577"/>
          <ac:spMkLst>
            <pc:docMk/>
            <pc:sldMk cId="926676853" sldId="262"/>
            <ac:spMk id="2" creationId="{79BC6118-8A1B-4F0B-AF52-1DC33276E359}"/>
          </ac:spMkLst>
        </pc:spChg>
        <pc:spChg chg="mod">
          <ac:chgData name="Ráchel Žejšková" userId="eefbe5cd-8256-4e3d-a7d0-50d249ed8780" providerId="ADAL" clId="{F0D03DCF-0093-46A5-9E49-B8C68C8258A1}" dt="2020-11-17T15:49:21.117" v="2128" actId="20577"/>
          <ac:spMkLst>
            <pc:docMk/>
            <pc:sldMk cId="926676853" sldId="262"/>
            <ac:spMk id="3" creationId="{A7FED435-2824-4A88-8F40-3C1649BD001A}"/>
          </ac:spMkLst>
        </pc:spChg>
      </pc:sldChg>
      <pc:sldChg chg="modSp new mod ord">
        <pc:chgData name="Ráchel Žejšková" userId="eefbe5cd-8256-4e3d-a7d0-50d249ed8780" providerId="ADAL" clId="{F0D03DCF-0093-46A5-9E49-B8C68C8258A1}" dt="2020-11-17T16:51:24.540" v="3008" actId="20577"/>
        <pc:sldMkLst>
          <pc:docMk/>
          <pc:sldMk cId="1802191043" sldId="263"/>
        </pc:sldMkLst>
        <pc:spChg chg="mod">
          <ac:chgData name="Ráchel Žejšková" userId="eefbe5cd-8256-4e3d-a7d0-50d249ed8780" providerId="ADAL" clId="{F0D03DCF-0093-46A5-9E49-B8C68C8258A1}" dt="2020-11-17T12:42:24.680" v="955" actId="20577"/>
          <ac:spMkLst>
            <pc:docMk/>
            <pc:sldMk cId="1802191043" sldId="263"/>
            <ac:spMk id="2" creationId="{5C8D030E-2270-4DE9-A0AC-F23FA62B80A6}"/>
          </ac:spMkLst>
        </pc:spChg>
        <pc:spChg chg="mod">
          <ac:chgData name="Ráchel Žejšková" userId="eefbe5cd-8256-4e3d-a7d0-50d249ed8780" providerId="ADAL" clId="{F0D03DCF-0093-46A5-9E49-B8C68C8258A1}" dt="2020-11-17T16:51:24.540" v="3008" actId="20577"/>
          <ac:spMkLst>
            <pc:docMk/>
            <pc:sldMk cId="1802191043" sldId="263"/>
            <ac:spMk id="3" creationId="{2F6B6178-AA23-4CE5-B41D-B7C0402B7B44}"/>
          </ac:spMkLst>
        </pc:spChg>
      </pc:sldChg>
      <pc:sldChg chg="modSp new mod">
        <pc:chgData name="Ráchel Žejšková" userId="eefbe5cd-8256-4e3d-a7d0-50d249ed8780" providerId="ADAL" clId="{F0D03DCF-0093-46A5-9E49-B8C68C8258A1}" dt="2020-11-17T17:23:00.587" v="3066" actId="5793"/>
        <pc:sldMkLst>
          <pc:docMk/>
          <pc:sldMk cId="284600629" sldId="264"/>
        </pc:sldMkLst>
        <pc:spChg chg="mod">
          <ac:chgData name="Ráchel Žejšková" userId="eefbe5cd-8256-4e3d-a7d0-50d249ed8780" providerId="ADAL" clId="{F0D03DCF-0093-46A5-9E49-B8C68C8258A1}" dt="2020-11-17T15:01:07.746" v="1328" actId="20577"/>
          <ac:spMkLst>
            <pc:docMk/>
            <pc:sldMk cId="284600629" sldId="264"/>
            <ac:spMk id="2" creationId="{6C7E3ED9-ED29-487C-8A03-BE81D45F452A}"/>
          </ac:spMkLst>
        </pc:spChg>
        <pc:spChg chg="mod">
          <ac:chgData name="Ráchel Žejšková" userId="eefbe5cd-8256-4e3d-a7d0-50d249ed8780" providerId="ADAL" clId="{F0D03DCF-0093-46A5-9E49-B8C68C8258A1}" dt="2020-11-17T17:23:00.587" v="3066" actId="5793"/>
          <ac:spMkLst>
            <pc:docMk/>
            <pc:sldMk cId="284600629" sldId="264"/>
            <ac:spMk id="3" creationId="{D95E302D-5DC3-4AE0-972B-A353C158307F}"/>
          </ac:spMkLst>
        </pc:spChg>
      </pc:sldChg>
      <pc:sldChg chg="modSp new mod">
        <pc:chgData name="Ráchel Žejšková" userId="eefbe5cd-8256-4e3d-a7d0-50d249ed8780" providerId="ADAL" clId="{F0D03DCF-0093-46A5-9E49-B8C68C8258A1}" dt="2020-11-17T15:59:19.947" v="2295" actId="20577"/>
        <pc:sldMkLst>
          <pc:docMk/>
          <pc:sldMk cId="1280127493" sldId="265"/>
        </pc:sldMkLst>
        <pc:spChg chg="mod">
          <ac:chgData name="Ráchel Žejšková" userId="eefbe5cd-8256-4e3d-a7d0-50d249ed8780" providerId="ADAL" clId="{F0D03DCF-0093-46A5-9E49-B8C68C8258A1}" dt="2020-11-17T15:59:19.947" v="2295" actId="20577"/>
          <ac:spMkLst>
            <pc:docMk/>
            <pc:sldMk cId="1280127493" sldId="265"/>
            <ac:spMk id="3" creationId="{05FD82AB-A347-49CC-B7D5-925FBF0A551E}"/>
          </ac:spMkLst>
        </pc:spChg>
      </pc:sldChg>
      <pc:sldChg chg="modSp new del mod">
        <pc:chgData name="Ráchel Žejšková" userId="eefbe5cd-8256-4e3d-a7d0-50d249ed8780" providerId="ADAL" clId="{F0D03DCF-0093-46A5-9E49-B8C68C8258A1}" dt="2020-11-17T15:32:53.152" v="1913" actId="2696"/>
        <pc:sldMkLst>
          <pc:docMk/>
          <pc:sldMk cId="4096999599" sldId="265"/>
        </pc:sldMkLst>
        <pc:spChg chg="mod">
          <ac:chgData name="Ráchel Žejšková" userId="eefbe5cd-8256-4e3d-a7d0-50d249ed8780" providerId="ADAL" clId="{F0D03DCF-0093-46A5-9E49-B8C68C8258A1}" dt="2020-11-17T15:32:27.891" v="1904" actId="20577"/>
          <ac:spMkLst>
            <pc:docMk/>
            <pc:sldMk cId="4096999599" sldId="265"/>
            <ac:spMk id="3" creationId="{91AE1FC0-578E-4DAD-99FC-F4C59CA00F20}"/>
          </ac:spMkLst>
        </pc:spChg>
      </pc:sldChg>
      <pc:sldChg chg="modSp new mod">
        <pc:chgData name="Ráchel Žejšková" userId="eefbe5cd-8256-4e3d-a7d0-50d249ed8780" providerId="ADAL" clId="{F0D03DCF-0093-46A5-9E49-B8C68C8258A1}" dt="2020-11-17T16:21:25.879" v="2904" actId="20577"/>
        <pc:sldMkLst>
          <pc:docMk/>
          <pc:sldMk cId="899169289" sldId="266"/>
        </pc:sldMkLst>
        <pc:spChg chg="mod">
          <ac:chgData name="Ráchel Žejšková" userId="eefbe5cd-8256-4e3d-a7d0-50d249ed8780" providerId="ADAL" clId="{F0D03DCF-0093-46A5-9E49-B8C68C8258A1}" dt="2020-11-17T16:07:25.279" v="2457" actId="20577"/>
          <ac:spMkLst>
            <pc:docMk/>
            <pc:sldMk cId="899169289" sldId="266"/>
            <ac:spMk id="2" creationId="{F63F0B5E-9EC7-4937-B5A7-3D99B1609482}"/>
          </ac:spMkLst>
        </pc:spChg>
        <pc:spChg chg="mod">
          <ac:chgData name="Ráchel Žejšková" userId="eefbe5cd-8256-4e3d-a7d0-50d249ed8780" providerId="ADAL" clId="{F0D03DCF-0093-46A5-9E49-B8C68C8258A1}" dt="2020-11-17T16:21:25.879" v="2904" actId="20577"/>
          <ac:spMkLst>
            <pc:docMk/>
            <pc:sldMk cId="899169289" sldId="266"/>
            <ac:spMk id="3" creationId="{24812BA2-432E-45CD-9F0F-8B6187FDA19A}"/>
          </ac:spMkLst>
        </pc:spChg>
      </pc:sldChg>
      <pc:sldChg chg="modSp new mod ord">
        <pc:chgData name="Ráchel Žejšková" userId="eefbe5cd-8256-4e3d-a7d0-50d249ed8780" providerId="ADAL" clId="{F0D03DCF-0093-46A5-9E49-B8C68C8258A1}" dt="2020-11-17T16:15:10.682" v="2490" actId="20577"/>
        <pc:sldMkLst>
          <pc:docMk/>
          <pc:sldMk cId="2682561396" sldId="267"/>
        </pc:sldMkLst>
        <pc:spChg chg="mod">
          <ac:chgData name="Ráchel Žejšková" userId="eefbe5cd-8256-4e3d-a7d0-50d249ed8780" providerId="ADAL" clId="{F0D03DCF-0093-46A5-9E49-B8C68C8258A1}" dt="2020-11-17T16:15:10.682" v="2490" actId="20577"/>
          <ac:spMkLst>
            <pc:docMk/>
            <pc:sldMk cId="2682561396" sldId="267"/>
            <ac:spMk id="2" creationId="{119F9051-FFD9-4164-956A-F6E12A47C2F0}"/>
          </ac:spMkLst>
        </pc:spChg>
        <pc:spChg chg="mod">
          <ac:chgData name="Ráchel Žejšková" userId="eefbe5cd-8256-4e3d-a7d0-50d249ed8780" providerId="ADAL" clId="{F0D03DCF-0093-46A5-9E49-B8C68C8258A1}" dt="2020-11-17T16:14:21.154" v="2461"/>
          <ac:spMkLst>
            <pc:docMk/>
            <pc:sldMk cId="2682561396" sldId="267"/>
            <ac:spMk id="3" creationId="{FFA6B191-E5A5-4F45-B1A1-FF01A144D9A5}"/>
          </ac:spMkLst>
        </pc:spChg>
      </pc:sldChg>
      <pc:sldChg chg="addSp delSp modSp new mod ord">
        <pc:chgData name="Ráchel Žejšková" userId="eefbe5cd-8256-4e3d-a7d0-50d249ed8780" providerId="ADAL" clId="{F0D03DCF-0093-46A5-9E49-B8C68C8258A1}" dt="2020-11-17T16:30:11.968" v="2987" actId="20577"/>
        <pc:sldMkLst>
          <pc:docMk/>
          <pc:sldMk cId="572518436" sldId="268"/>
        </pc:sldMkLst>
        <pc:spChg chg="mod">
          <ac:chgData name="Ráchel Žejšková" userId="eefbe5cd-8256-4e3d-a7d0-50d249ed8780" providerId="ADAL" clId="{F0D03DCF-0093-46A5-9E49-B8C68C8258A1}" dt="2020-11-17T16:30:11.968" v="2987" actId="20577"/>
          <ac:spMkLst>
            <pc:docMk/>
            <pc:sldMk cId="572518436" sldId="268"/>
            <ac:spMk id="2" creationId="{0A5863D6-ACB8-4957-ACC1-7EA4105DC003}"/>
          </ac:spMkLst>
        </pc:spChg>
        <pc:spChg chg="del">
          <ac:chgData name="Ráchel Žejšková" userId="eefbe5cd-8256-4e3d-a7d0-50d249ed8780" providerId="ADAL" clId="{F0D03DCF-0093-46A5-9E49-B8C68C8258A1}" dt="2020-11-17T16:26:49.589" v="2931"/>
          <ac:spMkLst>
            <pc:docMk/>
            <pc:sldMk cId="572518436" sldId="268"/>
            <ac:spMk id="3" creationId="{B57AC42F-AC9F-446D-A155-EDBDCC8F9805}"/>
          </ac:spMkLst>
        </pc:spChg>
        <pc:spChg chg="add del">
          <ac:chgData name="Ráchel Žejšková" userId="eefbe5cd-8256-4e3d-a7d0-50d249ed8780" providerId="ADAL" clId="{F0D03DCF-0093-46A5-9E49-B8C68C8258A1}" dt="2020-11-17T16:29:00.825" v="2962"/>
          <ac:spMkLst>
            <pc:docMk/>
            <pc:sldMk cId="572518436" sldId="268"/>
            <ac:spMk id="4" creationId="{C07FADF8-0E3F-4243-A957-78F3179037EB}"/>
          </ac:spMkLst>
        </pc:spChg>
        <pc:spChg chg="add del mod">
          <ac:chgData name="Ráchel Žejšková" userId="eefbe5cd-8256-4e3d-a7d0-50d249ed8780" providerId="ADAL" clId="{F0D03DCF-0093-46A5-9E49-B8C68C8258A1}" dt="2020-11-17T16:29:00.632" v="2961"/>
          <ac:spMkLst>
            <pc:docMk/>
            <pc:sldMk cId="572518436" sldId="268"/>
            <ac:spMk id="5" creationId="{A473DC76-4913-47BE-B6A8-FEA1AFB4D2E2}"/>
          </ac:spMkLst>
        </pc:spChg>
        <pc:spChg chg="add del mod">
          <ac:chgData name="Ráchel Žejšková" userId="eefbe5cd-8256-4e3d-a7d0-50d249ed8780" providerId="ADAL" clId="{F0D03DCF-0093-46A5-9E49-B8C68C8258A1}" dt="2020-11-17T16:29:00.424" v="2960"/>
          <ac:spMkLst>
            <pc:docMk/>
            <pc:sldMk cId="572518436" sldId="268"/>
            <ac:spMk id="6" creationId="{1D299D3C-F142-4BF2-BBBA-AB98C5D6000E}"/>
          </ac:spMkLst>
        </pc:spChg>
        <pc:spChg chg="add del mod">
          <ac:chgData name="Ráchel Žejšková" userId="eefbe5cd-8256-4e3d-a7d0-50d249ed8780" providerId="ADAL" clId="{F0D03DCF-0093-46A5-9E49-B8C68C8258A1}" dt="2020-11-17T16:29:00.248" v="2959"/>
          <ac:spMkLst>
            <pc:docMk/>
            <pc:sldMk cId="572518436" sldId="268"/>
            <ac:spMk id="7" creationId="{AD01B2E9-BC34-4A7A-9DE6-ABCEA1F0B4EF}"/>
          </ac:spMkLst>
        </pc:spChg>
        <pc:spChg chg="add del mod">
          <ac:chgData name="Ráchel Žejšková" userId="eefbe5cd-8256-4e3d-a7d0-50d249ed8780" providerId="ADAL" clId="{F0D03DCF-0093-46A5-9E49-B8C68C8258A1}" dt="2020-11-17T16:29:00.032" v="2958"/>
          <ac:spMkLst>
            <pc:docMk/>
            <pc:sldMk cId="572518436" sldId="268"/>
            <ac:spMk id="8" creationId="{4B0B0A14-CE0D-451E-88B1-250BEBB7F37F}"/>
          </ac:spMkLst>
        </pc:spChg>
        <pc:spChg chg="add del mod">
          <ac:chgData name="Ráchel Žejšková" userId="eefbe5cd-8256-4e3d-a7d0-50d249ed8780" providerId="ADAL" clId="{F0D03DCF-0093-46A5-9E49-B8C68C8258A1}" dt="2020-11-17T16:28:59.848" v="2957"/>
          <ac:spMkLst>
            <pc:docMk/>
            <pc:sldMk cId="572518436" sldId="268"/>
            <ac:spMk id="9" creationId="{ACE1EFE8-D5C0-4420-8470-8A003D3D6E2B}"/>
          </ac:spMkLst>
        </pc:spChg>
        <pc:spChg chg="add del mod">
          <ac:chgData name="Ráchel Žejšková" userId="eefbe5cd-8256-4e3d-a7d0-50d249ed8780" providerId="ADAL" clId="{F0D03DCF-0093-46A5-9E49-B8C68C8258A1}" dt="2020-11-17T16:28:59.664" v="2956"/>
          <ac:spMkLst>
            <pc:docMk/>
            <pc:sldMk cId="572518436" sldId="268"/>
            <ac:spMk id="10" creationId="{1A77FD82-7507-4A65-9B01-D4629AD541AE}"/>
          </ac:spMkLst>
        </pc:spChg>
        <pc:spChg chg="add del mod">
          <ac:chgData name="Ráchel Žejšková" userId="eefbe5cd-8256-4e3d-a7d0-50d249ed8780" providerId="ADAL" clId="{F0D03DCF-0093-46A5-9E49-B8C68C8258A1}" dt="2020-11-17T16:28:59.456" v="2955"/>
          <ac:spMkLst>
            <pc:docMk/>
            <pc:sldMk cId="572518436" sldId="268"/>
            <ac:spMk id="11" creationId="{C54581D0-CD43-4971-94CA-905B3394D3DE}"/>
          </ac:spMkLst>
        </pc:spChg>
        <pc:spChg chg="add del mod">
          <ac:chgData name="Ráchel Žejšková" userId="eefbe5cd-8256-4e3d-a7d0-50d249ed8780" providerId="ADAL" clId="{F0D03DCF-0093-46A5-9E49-B8C68C8258A1}" dt="2020-11-17T16:28:59.287" v="2954"/>
          <ac:spMkLst>
            <pc:docMk/>
            <pc:sldMk cId="572518436" sldId="268"/>
            <ac:spMk id="12" creationId="{20993AC6-216E-419A-B521-BBC144E3DB17}"/>
          </ac:spMkLst>
        </pc:spChg>
        <pc:spChg chg="add del mod">
          <ac:chgData name="Ráchel Žejšková" userId="eefbe5cd-8256-4e3d-a7d0-50d249ed8780" providerId="ADAL" clId="{F0D03DCF-0093-46A5-9E49-B8C68C8258A1}" dt="2020-11-17T16:28:59.079" v="2953"/>
          <ac:spMkLst>
            <pc:docMk/>
            <pc:sldMk cId="572518436" sldId="268"/>
            <ac:spMk id="13" creationId="{3EC39CD3-816E-492B-98C4-8EFA820D816C}"/>
          </ac:spMkLst>
        </pc:spChg>
        <pc:spChg chg="add del mod">
          <ac:chgData name="Ráchel Žejšková" userId="eefbe5cd-8256-4e3d-a7d0-50d249ed8780" providerId="ADAL" clId="{F0D03DCF-0093-46A5-9E49-B8C68C8258A1}" dt="2020-11-17T16:28:58.904" v="2952"/>
          <ac:spMkLst>
            <pc:docMk/>
            <pc:sldMk cId="572518436" sldId="268"/>
            <ac:spMk id="14" creationId="{56F64740-C91F-44E6-A2CF-71D84973EB51}"/>
          </ac:spMkLst>
        </pc:spChg>
        <pc:spChg chg="add del mod">
          <ac:chgData name="Ráchel Žejšková" userId="eefbe5cd-8256-4e3d-a7d0-50d249ed8780" providerId="ADAL" clId="{F0D03DCF-0093-46A5-9E49-B8C68C8258A1}" dt="2020-11-17T16:28:58.567" v="2951"/>
          <ac:spMkLst>
            <pc:docMk/>
            <pc:sldMk cId="572518436" sldId="268"/>
            <ac:spMk id="15" creationId="{56CE86FA-B35D-4319-BFC7-5FE84E9FF8A6}"/>
          </ac:spMkLst>
        </pc:spChg>
        <pc:spChg chg="add del mod">
          <ac:chgData name="Ráchel Žejšková" userId="eefbe5cd-8256-4e3d-a7d0-50d249ed8780" providerId="ADAL" clId="{F0D03DCF-0093-46A5-9E49-B8C68C8258A1}" dt="2020-11-17T16:28:58.376" v="2950"/>
          <ac:spMkLst>
            <pc:docMk/>
            <pc:sldMk cId="572518436" sldId="268"/>
            <ac:spMk id="16" creationId="{1B734317-D631-476A-947C-5E2A97536973}"/>
          </ac:spMkLst>
        </pc:spChg>
        <pc:spChg chg="add del mod">
          <ac:chgData name="Ráchel Žejšková" userId="eefbe5cd-8256-4e3d-a7d0-50d249ed8780" providerId="ADAL" clId="{F0D03DCF-0093-46A5-9E49-B8C68C8258A1}" dt="2020-11-17T16:28:58.199" v="2949"/>
          <ac:spMkLst>
            <pc:docMk/>
            <pc:sldMk cId="572518436" sldId="268"/>
            <ac:spMk id="17" creationId="{BD3C9136-C1AD-4A08-9570-118D368CA5AF}"/>
          </ac:spMkLst>
        </pc:spChg>
        <pc:spChg chg="add del">
          <ac:chgData name="Ráchel Žejšková" userId="eefbe5cd-8256-4e3d-a7d0-50d249ed8780" providerId="ADAL" clId="{F0D03DCF-0093-46A5-9E49-B8C68C8258A1}" dt="2020-11-17T16:29:12.495" v="2964"/>
          <ac:spMkLst>
            <pc:docMk/>
            <pc:sldMk cId="572518436" sldId="268"/>
            <ac:spMk id="18" creationId="{B72EA77B-0B4C-4A4A-8139-8CB757722D40}"/>
          </ac:spMkLst>
        </pc:spChg>
        <pc:spChg chg="add del mod">
          <ac:chgData name="Ráchel Žejšková" userId="eefbe5cd-8256-4e3d-a7d0-50d249ed8780" providerId="ADAL" clId="{F0D03DCF-0093-46A5-9E49-B8C68C8258A1}" dt="2020-11-17T16:29:22.240" v="2968"/>
          <ac:spMkLst>
            <pc:docMk/>
            <pc:sldMk cId="572518436" sldId="268"/>
            <ac:spMk id="19" creationId="{4D581E3B-14B3-4464-9FCD-849E64BEC1EA}"/>
          </ac:spMkLst>
        </pc:spChg>
        <pc:picChg chg="add mod">
          <ac:chgData name="Ráchel Žejšková" userId="eefbe5cd-8256-4e3d-a7d0-50d249ed8780" providerId="ADAL" clId="{F0D03DCF-0093-46A5-9E49-B8C68C8258A1}" dt="2020-11-17T16:28:46.479" v="2934" actId="1076"/>
          <ac:picMkLst>
            <pc:docMk/>
            <pc:sldMk cId="572518436" sldId="268"/>
            <ac:picMk id="1026" creationId="{FAD349DA-FB0F-43EC-BA77-118B0CB1E86A}"/>
          </ac:picMkLst>
        </pc:picChg>
        <pc:picChg chg="add mod">
          <ac:chgData name="Ráchel Žejšková" userId="eefbe5cd-8256-4e3d-a7d0-50d249ed8780" providerId="ADAL" clId="{F0D03DCF-0093-46A5-9E49-B8C68C8258A1}" dt="2020-11-17T16:29:39.629" v="2971" actId="1076"/>
          <ac:picMkLst>
            <pc:docMk/>
            <pc:sldMk cId="572518436" sldId="268"/>
            <ac:picMk id="1060" creationId="{380B37A3-DA65-4A1A-8F34-77D1473B25E1}"/>
          </ac:picMkLst>
        </pc:picChg>
      </pc:sldChg>
    </pc:docChg>
  </pc:docChgLst>
  <pc:docChgLst>
    <pc:chgData name="Alžběta Suchánková" userId="S::suchankova.alzbeta@gvm.cz::a279cb64-204f-47bc-b484-55e82e6f4efc" providerId="AD" clId="Web-{FB3A1AFC-F319-4F08-8FC5-2A40F70C5DCA}"/>
    <pc:docChg chg="addSld modSld">
      <pc:chgData name="Alžběta Suchánková" userId="S::suchankova.alzbeta@gvm.cz::a279cb64-204f-47bc-b484-55e82e6f4efc" providerId="AD" clId="Web-{FB3A1AFC-F319-4F08-8FC5-2A40F70C5DCA}" dt="2020-11-17T17:44:12.403" v="47" actId="14100"/>
      <pc:docMkLst>
        <pc:docMk/>
      </pc:docMkLst>
      <pc:sldChg chg="modSp">
        <pc:chgData name="Alžběta Suchánková" userId="S::suchankova.alzbeta@gvm.cz::a279cb64-204f-47bc-b484-55e82e6f4efc" providerId="AD" clId="Web-{FB3A1AFC-F319-4F08-8FC5-2A40F70C5DCA}" dt="2020-11-17T17:43:33.731" v="3" actId="20577"/>
        <pc:sldMkLst>
          <pc:docMk/>
          <pc:sldMk cId="899169289" sldId="266"/>
        </pc:sldMkLst>
        <pc:spChg chg="mod">
          <ac:chgData name="Alžběta Suchánková" userId="S::suchankova.alzbeta@gvm.cz::a279cb64-204f-47bc-b484-55e82e6f4efc" providerId="AD" clId="Web-{FB3A1AFC-F319-4F08-8FC5-2A40F70C5DCA}" dt="2020-11-17T17:43:33.731" v="3" actId="20577"/>
          <ac:spMkLst>
            <pc:docMk/>
            <pc:sldMk cId="899169289" sldId="266"/>
            <ac:spMk id="3" creationId="{24812BA2-432E-45CD-9F0F-8B6187FDA19A}"/>
          </ac:spMkLst>
        </pc:spChg>
      </pc:sldChg>
      <pc:sldChg chg="modSp new">
        <pc:chgData name="Alžběta Suchánková" userId="S::suchankova.alzbeta@gvm.cz::a279cb64-204f-47bc-b484-55e82e6f4efc" providerId="AD" clId="Web-{FB3A1AFC-F319-4F08-8FC5-2A40F70C5DCA}" dt="2020-11-17T17:44:12.403" v="47" actId="14100"/>
        <pc:sldMkLst>
          <pc:docMk/>
          <pc:sldMk cId="3126880453" sldId="269"/>
        </pc:sldMkLst>
        <pc:spChg chg="mod">
          <ac:chgData name="Alžběta Suchánková" userId="S::suchankova.alzbeta@gvm.cz::a279cb64-204f-47bc-b484-55e82e6f4efc" providerId="AD" clId="Web-{FB3A1AFC-F319-4F08-8FC5-2A40F70C5DCA}" dt="2020-11-17T17:44:07.169" v="46" actId="14100"/>
          <ac:spMkLst>
            <pc:docMk/>
            <pc:sldMk cId="3126880453" sldId="269"/>
            <ac:spMk id="2" creationId="{16E43EF2-6BF5-43E0-B92C-A6783A00DFE3}"/>
          </ac:spMkLst>
        </pc:spChg>
        <pc:spChg chg="mod">
          <ac:chgData name="Alžběta Suchánková" userId="S::suchankova.alzbeta@gvm.cz::a279cb64-204f-47bc-b484-55e82e6f4efc" providerId="AD" clId="Web-{FB3A1AFC-F319-4F08-8FC5-2A40F70C5DCA}" dt="2020-11-17T17:44:12.403" v="47" actId="14100"/>
          <ac:spMkLst>
            <pc:docMk/>
            <pc:sldMk cId="3126880453" sldId="269"/>
            <ac:spMk id="3" creationId="{C268BB04-5701-4D1C-8D25-ECFE0467C7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11/17/2020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11/17/2020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Franti%C5%A1ka_Plam%C3%ADnkov%C3%A1" TargetMode="External"/><Relationship Id="rId2" Type="http://schemas.openxmlformats.org/officeDocument/2006/relationships/hyperlink" Target="https://www.ceskatelevize.cz/porady/11787255937-zapomenuta-frantiska-plaminkova/21856226689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mistory.cz/wp-content/uploads/2015/04/Foto-Horak-mladi.jpg" TargetMode="External"/><Relationship Id="rId2" Type="http://schemas.openxmlformats.org/officeDocument/2006/relationships/hyperlink" Target="https://upload.wikimedia.org/wikipedia/commons/8/8b/Franti%C5%A1ka_Plam%C3%ADnkov%C3%A1_1921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Františka Plamínková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Vypracovaly: Alžběta Suchánková a Ráchel Žejšková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863D6-ACB8-4957-ACC1-7EA4105D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PhDr. Albína Honzáková. Fotografie (z let asi 1920-1922) z archivu Elišky Krásnohorské">
            <a:extLst>
              <a:ext uri="{FF2B5EF4-FFF2-40B4-BE49-F238E27FC236}">
                <a16:creationId xmlns:a16="http://schemas.microsoft.com/office/drawing/2014/main" id="{FAD349DA-FB0F-43EC-BA77-118B0CB1E8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83" y="2014194"/>
            <a:ext cx="2578608" cy="390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Němečtí policisté jsou podezřelí ze založení extremistické buňky,  vyměňovali si fotky Hitlera - Seznam Zprávy">
            <a:extLst>
              <a:ext uri="{FF2B5EF4-FFF2-40B4-BE49-F238E27FC236}">
                <a16:creationId xmlns:a16="http://schemas.microsoft.com/office/drawing/2014/main" id="{380B37A3-DA65-4A1A-8F34-77D1473B2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286" y="2758349"/>
            <a:ext cx="3217507" cy="241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518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F0B5E-9EC7-4937-B5A7-3D99B1609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Konec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812BA2-432E-45CD-9F0F-8B6187FDA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/>
              <a:t>V roce 1939 byla zatčena a vězněna několik týdnů</a:t>
            </a:r>
          </a:p>
          <a:p>
            <a:endParaRPr lang="cs-CZ"/>
          </a:p>
          <a:p>
            <a:r>
              <a:rPr lang="cs-CZ"/>
              <a:t>Poté se snažila pokračovat ve své činnosti, což bylo odvážné, protože ji gestapo stále sledovalo</a:t>
            </a:r>
          </a:p>
          <a:p>
            <a:endParaRPr lang="cs-CZ"/>
          </a:p>
          <a:p>
            <a:r>
              <a:rPr lang="cs-CZ"/>
              <a:t>V době druhého stanného práva vyhlášeného po atentátu byla Františka znovu zatčena</a:t>
            </a:r>
          </a:p>
          <a:p>
            <a:endParaRPr lang="cs-CZ"/>
          </a:p>
          <a:p>
            <a:r>
              <a:rPr lang="cs-CZ"/>
              <a:t>Několik dní byla v Terezíně a poté 30.června bez soudu popravena na Kobyliské střelnici</a:t>
            </a:r>
          </a:p>
          <a:p>
            <a:endParaRPr lang="cs-CZ"/>
          </a:p>
          <a:p>
            <a:r>
              <a:rPr lang="cs-CZ"/>
              <a:t>Ve věku 67 let</a:t>
            </a:r>
          </a:p>
        </p:txBody>
      </p:sp>
    </p:spTree>
    <p:extLst>
      <p:ext uri="{BB962C8B-B14F-4D97-AF65-F5344CB8AC3E}">
        <p14:creationId xmlns:p14="http://schemas.microsoft.com/office/powerpoint/2010/main" val="89916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46459-B494-4A80-90E2-69D73E704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FAD3B-B10A-4E3F-9E83-0AB81548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https://www.ceskatelevize.cz/porady/11787255937-zapomenuta-frantiska-plaminkova/21856226689/</a:t>
            </a:r>
            <a:endParaRPr lang="cs-CZ"/>
          </a:p>
          <a:p>
            <a:r>
              <a:rPr lang="cs-CZ"/>
              <a:t>https://dvojka.rozhlas.cz/zivotni-lasku-obetovala-boji-za-prava-zen-zemrela-na-popravisti-osudove-zeny-8163629</a:t>
            </a:r>
          </a:p>
          <a:p>
            <a:r>
              <a:rPr lang="cs-CZ">
                <a:hlinkClick r:id="rId3"/>
              </a:rPr>
              <a:t>https://cs.wikipedia.org/wiki/Franti%C5%A1ka_Plam%C3%ADnkov%C3%A1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10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320E4-32E7-4434-B0D9-8B66D3E6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 obrázků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07067-6B64-483E-8149-7EB5F46A9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https://upload.wikimedia.org/wikipedia/commons/8/8b/Franti%C5%A1ka_Plam%C3%ADnkov%C3%A1_1921.jpg</a:t>
            </a:r>
            <a:endParaRPr lang="cs-CZ"/>
          </a:p>
          <a:p>
            <a:r>
              <a:rPr lang="cs-CZ">
                <a:hlinkClick r:id="rId3"/>
              </a:rPr>
              <a:t>http://www.femistory.cz/wp-content/uploads/2015/04/Foto-Horak-mladi.jpg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155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43EF2-6BF5-43E0-B92C-A6783A00D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62740"/>
          </a:xfrm>
        </p:spPr>
        <p:txBody>
          <a:bodyPr/>
          <a:lstStyle/>
          <a:p>
            <a:r>
              <a:rPr lang="cs-CZ"/>
              <a:t>DĚKUJEME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68BB04-5701-4D1C-8D25-ECFE0467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880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137413D-EB20-4AFA-BA38-59572031E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Františka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1F314FE8-90A4-47FD-9044-2A2C838A8C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161" y="240851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558082B5-9A5C-4D20-95F4-95EF699F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852" y="2056622"/>
            <a:ext cx="1960876" cy="255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87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CFDE7-7195-4F0A-B3E0-6D82A583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E20B3-0DA1-4218-8ADD-35F02BF47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Narodila se 5. února 1875</a:t>
            </a:r>
          </a:p>
          <a:p>
            <a:endParaRPr lang="cs-CZ"/>
          </a:p>
          <a:p>
            <a:r>
              <a:rPr lang="cs-CZ"/>
              <a:t>Úmrtí 30. června 1942</a:t>
            </a:r>
          </a:p>
          <a:p>
            <a:endParaRPr lang="cs-CZ"/>
          </a:p>
          <a:p>
            <a:r>
              <a:rPr lang="cs-CZ"/>
              <a:t>Otec vlastnil podnik</a:t>
            </a:r>
          </a:p>
          <a:p>
            <a:endParaRPr lang="cs-CZ"/>
          </a:p>
          <a:p>
            <a:r>
              <a:rPr lang="cs-CZ"/>
              <a:t>Spisovatelka, novinářka, politička, učitelka, sufražetka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35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D030E-2270-4DE9-A0AC-F23FA62B8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Osobní život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B6178-AA23-4CE5-B41D-B7C0402B7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Františka měla dvě sestry</a:t>
            </a:r>
          </a:p>
          <a:p>
            <a:endParaRPr lang="cs-CZ"/>
          </a:p>
          <a:p>
            <a:r>
              <a:rPr lang="cs-CZ"/>
              <a:t>Jako mladá chodila do tanečních</a:t>
            </a:r>
          </a:p>
          <a:p>
            <a:endParaRPr lang="cs-CZ"/>
          </a:p>
          <a:p>
            <a:r>
              <a:rPr lang="cs-CZ"/>
              <a:t>Stala se učitelkou</a:t>
            </a:r>
          </a:p>
          <a:p>
            <a:endParaRPr lang="cs-CZ"/>
          </a:p>
          <a:p>
            <a:r>
              <a:rPr lang="cs-CZ"/>
              <a:t>Nikdy se nevdala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191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C23D7-84BB-45F7-8597-33283915C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Mládí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D536E6-EEAF-45BD-B1A8-4FA7F32BB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Nastoupila na obecnou, měšťanskou školu a Ústav pro vzdělání učitelek v Praze</a:t>
            </a:r>
          </a:p>
          <a:p>
            <a:endParaRPr lang="cs-CZ"/>
          </a:p>
          <a:p>
            <a:r>
              <a:rPr lang="cs-CZ"/>
              <a:t>Odmaturovala s vyznamenáním</a:t>
            </a:r>
          </a:p>
          <a:p>
            <a:endParaRPr lang="cs-CZ"/>
          </a:p>
          <a:p>
            <a:r>
              <a:rPr lang="cs-CZ"/>
              <a:t>První zaměstnání bylo učitelství</a:t>
            </a:r>
          </a:p>
          <a:p>
            <a:endParaRPr lang="cs-CZ"/>
          </a:p>
          <a:p>
            <a:r>
              <a:rPr lang="cs-CZ"/>
              <a:t>Stýkala se s rodinou Masarykových</a:t>
            </a:r>
          </a:p>
          <a:p>
            <a:endParaRPr lang="cs-CZ"/>
          </a:p>
          <a:p>
            <a:r>
              <a:rPr lang="cs-CZ"/>
              <a:t>1879 – účast na 1. sjezdu československých žen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6118-8A1B-4F0B-AF52-1DC33276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FED435-2824-4A88-8F40-3C1649BD0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/>
              <a:t>1903 – členka Spolku českých učitelek</a:t>
            </a:r>
          </a:p>
          <a:p>
            <a:pPr marL="0" indent="0">
              <a:buNone/>
            </a:pPr>
            <a:r>
              <a:rPr lang="cs-CZ"/>
              <a:t>             - stala se zakladatelkou Ženského klubu českého</a:t>
            </a:r>
          </a:p>
          <a:p>
            <a:endParaRPr lang="cs-CZ"/>
          </a:p>
          <a:p>
            <a:r>
              <a:rPr lang="cs-CZ"/>
              <a:t>1905 -   zakladatelka Výboru pro volební právo žen</a:t>
            </a:r>
          </a:p>
          <a:p>
            <a:endParaRPr lang="cs-CZ"/>
          </a:p>
          <a:p>
            <a:r>
              <a:rPr lang="cs-CZ"/>
              <a:t>1907 – volební řád do Sněmovny království českého(1861) nevylučuje ženy z akt. a pas.          	volebního práva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1908 – mezinárodní kongres v Amsterdamu(volební právo žen)</a:t>
            </a:r>
          </a:p>
          <a:p>
            <a:pPr marL="0" indent="0">
              <a:buNone/>
            </a:pPr>
            <a:r>
              <a:rPr lang="cs-CZ"/>
              <a:t>            - přivedla české ženské hnutí na mezinárodní platformu</a:t>
            </a:r>
          </a:p>
          <a:p>
            <a:pPr marL="0" indent="0">
              <a:buNone/>
            </a:pPr>
            <a:r>
              <a:rPr lang="cs-CZ"/>
              <a:t>            - definitivně jmenována učitelkou</a:t>
            </a:r>
          </a:p>
          <a:p>
            <a:pPr marL="0" indent="0">
              <a:buNone/>
            </a:pPr>
            <a:r>
              <a:rPr lang="cs-CZ"/>
              <a:t>            - spolupracovala a cestovala s Albínou Honzákovou</a:t>
            </a:r>
          </a:p>
          <a:p>
            <a:pPr marL="0" indent="0">
              <a:buNone/>
            </a:pPr>
            <a:r>
              <a:rPr lang="cs-CZ"/>
              <a:t>   1908,1909,1912 – usilovala o zvolení ženy za poslankyni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67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66DB4-8AFA-400C-9CBC-57756953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FD82AB-A347-49CC-B7D5-925FBF0A5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1919 – zrušen celibát učitelek</a:t>
            </a:r>
          </a:p>
          <a:p>
            <a:endParaRPr lang="cs-CZ"/>
          </a:p>
          <a:p>
            <a:r>
              <a:rPr lang="cs-CZ"/>
              <a:t>1923 – založila Ženskou národní radu a byla její předsedkyní až do roku 1942</a:t>
            </a:r>
          </a:p>
          <a:p>
            <a:endParaRPr lang="cs-CZ"/>
          </a:p>
          <a:p>
            <a:r>
              <a:rPr lang="cs-CZ"/>
              <a:t>1926 – Mezinárodní aliance pro volební žen </a:t>
            </a:r>
          </a:p>
          <a:p>
            <a:endParaRPr lang="cs-CZ"/>
          </a:p>
          <a:p>
            <a:r>
              <a:rPr lang="cs-CZ"/>
              <a:t>1930 – Open </a:t>
            </a:r>
            <a:r>
              <a:rPr lang="cs-CZ" err="1"/>
              <a:t>Door</a:t>
            </a:r>
            <a:r>
              <a:rPr lang="cs-CZ"/>
              <a:t> International</a:t>
            </a:r>
          </a:p>
          <a:p>
            <a:endParaRPr lang="cs-CZ"/>
          </a:p>
          <a:p>
            <a:r>
              <a:rPr lang="cs-CZ"/>
              <a:t>1931 – Mezinárodní federace výdělečně činných žen</a:t>
            </a:r>
          </a:p>
        </p:txBody>
      </p:sp>
    </p:spTree>
    <p:extLst>
      <p:ext uri="{BB962C8B-B14F-4D97-AF65-F5344CB8AC3E}">
        <p14:creationId xmlns:p14="http://schemas.microsoft.com/office/powerpoint/2010/main" val="128012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7E3ED9-ED29-487C-8A03-BE81D45F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E302D-5DC3-4AE0-972B-A353C1583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1914 – začíná první světová válka</a:t>
            </a:r>
          </a:p>
          <a:p>
            <a:pPr marL="0" indent="0">
              <a:buNone/>
            </a:pPr>
            <a:r>
              <a:rPr lang="cs-CZ"/>
              <a:t>            - muži odcházejí na frontu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Františka v roce 1918 vstoupila do České strany národně sociální ve které byla až do roku 1938</a:t>
            </a:r>
          </a:p>
          <a:p>
            <a:endParaRPr lang="cs-CZ"/>
          </a:p>
          <a:p>
            <a:r>
              <a:rPr lang="cs-CZ"/>
              <a:t>29. února 1920 byla vydána Ústava československého národa</a:t>
            </a:r>
          </a:p>
          <a:p>
            <a:r>
              <a:rPr lang="cs-CZ"/>
              <a:t>        - mohou volit všichni bez rozdílu pohlaví</a:t>
            </a:r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0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F9051-FFD9-4164-956A-F6E12A47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Dopis pro Hitlera 1937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A6B191-E5A5-4F45-B1A1-FF01A144D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>
                <a:solidFill>
                  <a:srgbClr val="000000"/>
                </a:solidFill>
                <a:effectLst/>
                <a:latin typeface="rozhlas_medium"/>
              </a:rPr>
              <a:t>Pane kancléři,</a:t>
            </a:r>
            <a:br>
              <a:rPr lang="cs-CZ" b="0" i="0">
                <a:solidFill>
                  <a:srgbClr val="000000"/>
                </a:solidFill>
                <a:effectLst/>
                <a:latin typeface="rozhlas_medium"/>
              </a:rPr>
            </a:br>
            <a:br>
              <a:rPr lang="cs-CZ" b="0" i="0">
                <a:solidFill>
                  <a:srgbClr val="000000"/>
                </a:solidFill>
                <a:effectLst/>
                <a:latin typeface="rozhlas_medium"/>
              </a:rPr>
            </a:br>
            <a:r>
              <a:rPr lang="cs-CZ" b="0" i="0">
                <a:solidFill>
                  <a:srgbClr val="000000"/>
                </a:solidFill>
                <a:effectLst/>
                <a:latin typeface="rozhlas_medium"/>
              </a:rPr>
              <a:t>v řadě nesprávností, jež jste vyslovil ve své pondělní řeči a jež jsou vysvětlitelné jen historickými a národopisnými omyly, dotkl jste se těžkou urážkou našeho prezidenta doktora Beneše. I tato urážka snad je vysvětlitelnou nedostatkem informací, jimž podléhá diktátor, jehož okolí ho informuje toliko o věcech, které jsou ve směru jeho přání. Proto píši.</a:t>
            </a:r>
            <a:br>
              <a:rPr lang="cs-CZ" b="0" i="0">
                <a:solidFill>
                  <a:srgbClr val="000000"/>
                </a:solidFill>
                <a:effectLst/>
                <a:latin typeface="rozhlas_medium"/>
              </a:rPr>
            </a:br>
            <a:br>
              <a:rPr lang="cs-CZ" b="0" i="0">
                <a:solidFill>
                  <a:srgbClr val="000000"/>
                </a:solidFill>
                <a:effectLst/>
                <a:latin typeface="rozhlas_medium"/>
              </a:rPr>
            </a:br>
            <a:r>
              <a:rPr lang="cs-CZ" b="0" i="0">
                <a:solidFill>
                  <a:srgbClr val="000000"/>
                </a:solidFill>
                <a:effectLst/>
                <a:latin typeface="rozhlas_medium"/>
              </a:rPr>
              <a:t>Letadlem jsem navštívila 13. až 15. května jižní Francii a tam, nikoli v Československé republice, jsem tiskem a hlasem lidu přesvědčována, že německá armáda se pohybuje k hranicím Československé republiky. Jak lze tedy říci, že to byl výmysl prezidenta doktora Beneše? Jako poctivá demokratka považuji za svoji lidskou povinnost vám, pane kancléři, napsat tato slova s pevnou vírou, že i proti vojenské přesile pravda zvítězí.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561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F736DD108374CA9E600A12DCFF9A7" ma:contentTypeVersion="7" ma:contentTypeDescription="Vytvoří nový dokument" ma:contentTypeScope="" ma:versionID="eff03b81392bc16eb0e867a83772cfd5">
  <xsd:schema xmlns:xsd="http://www.w3.org/2001/XMLSchema" xmlns:xs="http://www.w3.org/2001/XMLSchema" xmlns:p="http://schemas.microsoft.com/office/2006/metadata/properties" xmlns:ns3="f0aa2d22-7b08-44b1-8b3b-df6393111e95" xmlns:ns4="9c371a44-f1c6-4427-a64a-1cad1e8dde62" targetNamespace="http://schemas.microsoft.com/office/2006/metadata/properties" ma:root="true" ma:fieldsID="9d6eb6370588600afda1687c6ab55a22" ns3:_="" ns4:_="">
    <xsd:import namespace="f0aa2d22-7b08-44b1-8b3b-df6393111e95"/>
    <xsd:import namespace="9c371a44-f1c6-4427-a64a-1cad1e8dde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aa2d22-7b08-44b1-8b3b-df6393111e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71a44-f1c6-4427-a64a-1cad1e8dde6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FD93B5-F907-4F57-BAE2-ECDA966560CD}">
  <ds:schemaRefs>
    <ds:schemaRef ds:uri="9c371a44-f1c6-4427-a64a-1cad1e8dde62"/>
    <ds:schemaRef ds:uri="f0aa2d22-7b08-44b1-8b3b-df6393111e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D3AFB55-FE79-4F6F-9507-68FA1A6E03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13F103-B6A9-41F0-B599-A2BA3EC7412D}">
  <ds:schemaRefs>
    <ds:schemaRef ds:uri="9c371a44-f1c6-4427-a64a-1cad1e8dde62"/>
    <ds:schemaRef ds:uri="f0aa2d22-7b08-44b1-8b3b-df6393111e9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tf00001232</Template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Savon</vt:lpstr>
      <vt:lpstr>Františka Plamínková</vt:lpstr>
      <vt:lpstr>Františka</vt:lpstr>
      <vt:lpstr>Základní informace</vt:lpstr>
      <vt:lpstr>Osobní život</vt:lpstr>
      <vt:lpstr>Mládí </vt:lpstr>
      <vt:lpstr>Činnost</vt:lpstr>
      <vt:lpstr>PowerPoint Presentation</vt:lpstr>
      <vt:lpstr>Politika</vt:lpstr>
      <vt:lpstr>Dopis pro Hitlera 1937</vt:lpstr>
      <vt:lpstr>PowerPoint Presentation</vt:lpstr>
      <vt:lpstr>Konec života</vt:lpstr>
      <vt:lpstr>Zdroje </vt:lpstr>
      <vt:lpstr>Zdroje obrázků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Františka </dc:title>
  <dc:creator>Ráchel Žejšková</dc:creator>
  <cp:revision>1</cp:revision>
  <dcterms:created xsi:type="dcterms:W3CDTF">2020-11-16T08:26:08Z</dcterms:created>
  <dcterms:modified xsi:type="dcterms:W3CDTF">2020-11-17T17:44:20Z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0x010100BC9F736DD108374CA9E600A12DCFF9A7</vt:lpwstr>
  </property>
</Properties>
</file>