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93" r:id="rId3"/>
    <p:sldId id="267" r:id="rId4"/>
    <p:sldId id="306" r:id="rId5"/>
    <p:sldId id="271" r:id="rId6"/>
    <p:sldId id="297" r:id="rId7"/>
    <p:sldId id="259" r:id="rId8"/>
    <p:sldId id="299" r:id="rId9"/>
    <p:sldId id="266" r:id="rId10"/>
    <p:sldId id="300" r:id="rId11"/>
    <p:sldId id="301" r:id="rId12"/>
    <p:sldId id="296" r:id="rId13"/>
    <p:sldId id="268" r:id="rId14"/>
    <p:sldId id="294" r:id="rId15"/>
    <p:sldId id="303" r:id="rId16"/>
    <p:sldId id="298" r:id="rId17"/>
    <p:sldId id="273" r:id="rId18"/>
    <p:sldId id="292" r:id="rId19"/>
    <p:sldId id="280" r:id="rId20"/>
    <p:sldId id="279" r:id="rId21"/>
    <p:sldId id="284" r:id="rId22"/>
    <p:sldId id="270" r:id="rId23"/>
    <p:sldId id="307" r:id="rId24"/>
    <p:sldId id="287" r:id="rId25"/>
    <p:sldId id="285" r:id="rId26"/>
    <p:sldId id="265" r:id="rId27"/>
    <p:sldId id="283" r:id="rId28"/>
    <p:sldId id="286" r:id="rId29"/>
    <p:sldId id="276" r:id="rId30"/>
    <p:sldId id="278" r:id="rId31"/>
    <p:sldId id="261" r:id="rId32"/>
    <p:sldId id="291" r:id="rId33"/>
    <p:sldId id="272" r:id="rId34"/>
    <p:sldId id="275" r:id="rId35"/>
    <p:sldId id="290" r:id="rId36"/>
    <p:sldId id="263" r:id="rId37"/>
    <p:sldId id="262" r:id="rId38"/>
    <p:sldId id="282" r:id="rId39"/>
    <p:sldId id="264" r:id="rId40"/>
    <p:sldId id="258" r:id="rId41"/>
    <p:sldId id="30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8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6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9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0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3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D5188A4B-7D99-4AFA-9F9D-FFFACB4F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475" y="5921375"/>
            <a:ext cx="730250" cy="730250"/>
          </a:xfrm>
          <a:prstGeom prst="rect">
            <a:avLst/>
          </a:prstGeom>
        </p:spPr>
      </p:pic>
      <p:sp useBgFill="1">
        <p:nvSpPr>
          <p:cNvPr id="106" name="Rectangle 106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7E5C2-F1F0-4D8A-B491-6C55FD992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157" y="-1122783"/>
            <a:ext cx="12843574" cy="8064556"/>
          </a:xfrm>
          <a:prstGeom prst="rect">
            <a:avLst/>
          </a:prstGeom>
        </p:spPr>
      </p:pic>
      <p:sp>
        <p:nvSpPr>
          <p:cNvPr id="108" name="Rectangle 108">
            <a:extLst>
              <a:ext uri="{FF2B5EF4-FFF2-40B4-BE49-F238E27FC236}">
                <a16:creationId xmlns:a16="http://schemas.microsoft.com/office/drawing/2014/main" id="{AC8494C5-ED44-4EAD-9213-4FBAA4BB7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82" cy="42134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9750" y="1234141"/>
            <a:ext cx="8572500" cy="1733178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DOBA COVIDOVÁ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584280" y="3039781"/>
            <a:ext cx="12773614" cy="764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"/>
              </a:rPr>
              <a:t>Výtvarná reflexe studentů Gymnázia Velké Meziříčí 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5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" y="5171392"/>
            <a:ext cx="12180241" cy="930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                 </a:t>
            </a:r>
            <a:r>
              <a:rPr lang="en-US" sz="2800" dirty="0" err="1">
                <a:latin typeface="Avenir Next LT Pro"/>
              </a:rPr>
              <a:t>Markéta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Čechmanová</a:t>
            </a:r>
            <a:r>
              <a:rPr lang="en-US" sz="2800" b="1" dirty="0">
                <a:latin typeface="Avenir Next LT Pro"/>
              </a:rPr>
              <a:t>                                        </a:t>
            </a:r>
            <a:r>
              <a:rPr lang="en-US" sz="2800" dirty="0" err="1">
                <a:latin typeface="Avenir Next LT Pro"/>
              </a:rPr>
              <a:t>Natálie</a:t>
            </a:r>
            <a:r>
              <a:rPr lang="en-US" sz="2800" dirty="0">
                <a:latin typeface="Avenir Next LT Pro"/>
              </a:rPr>
              <a:t> </a:t>
            </a:r>
            <a:r>
              <a:rPr lang="en-US" sz="2800" dirty="0" err="1">
                <a:latin typeface="Avenir Next LT Pro"/>
              </a:rPr>
              <a:t>Báňová</a:t>
            </a:r>
            <a:br>
              <a:rPr lang="en-US" sz="2800" dirty="0">
                <a:latin typeface="Avenir Next LT Pro"/>
              </a:rPr>
            </a:br>
            <a:r>
              <a:rPr lang="en-US" sz="2800" b="1" dirty="0">
                <a:latin typeface="Avenir Next LT Pro"/>
              </a:rPr>
              <a:t>                  </a:t>
            </a:r>
            <a:r>
              <a:rPr lang="en-US" sz="2800" b="1" dirty="0" err="1">
                <a:latin typeface="Avenir Next LT Pro"/>
              </a:rPr>
              <a:t>Náš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tichý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nepřítel</a:t>
            </a:r>
            <a:r>
              <a:rPr lang="en-US" sz="2800" b="1" dirty="0">
                <a:latin typeface="Avenir Next LT Pro"/>
              </a:rPr>
              <a:t>     </a:t>
            </a:r>
            <a:r>
              <a:rPr lang="cs-CZ" sz="2800" b="1" dirty="0">
                <a:latin typeface="Avenir Next LT Pro"/>
              </a:rPr>
              <a:t>  </a:t>
            </a:r>
            <a:r>
              <a:rPr lang="en-US" sz="2800" b="1" dirty="0">
                <a:latin typeface="Avenir Next LT Pro"/>
              </a:rPr>
              <a:t>     </a:t>
            </a:r>
            <a:r>
              <a:rPr lang="en-US" sz="2800" dirty="0">
                <a:latin typeface="Avenir Next LT Pro"/>
              </a:rPr>
              <a:t>                          </a:t>
            </a:r>
            <a:r>
              <a:rPr lang="en-US" sz="2800" dirty="0" err="1"/>
              <a:t>Rouška</a:t>
            </a:r>
            <a:r>
              <a:rPr lang="en-US" sz="2800" dirty="0"/>
              <a:t> </a:t>
            </a:r>
            <a:r>
              <a:rPr lang="en-US" sz="2800" dirty="0" err="1"/>
              <a:t>sem</a:t>
            </a:r>
            <a:r>
              <a:rPr lang="en-US" sz="2800" dirty="0"/>
              <a:t>, </a:t>
            </a:r>
            <a:r>
              <a:rPr lang="en-US" sz="2800" dirty="0" err="1"/>
              <a:t>rouška</a:t>
            </a:r>
            <a:r>
              <a:rPr lang="en-US" sz="2800" dirty="0"/>
              <a:t> tam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EDCCC2-2AAD-4815-BB08-D58C275A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938" y="-675872"/>
            <a:ext cx="3653606" cy="500310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924B40C-5CC1-47B5-B710-63785BCC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19979" y="-681168"/>
            <a:ext cx="3677619" cy="498040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21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08" y="2606950"/>
            <a:ext cx="4095295" cy="1325563"/>
          </a:xfrm>
        </p:spPr>
        <p:txBody>
          <a:bodyPr/>
          <a:lstStyle/>
          <a:p>
            <a:pPr algn="ctr"/>
            <a:r>
              <a:rPr lang="en-US" sz="3600" dirty="0">
                <a:latin typeface="Avenir Next LT Pro"/>
              </a:rPr>
              <a:t>Adam </a:t>
            </a:r>
            <a:r>
              <a:rPr lang="en-US" sz="3600" dirty="0" err="1">
                <a:latin typeface="Avenir Next LT Pro"/>
              </a:rPr>
              <a:t>Trojánek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Modelka</a:t>
            </a:r>
            <a:r>
              <a:rPr lang="en-US" sz="3600" dirty="0"/>
              <a:t> </a:t>
            </a:r>
            <a:r>
              <a:rPr lang="en-US" dirty="0"/>
              <a:t> 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C4C6E05-081D-40EB-B857-C7E22C4BE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286" y="-3837"/>
            <a:ext cx="5266378" cy="6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1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3" y="4775444"/>
            <a:ext cx="11999469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Ema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Valová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točí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dál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        </a:t>
            </a:r>
            <a:r>
              <a:rPr lang="en-US" sz="2800" dirty="0">
                <a:solidFill>
                  <a:srgbClr val="243341"/>
                </a:solidFill>
              </a:rPr>
              <a:t>Adéla</a:t>
            </a:r>
            <a:r>
              <a:rPr lang="en-US" sz="2800" dirty="0"/>
              <a:t> </a:t>
            </a:r>
            <a:r>
              <a:rPr lang="en-US" sz="2800" dirty="0" err="1"/>
              <a:t>Drápelová</a:t>
            </a:r>
            <a:r>
              <a:rPr lang="en-US" sz="2800" dirty="0"/>
              <a:t> </a:t>
            </a:r>
            <a:r>
              <a:rPr lang="en-US" sz="2800" dirty="0" err="1">
                <a:latin typeface="Avenir Next LT Pro"/>
              </a:rPr>
              <a:t>Izolovaný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svět</a:t>
            </a:r>
            <a:endParaRPr lang="en-US" sz="2800" dirty="0"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570805-D53E-4CC5-8EEC-0D8D05D8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59" y="16814"/>
            <a:ext cx="3774149" cy="37135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667B2C-F463-4A9A-94AE-B7317C25A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474" y="9863"/>
            <a:ext cx="5874554" cy="372493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2684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37" y="2290585"/>
            <a:ext cx="519818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latin typeface="Avenir Next LT Pro"/>
              </a:rPr>
              <a:t>Ludmila Svobodová</a:t>
            </a:r>
            <a:r>
              <a:rPr lang="en-US" sz="3600" dirty="0"/>
              <a:t> </a:t>
            </a:r>
            <a:r>
              <a:rPr lang="en-US" sz="3600" dirty="0" err="1"/>
              <a:t>Hrdinové</a:t>
            </a:r>
            <a:r>
              <a:rPr lang="en-US" sz="3600" dirty="0"/>
              <a:t> v </a:t>
            </a:r>
            <a:r>
              <a:rPr lang="en-US" sz="3600" dirty="0" err="1"/>
              <a:t>první</a:t>
            </a:r>
            <a:r>
              <a:rPr lang="en-US" sz="3600" dirty="0"/>
              <a:t> </a:t>
            </a:r>
            <a:r>
              <a:rPr lang="en-US" sz="3600" dirty="0" err="1"/>
              <a:t>linii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CF72A6-E14B-4030-A843-5AD9E42C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95" y="9429"/>
            <a:ext cx="4927737" cy="681520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9674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06" y="4333514"/>
            <a:ext cx="9850100" cy="1325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</a:t>
            </a:r>
            <a:r>
              <a:rPr lang="en-US" sz="2800" dirty="0"/>
              <a:t> </a:t>
            </a:r>
            <a:r>
              <a:rPr lang="en-US" sz="2800" err="1"/>
              <a:t>Republika</a:t>
            </a:r>
            <a:r>
              <a:rPr lang="en-US" sz="2800" dirty="0"/>
              <a:t> v kriz</a:t>
            </a:r>
            <a:r>
              <a:rPr lang="en-US" sz="2800" dirty="0">
                <a:solidFill>
                  <a:srgbClr val="243341"/>
                </a:solidFill>
              </a:rPr>
              <a:t>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      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                                                                                    </a:t>
            </a: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Helena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Šťávová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</a:rPr>
              <a:t>Každodenní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chaos </a:t>
            </a:r>
            <a:r>
              <a:rPr lang="en-US" sz="3200" dirty="0"/>
              <a:t> 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90F694D-CF8D-4D45-95BD-7C679054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36" y="950706"/>
            <a:ext cx="5145993" cy="377154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3BC355-C934-4D06-BB65-0424CF34A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803" y="954732"/>
            <a:ext cx="3742344" cy="51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8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43" y="333511"/>
            <a:ext cx="10573962" cy="6219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Nela Bílková </a:t>
            </a:r>
            <a:r>
              <a:rPr lang="en-US" sz="3200" dirty="0" err="1">
                <a:latin typeface="Avenir Next LT Pro"/>
              </a:rPr>
              <a:t>Uvězněni</a:t>
            </a:r>
            <a:r>
              <a:rPr lang="en-US" sz="3200" dirty="0"/>
              <a:t>  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9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C4C6B68-1CB9-4673-BB9A-FE92301D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792669" y="-1056192"/>
            <a:ext cx="5787877" cy="99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F17E9E-C4DC-4E1A-B063-2B69E5F1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377802"/>
            <a:ext cx="12188291" cy="4156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092" y="1369033"/>
            <a:ext cx="4517003" cy="20796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Anna </a:t>
            </a:r>
            <a:r>
              <a:rPr lang="en-US" sz="2800" dirty="0" err="1">
                <a:latin typeface="Avenir Next LT Pro"/>
              </a:rPr>
              <a:t>Kolouchová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/>
              <a:t>CO </a:t>
            </a:r>
            <a:r>
              <a:rPr lang="en-US" sz="2800" b="1" dirty="0" err="1"/>
              <a:t>VIDíme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dirty="0">
                <a:latin typeface="Avenir Next LT Pro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ZdeněkPospíšil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Překážky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pandemie</a:t>
            </a:r>
            <a:br>
              <a:rPr lang="en-US" sz="2800" b="1" dirty="0">
                <a:latin typeface="Avenir Next LT Pro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769070-50C1-4F18-99A3-DAAF572D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84431" y="2631601"/>
            <a:ext cx="2779322" cy="39208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5BDB1C-669D-47D6-AB2E-921EBF2B1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20" y="-30589"/>
            <a:ext cx="5179019" cy="689833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DD0468C-CA77-4504-9441-66B8876B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15641" y="-34643"/>
            <a:ext cx="790434" cy="6816606"/>
            <a:chOff x="11015641" y="-67895"/>
            <a:chExt cx="790434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02834EBC-9614-48DD-A01C-7EF5F3096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3416" y="663728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719AC4D0-537E-427C-80CB-70E2360E3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0441" y="7095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1098DC6D-EDD0-4EDC-BE54-51F64196F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4371" y="5851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5651F56B-DC63-4BE5-81B5-4F4F6E60C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785" y="32840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9F47D31E-6D19-488B-BDAA-81944354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703" y="201528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E327FCC8-DCF0-4392-9C7A-AFA5F302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466" y="221284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851871BF-DEB2-45C5-B5A6-9704BF95E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1805" y="104268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7FF7FE84-68CE-47CB-9EB7-C99A33D57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5492" y="8301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03298318-7E29-4FF8-8F02-EAE2A0A8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2716" y="131382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97E2805B-997C-4DD8-A0D2-6462C4BC9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3192" y="1750926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144B71C2-DAF2-4CCD-91BD-572544BA6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0276" y="1528334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896F19AD-4A5E-4C08-BEC9-5A8BDA84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5526" y="107143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A9F78A7D-BE39-4A72-AB8A-8FC9D52BA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518" y="77932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0053EFC5-D6A5-408B-8003-88CB94DBE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487" y="93374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0B9C9BD-DBA9-49E4-BEA8-155C13E0A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492" y="36931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E36D8A5F-8F8B-4AE2-8278-BC38AC02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573" y="117251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32D20331-40BD-49DE-942C-9FD88092F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420" y="53293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1D1667D0-ADD9-47B1-AD61-A975A2B7B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433" y="138211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A30E60BF-6ECE-4E1D-B60F-C65D4A20A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129" y="221215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DACAFE65-93D8-4156-9899-61F27C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582" y="1591860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8E6B6DAB-70EF-498A-AE19-D30F90E7C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6032" y="17421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25DC7AE-E9C5-44A8-B87D-7FF4E078C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1263" y="182165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E82E0203-1F99-4FAD-BBDE-5B9F49C4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7560" y="205601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728C9D19-2FA8-4C25-8D29-9DA1BEED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6798" y="63975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B28CA0BF-3BDE-4B56-814A-572C46C6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9170" y="87079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10DF4181-89FA-4D43-982F-0579C509B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829" y="110859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D77A7D03-74D7-41DB-8860-326A8ED3D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6879" y="2121647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D18957CE-44EB-4ADB-B823-3701E172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715" y="1899194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1424E945-7586-4A44-8970-548B6149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7272" y="1584406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50A1E5AF-02C3-49C0-A553-15A894CB5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8288" y="43516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C9E32DEE-1F5F-4E02-9E54-0F19FAB38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257" y="8915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68368A4C-7E44-422E-87AB-A1A51B062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060" y="1372055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A5A3256A-D594-4DE7-9631-8E07DC603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0912" y="199496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B81B93C8-2E3F-4D05-831A-33B1BFA1C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8351" y="2683910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01ACD26-7EBB-4656-8BCD-EB739CF79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9878" y="502806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8F72E9BD-0FE4-471F-BEB9-EF20240D6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8308" y="2397597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313AFD5A-7E1C-4F5E-B7D9-E4CF3A3E6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6756" y="472902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BA1543D7-925E-41F7-B781-AA2E868F3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4894" y="444854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08A0BC75-3223-4E92-8C75-1F91AC8F2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5255" y="418731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D01F3432-050D-4AD5-845F-4F8ED4347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7031" y="3684836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8A03A41C-29E1-472B-8FFE-EFAAA6E9E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1496" y="3088806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A466FA0C-6392-4355-836B-01DF37602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2136" y="33287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BC085EFF-1A2A-4403-A7AB-AAE6881E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5871" y="3927868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41F8C575-2577-4019-AA31-5A79CB012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0850" y="534055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028C620C-A6AF-4966-A3E5-817658AC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8841" y="565171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21A98D25-D3DB-4A82-A65B-EA75215E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502" y="6416972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9">
              <a:extLst>
                <a:ext uri="{FF2B5EF4-FFF2-40B4-BE49-F238E27FC236}">
                  <a16:creationId xmlns:a16="http://schemas.microsoft.com/office/drawing/2014/main" id="{2922726A-B4D4-419E-A823-8B82105AC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724" y="589041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54DD548B-A5A0-45BB-B5B3-680F96FE4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425" y="619983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2">
              <a:extLst>
                <a:ext uri="{FF2B5EF4-FFF2-40B4-BE49-F238E27FC236}">
                  <a16:creationId xmlns:a16="http://schemas.microsoft.com/office/drawing/2014/main" id="{8AE2B30B-A08B-4A5E-8B4B-7E3E1DDF7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9605" y="3214890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3">
              <a:extLst>
                <a:ext uri="{FF2B5EF4-FFF2-40B4-BE49-F238E27FC236}">
                  <a16:creationId xmlns:a16="http://schemas.microsoft.com/office/drawing/2014/main" id="{EC3EF2D4-894D-4E5E-8B50-B933BB4DA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18" y="430620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4">
              <a:extLst>
                <a:ext uri="{FF2B5EF4-FFF2-40B4-BE49-F238E27FC236}">
                  <a16:creationId xmlns:a16="http://schemas.microsoft.com/office/drawing/2014/main" id="{EFDB410A-16F6-4A8E-AB4D-79463D2F2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448" y="530352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5">
              <a:extLst>
                <a:ext uri="{FF2B5EF4-FFF2-40B4-BE49-F238E27FC236}">
                  <a16:creationId xmlns:a16="http://schemas.microsoft.com/office/drawing/2014/main" id="{7805BC9C-BF27-49BD-ACFA-85EB22055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100" y="451442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6">
              <a:extLst>
                <a:ext uri="{FF2B5EF4-FFF2-40B4-BE49-F238E27FC236}">
                  <a16:creationId xmlns:a16="http://schemas.microsoft.com/office/drawing/2014/main" id="{2DF19F69-120D-400D-A7DC-00D9ED353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596541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7F03234C-C0B7-4646-9079-EF890461F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3003" y="297895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860FD483-5703-46C0-9B4E-FB0D9FC9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672" y="481904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9">
              <a:extLst>
                <a:ext uri="{FF2B5EF4-FFF2-40B4-BE49-F238E27FC236}">
                  <a16:creationId xmlns:a16="http://schemas.microsoft.com/office/drawing/2014/main" id="{C2850025-069E-479E-835B-8E0BFB3A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2780" y="506016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0">
              <a:extLst>
                <a:ext uri="{FF2B5EF4-FFF2-40B4-BE49-F238E27FC236}">
                  <a16:creationId xmlns:a16="http://schemas.microsoft.com/office/drawing/2014/main" id="{66F65D99-168B-4FE7-A2CF-45A08CE57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7744" y="251686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1">
              <a:extLst>
                <a:ext uri="{FF2B5EF4-FFF2-40B4-BE49-F238E27FC236}">
                  <a16:creationId xmlns:a16="http://schemas.microsoft.com/office/drawing/2014/main" id="{4ED87AD0-F352-4BBD-8F07-28828D44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619742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id="{B80FE150-1C5C-407C-9FB1-AD399CA3C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405" y="551543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id="{6001B2AD-4BA3-473D-86AA-4424A2392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3195" y="399956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id="{A51FE02E-196F-4528-A88E-0400B17F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1044" y="575539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id="{A68200A1-6949-47BE-9702-D22B9935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103" y="2749487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id="{9B030772-1641-4AE7-997C-C9B905FF6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8248" y="376843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id="{E784E52B-F776-4BA8-9465-9EC2095BB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505" y="3534968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id="{50658251-3147-49A7-8B49-C7EE3E90F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2119" y="642663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2">
              <a:extLst>
                <a:ext uri="{FF2B5EF4-FFF2-40B4-BE49-F238E27FC236}">
                  <a16:creationId xmlns:a16="http://schemas.microsoft.com/office/drawing/2014/main" id="{A3C5EC67-7B3D-4DE5-85EF-021F31BDF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3937" y="286928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CE63D6AD-E7AF-4A38-A2BE-680DD3EEB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295" y="400789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4">
              <a:extLst>
                <a:ext uri="{FF2B5EF4-FFF2-40B4-BE49-F238E27FC236}">
                  <a16:creationId xmlns:a16="http://schemas.microsoft.com/office/drawing/2014/main" id="{C5629DB2-A649-4F68-9180-BD9DBCDC1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246" y="260097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5">
              <a:extLst>
                <a:ext uri="{FF2B5EF4-FFF2-40B4-BE49-F238E27FC236}">
                  <a16:creationId xmlns:a16="http://schemas.microsoft.com/office/drawing/2014/main" id="{41782877-8FB5-419B-A05E-8F7605222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877" y="3744989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6">
              <a:extLst>
                <a:ext uri="{FF2B5EF4-FFF2-40B4-BE49-F238E27FC236}">
                  <a16:creationId xmlns:a16="http://schemas.microsoft.com/office/drawing/2014/main" id="{3F2471DE-2C1D-4CFD-AFD2-E5AACB82E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59" y="5291425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7">
              <a:extLst>
                <a:ext uri="{FF2B5EF4-FFF2-40B4-BE49-F238E27FC236}">
                  <a16:creationId xmlns:a16="http://schemas.microsoft.com/office/drawing/2014/main" id="{A8AD176B-168B-4C0F-A6F7-025FABE0E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1839" y="4507447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8">
              <a:extLst>
                <a:ext uri="{FF2B5EF4-FFF2-40B4-BE49-F238E27FC236}">
                  <a16:creationId xmlns:a16="http://schemas.microsoft.com/office/drawing/2014/main" id="{592880CA-E10B-4F8A-8052-4344B21A3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9227" y="3164707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9">
              <a:extLst>
                <a:ext uri="{FF2B5EF4-FFF2-40B4-BE49-F238E27FC236}">
                  <a16:creationId xmlns:a16="http://schemas.microsoft.com/office/drawing/2014/main" id="{D5CE9872-5CE2-4E65-BE47-48C43F157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8484" y="557367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0">
              <a:extLst>
                <a:ext uri="{FF2B5EF4-FFF2-40B4-BE49-F238E27FC236}">
                  <a16:creationId xmlns:a16="http://schemas.microsoft.com/office/drawing/2014/main" id="{312DCD36-7675-4326-A414-F166E63C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2697" y="616541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1">
              <a:extLst>
                <a:ext uri="{FF2B5EF4-FFF2-40B4-BE49-F238E27FC236}">
                  <a16:creationId xmlns:a16="http://schemas.microsoft.com/office/drawing/2014/main" id="{B5BF8B8F-E0EE-464E-AB2D-9F6643EA1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0027" y="505302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2">
              <a:extLst>
                <a:ext uri="{FF2B5EF4-FFF2-40B4-BE49-F238E27FC236}">
                  <a16:creationId xmlns:a16="http://schemas.microsoft.com/office/drawing/2014/main" id="{06B44450-212F-4C4B-9780-344E3F82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764" y="48261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3">
              <a:extLst>
                <a:ext uri="{FF2B5EF4-FFF2-40B4-BE49-F238E27FC236}">
                  <a16:creationId xmlns:a16="http://schemas.microsoft.com/office/drawing/2014/main" id="{46EFD8FC-A492-471F-B89E-277586878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37" y="4326526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4">
              <a:extLst>
                <a:ext uri="{FF2B5EF4-FFF2-40B4-BE49-F238E27FC236}">
                  <a16:creationId xmlns:a16="http://schemas.microsoft.com/office/drawing/2014/main" id="{FBA61875-CD9B-485D-AED7-0D1D27594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589" y="59068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5">
              <a:extLst>
                <a:ext uri="{FF2B5EF4-FFF2-40B4-BE49-F238E27FC236}">
                  <a16:creationId xmlns:a16="http://schemas.microsoft.com/office/drawing/2014/main" id="{18D9E3B8-A295-49AC-BBA7-79F09176F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598" y="236120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7">
              <a:extLst>
                <a:ext uri="{FF2B5EF4-FFF2-40B4-BE49-F238E27FC236}">
                  <a16:creationId xmlns:a16="http://schemas.microsoft.com/office/drawing/2014/main" id="{028FEB1D-F38E-4123-8224-9824E92A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844" y="3525489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5">
              <a:extLst>
                <a:ext uri="{FF2B5EF4-FFF2-40B4-BE49-F238E27FC236}">
                  <a16:creationId xmlns:a16="http://schemas.microsoft.com/office/drawing/2014/main" id="{EB63A4ED-EA66-41B3-998F-9FDE1EB38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6103" y="6353308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7">
              <a:extLst>
                <a:ext uri="{FF2B5EF4-FFF2-40B4-BE49-F238E27FC236}">
                  <a16:creationId xmlns:a16="http://schemas.microsoft.com/office/drawing/2014/main" id="{2C29DDB7-4050-4232-8C35-D65D6E553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3582" y="65763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8">
              <a:extLst>
                <a:ext uri="{FF2B5EF4-FFF2-40B4-BE49-F238E27FC236}">
                  <a16:creationId xmlns:a16="http://schemas.microsoft.com/office/drawing/2014/main" id="{2004BDCD-93B2-4EE2-BEDA-63247A601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4143" y="5622758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1A8B89E3-5317-4121-91A8-4EEE04A1E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7260" y="-4638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49C40701-1845-48B1-8778-286E03B2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591" y="663280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331A6E99-EDA9-4381-90CC-701907933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08425" y="4476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65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5358" y="2381966"/>
            <a:ext cx="10416887" cy="146126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Vít Beránek</a:t>
            </a:r>
            <a:br>
              <a:rPr lang="en-US" sz="3200" dirty="0"/>
            </a:b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Trosečník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v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bouři</a:t>
            </a:r>
            <a:r>
              <a:rPr lang="en-US" sz="32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C7AF56D-2D65-440C-8F44-7FF9E1953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35828" y="856710"/>
            <a:ext cx="5717381" cy="50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8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212" y="2539130"/>
            <a:ext cx="42772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venir Next LT Pro"/>
              </a:rPr>
              <a:t>Anna Sedláčková</a:t>
            </a:r>
            <a:br>
              <a:rPr lang="en-US" dirty="0"/>
            </a:br>
            <a:r>
              <a:rPr lang="en-US" dirty="0" err="1"/>
              <a:t>Jde</a:t>
            </a:r>
            <a:r>
              <a:rPr lang="en-US" dirty="0"/>
              <a:t> mi z toho </a:t>
            </a:r>
            <a:br>
              <a:rPr lang="en-US" dirty="0"/>
            </a:br>
            <a:r>
              <a:rPr lang="en-US" dirty="0" err="1"/>
              <a:t>hlava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 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C0A765-66E9-4DB3-BB0F-7D9710C1A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361" y="6409"/>
            <a:ext cx="4897422" cy="34813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8E705A5-8A12-4EDA-B626-56C456DB6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90274" y="3487718"/>
            <a:ext cx="4891597" cy="3367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75056-A393-4EA7-ABE5-F7DE403203D0}"/>
              </a:ext>
            </a:extLst>
          </p:cNvPr>
          <p:cNvSpPr txBox="1"/>
          <p:nvPr/>
        </p:nvSpPr>
        <p:spPr>
          <a:xfrm>
            <a:off x="3149600" y="3937000"/>
            <a:ext cx="27432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endParaRPr lang="en-US" sz="2400" b="1">
              <a:solidFill>
                <a:srgbClr val="927952"/>
              </a:solidFill>
              <a:latin typeface="Modern Love"/>
            </a:endParaRPr>
          </a:p>
        </p:txBody>
      </p:sp>
    </p:spTree>
    <p:extLst>
      <p:ext uri="{BB962C8B-B14F-4D97-AF65-F5344CB8AC3E}">
        <p14:creationId xmlns:p14="http://schemas.microsoft.com/office/powerpoint/2010/main" val="41997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22" y="502920"/>
            <a:ext cx="11590190" cy="1325563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r>
              <a:rPr lang="en-US" sz="2800" dirty="0">
                <a:ea typeface="+mj-lt"/>
                <a:cs typeface="+mj-lt"/>
              </a:rPr>
              <a:t>Eliška </a:t>
            </a:r>
            <a:r>
              <a:rPr lang="en-US" sz="2800" dirty="0" err="1">
                <a:ea typeface="+mj-lt"/>
                <a:cs typeface="+mj-lt"/>
              </a:rPr>
              <a:t>Rosecká</a:t>
            </a:r>
            <a:r>
              <a:rPr lang="en-US" sz="2800" dirty="0"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Tři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kovidové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 </a:t>
            </a:r>
            <a:r>
              <a:rPr lang="en-US" sz="2800" dirty="0">
                <a:solidFill>
                  <a:srgbClr val="243341"/>
                </a:solidFill>
                <a:latin typeface="Avenir Next LT Pro"/>
                <a:ea typeface="+mj-lt"/>
                <a:cs typeface="+mj-lt"/>
              </a:rPr>
              <a:t>           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Bára 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Šteflová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Nezvaný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 host</a:t>
            </a:r>
          </a:p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1D68A4-59BF-4228-959B-6B2AF12B7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94344" y="2119933"/>
            <a:ext cx="4629842" cy="328489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BEFF9F-39E3-4ABE-A8B8-2DECCBC20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147" y="1462130"/>
            <a:ext cx="2868818" cy="463154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C6BCF20-A114-499E-A285-780273C96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"/>
          <a:stretch/>
        </p:blipFill>
        <p:spPr>
          <a:xfrm>
            <a:off x="-40942" y="1461510"/>
            <a:ext cx="5489500" cy="46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32" y="2877847"/>
            <a:ext cx="9656757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Vojtěch Pánek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Útržky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pandemie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 </a:t>
            </a: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r>
              <a:rPr lang="en-US" sz="3200" dirty="0">
                <a:latin typeface="Avenir Next LT Pro"/>
              </a:rPr>
              <a:t>Stanislav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 err="1">
                <a:latin typeface="Avenir Next LT Pro"/>
              </a:rPr>
              <a:t>Coufal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/>
              <a:t>Lockdown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81DED3-B382-43B6-B266-A98895CB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49" y="1416287"/>
            <a:ext cx="4561874" cy="30910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CDB188-4AE6-443B-A3C9-D1DAFD36F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192" y="3385355"/>
            <a:ext cx="4755079" cy="34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3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Milan  Dobrovolný </a:t>
            </a:r>
            <a:r>
              <a:rPr lang="en-US" dirty="0" err="1">
                <a:latin typeface="Avenir Next LT Pro"/>
              </a:rPr>
              <a:t>Časová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osa</a:t>
            </a:r>
            <a:endParaRPr lang="en-US" dirty="0"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FBBAD0-1CA3-4064-897C-E9487244C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766" y="1726486"/>
            <a:ext cx="7254525" cy="51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9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241" y="4927377"/>
            <a:ext cx="9634011" cy="1325563"/>
          </a:xfrm>
        </p:spPr>
        <p:txBody>
          <a:bodyPr/>
          <a:lstStyle/>
          <a:p>
            <a:r>
              <a:rPr lang="en-US" sz="3600" dirty="0">
                <a:latin typeface="Avenir Next LT Pro"/>
              </a:rPr>
              <a:t>Marie </a:t>
            </a:r>
            <a:r>
              <a:rPr lang="en-US" sz="3600" dirty="0" err="1">
                <a:latin typeface="Avenir Next LT Pro"/>
              </a:rPr>
              <a:t>Fňukalová</a:t>
            </a:r>
            <a:r>
              <a:rPr lang="en-US" sz="3600" dirty="0">
                <a:latin typeface="Avenir Next LT Pro"/>
              </a:rPr>
              <a:t> </a:t>
            </a:r>
            <a:r>
              <a:rPr lang="en-US" sz="3600" b="1" dirty="0">
                <a:latin typeface="Avenir Next LT Pro"/>
              </a:rPr>
              <a:t>V </a:t>
            </a:r>
            <a:r>
              <a:rPr lang="en-US" sz="3600" b="1" dirty="0" err="1">
                <a:latin typeface="Avenir Next LT Pro"/>
              </a:rPr>
              <a:t>hlavě</a:t>
            </a:r>
            <a:endParaRPr lang="en-US" dirty="0" err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9DAC56-A6CB-423E-A176-9C489E06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22755" y="-2133"/>
            <a:ext cx="3532964" cy="48950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0D2162-40A1-44A5-8F29-775A0538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3"/>
          <a:stretch/>
        </p:blipFill>
        <p:spPr>
          <a:xfrm rot="5400000">
            <a:off x="327915" y="1642959"/>
            <a:ext cx="5939370" cy="44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3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4309BC99-8B90-492B-8F66-491E3816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14" y="13415"/>
            <a:ext cx="3103973" cy="2643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01F89-4BA8-427A-A3F2-F8DFDB734773}"/>
              </a:ext>
            </a:extLst>
          </p:cNvPr>
          <p:cNvSpPr txBox="1"/>
          <p:nvPr/>
        </p:nvSpPr>
        <p:spPr>
          <a:xfrm>
            <a:off x="4632001" y="925956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</a:rPr>
              <a:t>Robin </a:t>
            </a:r>
            <a:r>
              <a:rPr lang="en-US" sz="2800" dirty="0" err="1">
                <a:solidFill>
                  <a:srgbClr val="927952"/>
                </a:solidFill>
              </a:rPr>
              <a:t>Káňa</a:t>
            </a:r>
            <a:r>
              <a:rPr lang="en-US" sz="28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800" dirty="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Covid </a:t>
            </a:r>
            <a:endParaRPr lang="en-US" sz="28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2095506-DD72-45FF-B88C-8D02EFF5D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72" y="3214285"/>
            <a:ext cx="3083379" cy="3638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1420E-9533-48FD-A264-2F5CD0FF2966}"/>
              </a:ext>
            </a:extLst>
          </p:cNvPr>
          <p:cNvSpPr txBox="1"/>
          <p:nvPr/>
        </p:nvSpPr>
        <p:spPr>
          <a:xfrm>
            <a:off x="4357375" y="397600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</a:rPr>
              <a:t>Samuel Tůma</a:t>
            </a:r>
            <a:br>
              <a:rPr lang="en-US" sz="2800" dirty="0"/>
            </a:br>
            <a:r>
              <a:rPr lang="en-US" sz="2800" dirty="0" err="1">
                <a:solidFill>
                  <a:srgbClr val="243341"/>
                </a:solidFill>
                <a:latin typeface="Modern Love"/>
              </a:rPr>
              <a:t>Koronavirus</a:t>
            </a:r>
            <a:endParaRPr lang="en-US" sz="2800" dirty="0" err="1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331FBFB-4A51-46B7-AC95-05EE2DFC8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09" y="1999204"/>
            <a:ext cx="3496632" cy="360783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2BAF2F5-F434-4786-AC59-EF5FAEC3B5F4}"/>
              </a:ext>
            </a:extLst>
          </p:cNvPr>
          <p:cNvSpPr txBox="1"/>
          <p:nvPr/>
        </p:nvSpPr>
        <p:spPr>
          <a:xfrm>
            <a:off x="488043" y="922564"/>
            <a:ext cx="34417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  <a:latin typeface="Avenir Next LT Pro"/>
              </a:rPr>
              <a:t>Žaneta </a:t>
            </a:r>
            <a:r>
              <a:rPr lang="en-US" sz="2800" dirty="0" err="1">
                <a:solidFill>
                  <a:srgbClr val="927952"/>
                </a:solidFill>
                <a:latin typeface="Avenir Next LT Pro"/>
              </a:rPr>
              <a:t>Požárová</a:t>
            </a:r>
            <a:endParaRPr lang="en-US" dirty="0" err="1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Ruka Covidu-19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0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61" y="2646263"/>
            <a:ext cx="10416887" cy="146126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Ráchel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Žejšková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RoUšKA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SMRTI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46F8A1-D6E4-4B49-BAA2-A3AB51E2F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46833" y="536480"/>
            <a:ext cx="3568709" cy="250508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D37D61D-3E5E-4FC0-A942-FFDAC785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6385" y="3857530"/>
            <a:ext cx="3479807" cy="253083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92883CD-DB85-4E65-B44B-16451D557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48731" y="536480"/>
            <a:ext cx="3568709" cy="250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8AAA7-7209-488D-8426-AC67EE870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90780" y="3857530"/>
            <a:ext cx="3479807" cy="253083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9DB265-DBCB-48C8-B155-FB7D958D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60540" y="536480"/>
            <a:ext cx="3568709" cy="2505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FDB76-54A2-43D8-8BE8-885032A7C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12710" y="3851379"/>
            <a:ext cx="3459213" cy="25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6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273" y="5402353"/>
            <a:ext cx="10624437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Sára </a:t>
            </a:r>
            <a:r>
              <a:rPr lang="en-US" sz="2800" err="1">
                <a:latin typeface="Avenir Next LT Pro"/>
              </a:rPr>
              <a:t>Kůpová</a:t>
            </a:r>
            <a:r>
              <a:rPr lang="en-US" sz="2800" dirty="0"/>
              <a:t> </a:t>
            </a:r>
            <a:r>
              <a:rPr lang="en-US" sz="2800" err="1"/>
              <a:t>Stále</a:t>
            </a:r>
            <a:r>
              <a:rPr lang="en-US" sz="2800" dirty="0"/>
              <a:t> </a:t>
            </a:r>
            <a:r>
              <a:rPr lang="en-US" sz="2800" err="1"/>
              <a:t>žijeme</a:t>
            </a:r>
            <a:r>
              <a:rPr lang="en-US" sz="2800" dirty="0"/>
              <a:t>    </a:t>
            </a:r>
            <a:r>
              <a:rPr lang="en-US" sz="2800" dirty="0">
                <a:solidFill>
                  <a:srgbClr val="243341"/>
                </a:solidFill>
              </a:rPr>
              <a:t>  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Špinar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Martin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Přeplněná hlava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B5A561-5AE3-4EAD-ACA2-22A48D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65" y="5191"/>
            <a:ext cx="3573999" cy="481891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2677BE-37D9-42E4-9C34-6FDF5546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724" y="710325"/>
            <a:ext cx="5125376" cy="3408647"/>
          </a:xfrm>
          <a:prstGeom prst="rect">
            <a:avLst/>
          </a:prstGeom>
        </p:spPr>
      </p:pic>
      <p:grpSp>
        <p:nvGrpSpPr>
          <p:cNvPr id="8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788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80" y="1762201"/>
            <a:ext cx="3154701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i="1" dirty="0">
                <a:latin typeface="Avenir Next LT Pro"/>
              </a:rPr>
              <a:t>Natalie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Nicole 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Puffer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/>
              <a:t>Strom </a:t>
            </a:r>
            <a:r>
              <a:rPr lang="en-US" sz="4400" i="1" dirty="0" err="1"/>
              <a:t>života</a:t>
            </a:r>
            <a:endParaRPr lang="en-US" sz="4400" i="1" err="1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5E34A567-2FD3-4F30-A3A9-7C66159B4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06999" y="-698551"/>
            <a:ext cx="5415236" cy="76907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A9FB213-4EF8-41E5-A9DD-9BD3DAC4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070" y="3952946"/>
            <a:ext cx="4363590" cy="2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1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E87DB1D-B02B-4C4E-8F5E-7B712D794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EFC605-DB8B-43A5-A9F2-C825C808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58854" y="-6098"/>
            <a:ext cx="1302103" cy="1413043"/>
            <a:chOff x="10658854" y="-6098"/>
            <a:chExt cx="1302103" cy="1413043"/>
          </a:xfrm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06353430-ED15-44BA-BB97-0124208F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0842" y="15266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3EA11EB1-7E72-4D04-A59C-72F423A1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4772" y="66685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FF6122C4-8F37-432C-A9E7-9DA571412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8186" y="41011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9079479-644E-4200-A632-B0194C20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6212" y="2963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6F9595E9-DDC5-464F-83C7-8185246FF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3629" y="106327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234BFD2E-3A1B-4D70-9FBC-6F4B92E36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2409" y="863264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A5C3834F-5BD2-4F27-8673-1B7F00E0D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5193" y="129104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D23F9EFA-6282-4261-90B0-71A1A4881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5927" y="115314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41EB8B61-835B-438A-BF9A-49352F940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919" y="86103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8B25B405-2101-4B58-B7B4-D148F7F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2888" y="101545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168882BD-DBFC-42BD-9BD8-E3E75914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9893" y="45102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BE512D1B-9016-444D-B00F-D9E41C23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0974" y="125422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FBEA404E-757F-4816-B89E-EE36AF11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6821" y="6146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B5E907CD-32E6-4729-A51D-7421CE78C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433" y="25592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3F56F6AB-648D-4799-BF64-DF3A8705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7199" y="72146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03813FEC-4BCB-4585-BD90-B8F1A83FD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9571" y="95250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EB53E3D8-9B03-4F7B-A5E6-3D0EB8E0F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4230" y="119030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89338059-A9E6-4588-9F7E-715746198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8689" y="51687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9EEB137A-57D8-42C0-8590-F756E1AB3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8658" y="17086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6">
              <a:extLst>
                <a:ext uri="{FF2B5EF4-FFF2-40B4-BE49-F238E27FC236}">
                  <a16:creationId xmlns:a16="http://schemas.microsoft.com/office/drawing/2014/main" id="{F7B8B07B-C5D4-4040-B386-9166818A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4357" y="5894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8">
              <a:extLst>
                <a:ext uri="{FF2B5EF4-FFF2-40B4-BE49-F238E27FC236}">
                  <a16:creationId xmlns:a16="http://schemas.microsoft.com/office/drawing/2014/main" id="{836CD423-4303-402F-967C-4CE7483A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9785" y="110273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0">
              <a:extLst>
                <a:ext uri="{FF2B5EF4-FFF2-40B4-BE49-F238E27FC236}">
                  <a16:creationId xmlns:a16="http://schemas.microsoft.com/office/drawing/2014/main" id="{2DF98173-3103-4675-B2EA-1EF7EF636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081" y="34165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1">
              <a:extLst>
                <a:ext uri="{FF2B5EF4-FFF2-40B4-BE49-F238E27FC236}">
                  <a16:creationId xmlns:a16="http://schemas.microsoft.com/office/drawing/2014/main" id="{A53B9FBB-172C-422F-B206-0DCBE26D3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6505" y="129771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2">
              <a:extLst>
                <a:ext uri="{FF2B5EF4-FFF2-40B4-BE49-F238E27FC236}">
                  <a16:creationId xmlns:a16="http://schemas.microsoft.com/office/drawing/2014/main" id="{0C4E9FFE-C663-4C89-9D06-77246B819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783" y="91049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23">
              <a:extLst>
                <a:ext uri="{FF2B5EF4-FFF2-40B4-BE49-F238E27FC236}">
                  <a16:creationId xmlns:a16="http://schemas.microsoft.com/office/drawing/2014/main" id="{0D34E13F-87F6-4F26-AB8A-B14916117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3793" y="21405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0">
              <a:extLst>
                <a:ext uri="{FF2B5EF4-FFF2-40B4-BE49-F238E27FC236}">
                  <a16:creationId xmlns:a16="http://schemas.microsoft.com/office/drawing/2014/main" id="{BA24335F-4922-4713-87A4-EAD5DE0B6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7014" y="503303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1">
              <a:extLst>
                <a:ext uri="{FF2B5EF4-FFF2-40B4-BE49-F238E27FC236}">
                  <a16:creationId xmlns:a16="http://schemas.microsoft.com/office/drawing/2014/main" id="{FE6B4CA4-E153-4C80-A6D1-582B22D8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0832" y="1058290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35">
              <a:extLst>
                <a:ext uri="{FF2B5EF4-FFF2-40B4-BE49-F238E27FC236}">
                  <a16:creationId xmlns:a16="http://schemas.microsoft.com/office/drawing/2014/main" id="{154D434B-D017-44A0-AEE3-B34E0B81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8171" y="82863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1">
              <a:extLst>
                <a:ext uri="{FF2B5EF4-FFF2-40B4-BE49-F238E27FC236}">
                  <a16:creationId xmlns:a16="http://schemas.microsoft.com/office/drawing/2014/main" id="{92809D41-9A37-41C9-9969-7E80CBA20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8486" y="119403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5">
              <a:extLst>
                <a:ext uri="{FF2B5EF4-FFF2-40B4-BE49-F238E27FC236}">
                  <a16:creationId xmlns:a16="http://schemas.microsoft.com/office/drawing/2014/main" id="{9B67623F-8C93-4E7B-AB12-C9565805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7540" y="18980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07D5239B-717A-4DD3-A389-E1E258D1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661" y="3532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637E5D32-BD9B-4FF4-8994-6FA67CE02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7838" y="9752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BD56D22E-F701-4DB6-9FDC-E693070D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7088" y="18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F7D0372-1380-4268-AB69-165835E1E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0590" y="5615890"/>
            <a:ext cx="1288408" cy="1247792"/>
            <a:chOff x="10580590" y="5615890"/>
            <a:chExt cx="1288408" cy="1247792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1D058D6D-4173-4358-9369-B0701B03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595" y="668164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1C73A60C-AFBB-427C-A392-6FE6E426A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8246" y="564678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630E77DD-25E6-40CD-8127-A239D932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7973" y="5809440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>
              <a:extLst>
                <a:ext uri="{FF2B5EF4-FFF2-40B4-BE49-F238E27FC236}">
                  <a16:creationId xmlns:a16="http://schemas.microsoft.com/office/drawing/2014/main" id="{7E9D066D-A670-4CBF-BCB8-2385149F8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649" y="5935260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2">
              <a:extLst>
                <a:ext uri="{FF2B5EF4-FFF2-40B4-BE49-F238E27FC236}">
                  <a16:creationId xmlns:a16="http://schemas.microsoft.com/office/drawing/2014/main" id="{E019798F-5F48-4C1E-B1E4-6B906EED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4163" y="589406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097533C2-3825-4A78-853F-D5878A0D3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1254" y="65202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BDB0980A-F47F-4586-A26D-BC24FE2F6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9356" y="667577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F6DC3C79-C888-4FFF-8A9A-44BA8AE7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857" y="617543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65FF04F5-D532-427B-B4AC-6C4B71116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316" y="565962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C81C1B37-46DA-4377-86BB-E351E2F5A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0615" y="658930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F1D99972-C11E-4611-B264-03C694CD2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0278" y="590034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B35307AC-32F4-4C23-B499-BF15051C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4008" y="635216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1912F44A-70E7-41E5-893A-1BD9D81BE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04712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66D2D546-31A8-4617-844B-B1A5F104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76519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5A50B19A-856C-4D3E-A377-EF38A22F2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12" y="6289018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1A83BB2B-A968-485A-BB70-81D5C4BB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2791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5">
              <a:extLst>
                <a:ext uri="{FF2B5EF4-FFF2-40B4-BE49-F238E27FC236}">
                  <a16:creationId xmlns:a16="http://schemas.microsoft.com/office/drawing/2014/main" id="{C9DE4F84-7A5F-4D72-878A-0F8EB171A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0634" y="5777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9">
              <a:extLst>
                <a:ext uri="{FF2B5EF4-FFF2-40B4-BE49-F238E27FC236}">
                  <a16:creationId xmlns:a16="http://schemas.microsoft.com/office/drawing/2014/main" id="{43105480-312F-4472-A172-6AC25C3D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2520" y="650834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4D9BBFEF-22D6-4057-AD57-757F1280F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7198" y="6140341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5">
              <a:extLst>
                <a:ext uri="{FF2B5EF4-FFF2-40B4-BE49-F238E27FC236}">
                  <a16:creationId xmlns:a16="http://schemas.microsoft.com/office/drawing/2014/main" id="{45ED753C-8059-4B4A-A313-F4017C539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504" y="651271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7">
              <a:extLst>
                <a:ext uri="{FF2B5EF4-FFF2-40B4-BE49-F238E27FC236}">
                  <a16:creationId xmlns:a16="http://schemas.microsoft.com/office/drawing/2014/main" id="{81FDDDD4-2F51-4DF0-AD8F-FF2FEB22C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983" y="665805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7">
              <a:extLst>
                <a:ext uri="{FF2B5EF4-FFF2-40B4-BE49-F238E27FC236}">
                  <a16:creationId xmlns:a16="http://schemas.microsoft.com/office/drawing/2014/main" id="{10472517-E175-4858-ACB4-753493813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0501" y="587577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8">
              <a:extLst>
                <a:ext uri="{FF2B5EF4-FFF2-40B4-BE49-F238E27FC236}">
                  <a16:creationId xmlns:a16="http://schemas.microsoft.com/office/drawing/2014/main" id="{752215E9-B961-4CA1-ADF4-F9A8F039F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7099" y="637425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9">
              <a:extLst>
                <a:ext uri="{FF2B5EF4-FFF2-40B4-BE49-F238E27FC236}">
                  <a16:creationId xmlns:a16="http://schemas.microsoft.com/office/drawing/2014/main" id="{C84D59E8-1BE8-43FB-9210-B624AAD94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17468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79EDAF1C-6A9B-469A-BF68-B492044C2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94855" y="668738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4">
              <a:extLst>
                <a:ext uri="{FF2B5EF4-FFF2-40B4-BE49-F238E27FC236}">
                  <a16:creationId xmlns:a16="http://schemas.microsoft.com/office/drawing/2014/main" id="{F292B4AC-0A64-44AA-A537-08BC1441C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4987" y="6067649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5">
              <a:extLst>
                <a:ext uri="{FF2B5EF4-FFF2-40B4-BE49-F238E27FC236}">
                  <a16:creationId xmlns:a16="http://schemas.microsoft.com/office/drawing/2014/main" id="{A630318D-0AC2-4FAB-97A2-7EB4397A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2583" y="635706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0B9A47C4-0DAE-4F42-BB94-F4A5D6E8A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983" y="596321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73CFC294-C0B9-4847-92BE-1E86B242F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8103" y="570119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FB9CCDF-95BC-4776-B56C-53F4A61BE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513" y="1378872"/>
            <a:ext cx="11113774" cy="423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574" y="1702633"/>
            <a:ext cx="4304096" cy="2090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venir Next LT Pro"/>
              </a:rPr>
              <a:t>Zuzana </a:t>
            </a:r>
            <a:br>
              <a:rPr lang="en-US" sz="1800" dirty="0">
                <a:latin typeface="Avenir Next LT Pro"/>
              </a:rPr>
            </a:br>
            <a:r>
              <a:rPr lang="en-US" sz="1800" dirty="0" err="1">
                <a:latin typeface="Avenir Next LT Pro"/>
              </a:rPr>
              <a:t>Votoupalová</a:t>
            </a:r>
            <a:br>
              <a:rPr lang="en-US" sz="1800" dirty="0">
                <a:latin typeface="Avenir Next LT Pro"/>
              </a:rPr>
            </a:br>
            <a:br>
              <a:rPr lang="en-US" sz="1800" dirty="0">
                <a:latin typeface="Avenir Next LT Pro"/>
              </a:rPr>
            </a:br>
            <a:r>
              <a:rPr lang="en-US" sz="1800" dirty="0"/>
              <a:t> Covid-19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927BDC-ABED-4B80-BA7F-6254A7F4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7883" y="-75841"/>
            <a:ext cx="2684568" cy="373031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967873-5776-47E8-B3D6-880B0157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4468" y="3089183"/>
            <a:ext cx="2880767" cy="37375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7FFA8A-1B54-4CE7-9A35-3694EF1FE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2" y="3543193"/>
            <a:ext cx="2743200" cy="286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674B6-B013-4539-8516-FCAC6EE38868}"/>
              </a:ext>
            </a:extLst>
          </p:cNvPr>
          <p:cNvSpPr txBox="1"/>
          <p:nvPr/>
        </p:nvSpPr>
        <p:spPr>
          <a:xfrm>
            <a:off x="2724067" y="4601503"/>
            <a:ext cx="22774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Simona Doležalová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C-19-3D</a:t>
            </a:r>
            <a:endParaRPr lang="en-US" sz="2800" dirty="0">
              <a:solidFill>
                <a:srgbClr val="243341"/>
              </a:solidFill>
              <a:latin typeface="Modern Love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D7B84EE-0417-4967-B1C5-BA354D27E9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5" y="439511"/>
            <a:ext cx="2753662" cy="195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9391C-E8C5-4B73-803E-E3E06F942BBA}"/>
              </a:ext>
            </a:extLst>
          </p:cNvPr>
          <p:cNvSpPr txBox="1"/>
          <p:nvPr/>
        </p:nvSpPr>
        <p:spPr>
          <a:xfrm>
            <a:off x="2735035" y="10522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Adéla Michalová </a:t>
            </a:r>
            <a:endParaRPr lang="en-US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dirty="0" err="1">
                <a:solidFill>
                  <a:srgbClr val="243341"/>
                </a:solidFill>
                <a:latin typeface="Modern Love"/>
              </a:rPr>
              <a:t>Karanténa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68826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97" y="-213588"/>
            <a:ext cx="10077563" cy="1325563"/>
          </a:xfrm>
        </p:spPr>
        <p:txBody>
          <a:bodyPr/>
          <a:lstStyle/>
          <a:p>
            <a:r>
              <a:rPr lang="en-US" sz="3200" dirty="0">
                <a:latin typeface="Avenir Next LT Pro"/>
              </a:rPr>
              <a:t>Jana Čermáková </a:t>
            </a:r>
            <a:r>
              <a:rPr lang="en-US" sz="3200" b="1" dirty="0">
                <a:latin typeface="Avenir Next LT Pro"/>
              </a:rPr>
              <a:t>"</a:t>
            </a:r>
            <a:r>
              <a:rPr lang="en-US" sz="3200" b="1" dirty="0" err="1">
                <a:latin typeface="Avenir Next LT Pro"/>
              </a:rPr>
              <a:t>Znečišťovací</a:t>
            </a:r>
            <a:r>
              <a:rPr lang="en-US" sz="3200" b="1" dirty="0">
                <a:latin typeface="Avenir Next LT Pro"/>
              </a:rPr>
              <a:t> </a:t>
            </a:r>
            <a:r>
              <a:rPr lang="en-US" sz="3200" b="1" dirty="0" err="1">
                <a:latin typeface="Avenir Next LT Pro"/>
              </a:rPr>
              <a:t>záměna</a:t>
            </a:r>
            <a:r>
              <a:rPr lang="en-US" sz="3200" b="1" dirty="0">
                <a:latin typeface="Avenir Next LT Pro"/>
              </a:rPr>
              <a:t>"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5AF9C2-CF21-43C7-9A32-09B12846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7" y="962878"/>
            <a:ext cx="8750834" cy="58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91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550" y="4845034"/>
            <a:ext cx="12186590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2800" dirty="0">
                <a:latin typeface="+mn-lt"/>
              </a:rPr>
              <a:t>      </a:t>
            </a:r>
            <a:r>
              <a:rPr lang="en-US" sz="2800" dirty="0" err="1">
                <a:latin typeface="+mn-lt"/>
              </a:rPr>
              <a:t>Adéla</a:t>
            </a:r>
            <a:r>
              <a:rPr lang="en-US" sz="2800" dirty="0">
                <a:latin typeface="+mn-lt"/>
              </a:rPr>
              <a:t> Kubíčková</a:t>
            </a:r>
            <a:r>
              <a:rPr lang="en-US" sz="2800" dirty="0">
                <a:solidFill>
                  <a:srgbClr val="243341"/>
                </a:solidFill>
                <a:latin typeface="+mn-lt"/>
              </a:rPr>
              <a:t> </a:t>
            </a:r>
            <a:r>
              <a:rPr lang="en-US" sz="2800" dirty="0">
                <a:solidFill>
                  <a:srgbClr val="243341"/>
                </a:solidFill>
              </a:rPr>
              <a:t>                        </a:t>
            </a:r>
            <a:r>
              <a:rPr lang="cs-CZ" sz="2800" dirty="0">
                <a:solidFill>
                  <a:srgbClr val="243341"/>
                </a:solidFill>
              </a:rPr>
              <a:t>   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Veronika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Nováková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 err="1">
                <a:solidFill>
                  <a:srgbClr val="243341"/>
                </a:solidFill>
              </a:rPr>
              <a:t>Covidu</a:t>
            </a:r>
            <a:r>
              <a:rPr lang="en-US" sz="2800" dirty="0">
                <a:solidFill>
                  <a:srgbClr val="243341"/>
                </a:solidFill>
              </a:rPr>
              <a:t>, </a:t>
            </a:r>
            <a:r>
              <a:rPr lang="en-US" sz="2800" dirty="0" err="1">
                <a:solidFill>
                  <a:srgbClr val="243341"/>
                </a:solidFill>
              </a:rPr>
              <a:t>jako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když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tiskne</a:t>
            </a:r>
            <a:r>
              <a:rPr lang="en-US" sz="2800" dirty="0">
                <a:solidFill>
                  <a:srgbClr val="243341"/>
                </a:solidFill>
              </a:rPr>
              <a:t>         </a:t>
            </a:r>
            <a:r>
              <a:rPr lang="en-US" sz="2800" dirty="0">
                <a:solidFill>
                  <a:srgbClr val="243341"/>
                </a:solidFill>
                <a:latin typeface="Avenir Next LT Pro"/>
              </a:rPr>
              <a:t>                </a:t>
            </a:r>
            <a:r>
              <a:rPr lang="cs-CZ" sz="2800" dirty="0">
                <a:solidFill>
                  <a:srgbClr val="243341"/>
                </a:solidFill>
                <a:latin typeface="Avenir Next LT Pro"/>
              </a:rPr>
              <a:t>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všude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kolem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A49D51-4498-4EFB-B699-9641561B2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500" y="11579"/>
            <a:ext cx="5924192" cy="388265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6D7A1D8E-A274-4411-9AC4-488730D68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" y="6982"/>
            <a:ext cx="5562051" cy="38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Rectangle 6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7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735" y="651427"/>
            <a:ext cx="4240917" cy="1711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Emma </a:t>
            </a:r>
            <a:br>
              <a:rPr lang="en-US" sz="2800" dirty="0"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Klimentová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Koronavirus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B92186-9D3C-41C7-B393-84401A631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11" y="2132902"/>
            <a:ext cx="2604143" cy="472984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72F34BAA-3770-4220-9C4A-62D43B14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11" y="-28995"/>
            <a:ext cx="4072040" cy="295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88712-1C6C-4AE9-A2A1-46824F890772}"/>
              </a:ext>
            </a:extLst>
          </p:cNvPr>
          <p:cNvSpPr txBox="1"/>
          <p:nvPr/>
        </p:nvSpPr>
        <p:spPr>
          <a:xfrm>
            <a:off x="3595008" y="1540328"/>
            <a:ext cx="29881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Šimon </a:t>
            </a:r>
            <a:r>
              <a:rPr lang="en-US" sz="2400" dirty="0" err="1"/>
              <a:t>Katolický</a:t>
            </a:r>
            <a:r>
              <a:rPr lang="en-US" sz="2400" dirty="0">
                <a:latin typeface="Modern Love"/>
              </a:rPr>
              <a:t> </a:t>
            </a:r>
            <a:endParaRPr lang="en-US" sz="2400" dirty="0">
              <a:latin typeface="Avenir Next LT Pro"/>
            </a:endParaRPr>
          </a:p>
          <a:p>
            <a:r>
              <a:rPr lang="en-US" sz="2400" dirty="0" err="1">
                <a:latin typeface="Modern Love"/>
              </a:rPr>
              <a:t>Covidové</a:t>
            </a:r>
            <a:endParaRPr lang="en-US" sz="2400" dirty="0" err="1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6DE8166-CC3D-4308-B144-FA6899E6F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786" y="3876105"/>
            <a:ext cx="4073157" cy="2979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999C73-24BF-4D1B-8114-06C388DB3047}"/>
              </a:ext>
            </a:extLst>
          </p:cNvPr>
          <p:cNvSpPr txBox="1"/>
          <p:nvPr/>
        </p:nvSpPr>
        <p:spPr>
          <a:xfrm>
            <a:off x="3842918" y="439875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927952"/>
                </a:solidFill>
                <a:latin typeface="Avenir Next LT Pro"/>
              </a:rPr>
              <a:t>Nela </a:t>
            </a:r>
            <a:r>
              <a:rPr lang="en-US" sz="2400" dirty="0" err="1">
                <a:solidFill>
                  <a:srgbClr val="927952"/>
                </a:solidFill>
                <a:latin typeface="Avenir Next LT Pro"/>
              </a:rPr>
              <a:t>Vodová</a:t>
            </a:r>
            <a:r>
              <a:rPr lang="en-US" sz="24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400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sz="2400" dirty="0" err="1">
                <a:solidFill>
                  <a:srgbClr val="927952"/>
                </a:solidFill>
                <a:latin typeface="Modern Love"/>
              </a:rPr>
              <a:t>Mutace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105480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88" y="1006644"/>
            <a:ext cx="38698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Anežka Michalová</a:t>
            </a:r>
            <a:br>
              <a:rPr lang="en-US" sz="3600" dirty="0">
                <a:latin typeface="Avenir Next LT Pro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Covid-19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07DF177B-6CEE-4972-BECF-88CF25541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10" y="648395"/>
            <a:ext cx="7728887" cy="55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9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LT Pro"/>
              </a:rPr>
              <a:t>Vladimír </a:t>
            </a:r>
            <a:r>
              <a:rPr lang="en-US" sz="3600" dirty="0" err="1">
                <a:latin typeface="Avenir Next LT Pro"/>
              </a:rPr>
              <a:t>Duchtík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Covid-kovové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uzdravení</a:t>
            </a:r>
            <a:r>
              <a:rPr lang="en-US" sz="3600" dirty="0"/>
              <a:t>     </a:t>
            </a:r>
            <a:r>
              <a:rPr lang="en-US" sz="3600" dirty="0" err="1"/>
              <a:t>Covid-pitný</a:t>
            </a:r>
            <a:r>
              <a:rPr lang="en-US" sz="3600" dirty="0"/>
              <a:t> </a:t>
            </a:r>
            <a:r>
              <a:rPr lang="en-US" sz="3600" dirty="0" err="1"/>
              <a:t>režim</a:t>
            </a:r>
            <a:endParaRPr lang="en-US" sz="3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C45A414-86C3-43FC-A80E-C72B1214F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9681" y="2025955"/>
            <a:ext cx="4842655" cy="48213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511079-B22C-420B-850B-39BE3A25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223" y="2015305"/>
            <a:ext cx="3784111" cy="4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5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77" y="2881736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/>
              <a:t>Hana </a:t>
            </a:r>
            <a:r>
              <a:rPr lang="en-US" sz="2800" b="1"/>
              <a:t>Rosec</a:t>
            </a:r>
            <a:r>
              <a:rPr lang="en-US" sz="2800"/>
              <a:t>ká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Strom = cesta, </a:t>
            </a:r>
            <a:br>
              <a:rPr lang="en-US" sz="2800" dirty="0">
                <a:latin typeface="Avenir Next LT Pro"/>
              </a:rPr>
            </a:br>
            <a:r>
              <a:rPr lang="en-US" sz="2800" err="1">
                <a:latin typeface="Avenir Next LT Pro"/>
              </a:rPr>
              <a:t>život</a:t>
            </a:r>
            <a:r>
              <a:rPr lang="en-US" sz="2800" dirty="0">
                <a:latin typeface="Avenir Next LT Pro"/>
              </a:rPr>
              <a:t> a </a:t>
            </a:r>
            <a:r>
              <a:rPr lang="en-US" sz="2800" err="1">
                <a:latin typeface="Avenir Next LT Pro"/>
              </a:rPr>
              <a:t>růst</a:t>
            </a:r>
            <a:r>
              <a:rPr lang="en-US" sz="2800" dirty="0">
                <a:latin typeface="Avenir Next LT Pro"/>
              </a:rPr>
              <a:t>...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D3FE64-8BF4-4E9B-A5CB-1690CF5F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702" y="696784"/>
            <a:ext cx="2405422" cy="337500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D2F6CD6-F599-4417-8E8B-DD3C3A99C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2473380"/>
            <a:ext cx="4902200" cy="352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A55BB-F9DA-4E84-B4FA-8202239BAA01}"/>
              </a:ext>
            </a:extLst>
          </p:cNvPr>
          <p:cNvSpPr txBox="1"/>
          <p:nvPr/>
        </p:nvSpPr>
        <p:spPr>
          <a:xfrm>
            <a:off x="1358900" y="1003300"/>
            <a:ext cx="33909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  <a:latin typeface="Modern Love"/>
              </a:rPr>
              <a:t>  </a:t>
            </a:r>
            <a:r>
              <a:rPr lang="en-US" sz="2800">
                <a:solidFill>
                  <a:srgbClr val="243341"/>
                </a:solidFill>
              </a:rPr>
              <a:t>Kateřina Sladká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b="1" err="1">
                <a:solidFill>
                  <a:srgbClr val="243341"/>
                </a:solidFill>
              </a:rPr>
              <a:t>Křivka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r>
              <a:rPr lang="en-US" sz="2800" b="1" err="1">
                <a:solidFill>
                  <a:srgbClr val="243341"/>
                </a:solidFill>
              </a:rPr>
              <a:t>osudu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433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6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134" y="2424482"/>
            <a:ext cx="421994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Markéta 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latin typeface="Avenir Next LT Pro"/>
              </a:rPr>
              <a:t>Dvořáková 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Izolace?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6C75836-9D2E-4E2E-8999-349A3775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45" y="400966"/>
            <a:ext cx="6747258" cy="6038239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22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183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35" y="5402353"/>
            <a:ext cx="9816946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Vít Nedoma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Coviďáci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DD4D77-BE16-4B99-87D5-F43355AE3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920" y="0"/>
            <a:ext cx="5747886" cy="410931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7F44386-AB3E-4C79-9774-9929A024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12" y="2386"/>
            <a:ext cx="5661028" cy="410692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220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3" y="765690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Eva </a:t>
            </a:r>
            <a:r>
              <a:rPr lang="en-US" sz="3600">
                <a:latin typeface="Avenir Next LT Pro"/>
              </a:rPr>
              <a:t>Motáčková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Help!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EDBA333-0E90-4F97-91A9-543C39AC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261" y="9331"/>
            <a:ext cx="4607013" cy="6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2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073" y="1902682"/>
            <a:ext cx="3503842" cy="15172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Avenir Next LT Pro"/>
              </a:rPr>
              <a:t>Eliška Součková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err="1"/>
              <a:t>Koronadáma</a:t>
            </a:r>
            <a:r>
              <a:rPr lang="en-US" sz="3200" dirty="0"/>
              <a:t>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941DB6E-BD0A-4C79-B32F-4CBAF6002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572" y="-3594"/>
            <a:ext cx="4777606" cy="68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1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67" y="5029029"/>
            <a:ext cx="8384620" cy="13578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Natálie </a:t>
            </a:r>
            <a:r>
              <a:rPr lang="en-US" sz="3600"/>
              <a:t>Ležáková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latin typeface="Avenir Next LT Pro"/>
                <a:cs typeface="Aldhabi"/>
              </a:rPr>
              <a:t>V </a:t>
            </a:r>
            <a:r>
              <a:rPr lang="en-US" sz="3600" err="1">
                <a:latin typeface="Avenir Next LT Pro"/>
                <a:cs typeface="Aldhabi"/>
              </a:rPr>
              <a:t>ohrožení</a:t>
            </a:r>
            <a:endParaRPr lang="en-US" sz="3600">
              <a:latin typeface="Avenir Next LT Pro"/>
              <a:cs typeface="Aldhab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678EEE-8DC8-46AD-877E-633791FC9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810" y="567931"/>
            <a:ext cx="5015854" cy="33621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27A0B14-EF81-4D31-AFB5-3DB6C299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207" y="567931"/>
            <a:ext cx="3453265" cy="51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6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040" y="880512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Veronika </a:t>
            </a:r>
            <a:r>
              <a:rPr lang="en-US" sz="3800"/>
              <a:t>Janoušková</a:t>
            </a:r>
            <a:br>
              <a:rPr lang="en-US" sz="3800" dirty="0"/>
            </a:br>
            <a:r>
              <a:rPr lang="en-US" sz="3800">
                <a:latin typeface="Avenir Next LT Pro"/>
              </a:rPr>
              <a:t>Bezmoc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9743BBA-063F-465F-8B5A-58D0CBB6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074" y="699917"/>
            <a:ext cx="3722556" cy="54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" y="458616"/>
            <a:ext cx="3988917" cy="37040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Avenir Next LT Pro"/>
              </a:rPr>
              <a:t>Aneta </a:t>
            </a:r>
            <a:r>
              <a:rPr lang="en-US">
                <a:latin typeface="Avenir Next LT Pro"/>
              </a:rPr>
              <a:t>Čermáková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 </a:t>
            </a:r>
            <a:r>
              <a:rPr lang="en-US" b="1">
                <a:latin typeface="Avenir Next LT Pro"/>
              </a:rPr>
              <a:t>Děkujeme!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2BC7DEC-CC00-4523-802C-1BCB6418D0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27" y="-6262"/>
            <a:ext cx="7176023" cy="68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4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419" y="1001528"/>
            <a:ext cx="4087297" cy="2965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Jan </a:t>
            </a:r>
            <a:br>
              <a:rPr lang="en-US" sz="2800" dirty="0"/>
            </a:br>
            <a:r>
              <a:rPr lang="en-US" sz="2800"/>
              <a:t>Zeman: 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Koronaviry</a:t>
            </a:r>
            <a:r>
              <a:rPr lang="en-US" sz="28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C3E9715-4824-4E5E-AA11-B2368EA0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6130" y="-48374"/>
            <a:ext cx="3610654" cy="31466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626D0E-FC8C-4D4C-9C7D-79B8F36E0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585260" y="3570313"/>
            <a:ext cx="3607357" cy="32643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B45A65A-3F3E-436E-A257-78FE3E18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3811" y="2085362"/>
            <a:ext cx="3451827" cy="3749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671C2-C796-4F00-B422-A4E75A7C3D96}"/>
              </a:ext>
            </a:extLst>
          </p:cNvPr>
          <p:cNvSpPr txBox="1"/>
          <p:nvPr/>
        </p:nvSpPr>
        <p:spPr>
          <a:xfrm>
            <a:off x="1384300" y="901700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927952"/>
                </a:solidFill>
              </a:rPr>
              <a:t>Simon Kroulík:</a:t>
            </a:r>
            <a:endParaRPr lang="en-US" sz="280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b="1">
                <a:solidFill>
                  <a:srgbClr val="927952"/>
                </a:solidFill>
                <a:latin typeface="Modern Love"/>
              </a:rPr>
              <a:t>corona virus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17329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830" y="343501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Stanislav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</a:rPr>
              <a:t>Toufar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Microsoft YaHei UI"/>
                <a:ea typeface="Microsoft YaHei UI"/>
              </a:rPr>
              <a:t> </a:t>
            </a:r>
            <a:br>
              <a:rPr lang="en-US" sz="3800" dirty="0">
                <a:latin typeface="Franklin Gothic Demi"/>
              </a:rPr>
            </a:b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Muzeum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roků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Avenir Next LT Pro"/>
              <a:ea typeface="Microsoft YaHei UI"/>
              <a:cs typeface="Aharoni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C61939AF-B61F-4160-8D8D-CDFDA204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82" y="3961"/>
            <a:ext cx="4886083" cy="68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8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7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35" name="Rectangle 334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3171" y="1422911"/>
            <a:ext cx="8895351" cy="1710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Sára Topinková </a:t>
            </a:r>
            <a:br>
              <a:rPr lang="en-US" sz="3700" dirty="0"/>
            </a:br>
            <a:r>
              <a:rPr lang="en-US" sz="3700" err="1">
                <a:latin typeface="Avenir Next LT Pro"/>
              </a:rPr>
              <a:t>Velký</a:t>
            </a:r>
            <a:r>
              <a:rPr lang="en-US" sz="3700">
                <a:latin typeface="Avenir Next LT Pro"/>
              </a:rPr>
              <a:t> Babiš tě </a:t>
            </a:r>
            <a:r>
              <a:rPr lang="en-US" sz="3700" err="1">
                <a:latin typeface="Avenir Next LT Pro"/>
              </a:rPr>
              <a:t>sleduje</a:t>
            </a:r>
            <a:endParaRPr lang="en-US" sz="3700">
              <a:latin typeface="Avenir Next LT Pro"/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340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6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7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8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0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2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3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4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5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7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8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2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3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4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5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6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7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0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1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2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3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4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5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6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7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8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0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1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2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3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4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5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6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7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8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0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1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2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3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4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5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6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7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8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9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3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4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5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6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7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8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629380E-1DFE-45BA-B648-9195CA2C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704" y="361168"/>
            <a:ext cx="4148512" cy="60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5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6608793-F922-4415-BC10-2DD5E4D8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2864" y="-1795107"/>
            <a:ext cx="7197399" cy="10336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7AED4-2877-4596-A9C2-4DB6ACD5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00" y="546306"/>
            <a:ext cx="8385048" cy="308152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KONEC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356F4-9A97-4C59-B916-B1BC8A33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178" y="3817537"/>
            <a:ext cx="5993892" cy="11664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chemeClr val="bg1"/>
                </a:solidFill>
              </a:rPr>
              <a:t>Děkujeme</a:t>
            </a:r>
            <a:r>
              <a:rPr lang="en-US">
                <a:solidFill>
                  <a:schemeClr val="bg1"/>
                </a:solidFill>
              </a:rPr>
              <a:t> za vaši pozornost</a:t>
            </a:r>
          </a:p>
        </p:txBody>
      </p:sp>
    </p:spTree>
    <p:extLst>
      <p:ext uri="{BB962C8B-B14F-4D97-AF65-F5344CB8AC3E}">
        <p14:creationId xmlns:p14="http://schemas.microsoft.com/office/powerpoint/2010/main" val="2806844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9" y="2389784"/>
            <a:ext cx="5072309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Markéta Dohnalová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Trpělivost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přináší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růže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Alžběta </a:t>
            </a:r>
            <a:r>
              <a:rPr lang="en-US" dirty="0" err="1">
                <a:latin typeface="Avenir Next LT Pro"/>
              </a:rPr>
              <a:t>Drápelová</a:t>
            </a:r>
            <a:r>
              <a:rPr lang="en-US" dirty="0"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>
                <a:latin typeface="Modern Love"/>
              </a:rPr>
              <a:t>Ro</a:t>
            </a:r>
            <a:r>
              <a:rPr lang="en-US" dirty="0"/>
              <a:t>k bez </a:t>
            </a:r>
            <a:r>
              <a:rPr lang="en-US" dirty="0" err="1"/>
              <a:t>školy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AC9A35-3FEB-420E-AF94-FD4D8EA77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53201" y="-645905"/>
            <a:ext cx="3053021" cy="4343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C996AF3-C587-4A48-8E23-33C59845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564" y="3555953"/>
            <a:ext cx="4356965" cy="33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8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37" y="5077931"/>
            <a:ext cx="4890485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Tereza Smutná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Celebrita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dnešního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endParaRPr lang="en-US" sz="3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99DEA2-282F-4BB6-913C-01F6D02A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879" y="2444894"/>
            <a:ext cx="5059271" cy="34689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167839-5C52-4CDF-89E7-A9FFED719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46" y="832572"/>
            <a:ext cx="5150871" cy="363096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454DA9-4A2F-42EB-8D4D-91C2D75F2A04}"/>
              </a:ext>
            </a:extLst>
          </p:cNvPr>
          <p:cNvSpPr txBox="1"/>
          <p:nvPr/>
        </p:nvSpPr>
        <p:spPr>
          <a:xfrm>
            <a:off x="7030994" y="1058562"/>
            <a:ext cx="396857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243341"/>
                </a:solidFill>
                <a:latin typeface="Modern Love"/>
              </a:rPr>
              <a:t>Karolína Slámová</a:t>
            </a:r>
            <a:r>
              <a:rPr lang="en-US" sz="3200" dirty="0">
                <a:solidFill>
                  <a:srgbClr val="243341"/>
                </a:solidFill>
              </a:rPr>
              <a:t> </a:t>
            </a:r>
            <a:r>
              <a:rPr lang="en-US" sz="3200" dirty="0" err="1">
                <a:solidFill>
                  <a:srgbClr val="243341"/>
                </a:solidFill>
              </a:rPr>
              <a:t>Boj</a:t>
            </a:r>
            <a:r>
              <a:rPr lang="en-US" sz="3200" dirty="0">
                <a:solidFill>
                  <a:srgbClr val="243341"/>
                </a:solidFill>
              </a:rPr>
              <a:t>, covid a </a:t>
            </a:r>
            <a:r>
              <a:rPr lang="en-US" sz="3200" dirty="0" err="1">
                <a:solidFill>
                  <a:srgbClr val="243341"/>
                </a:solidFill>
              </a:rPr>
              <a:t>média</a:t>
            </a:r>
            <a:endParaRPr lang="en-US" sz="3200" dirty="0" err="1"/>
          </a:p>
        </p:txBody>
      </p:sp>
    </p:spTree>
    <p:extLst>
      <p:ext uri="{BB962C8B-B14F-4D97-AF65-F5344CB8AC3E}">
        <p14:creationId xmlns:p14="http://schemas.microsoft.com/office/powerpoint/2010/main" val="3590286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428" y="1528591"/>
            <a:ext cx="4654985" cy="30782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Eliška Veselá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en-US" sz="3200" dirty="0"/>
            </a:b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Bez </a:t>
            </a:r>
            <a:r>
              <a:rPr lang="en-US" sz="3200" b="1" err="1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naděje</a:t>
            </a:r>
            <a:br>
              <a:rPr lang="en-US" sz="3200" b="1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Alžběta </a:t>
            </a:r>
            <a:br>
              <a:rPr lang="en-US" sz="3200" dirty="0">
                <a:latin typeface="Avenir Next LT Pro"/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Pánková </a:t>
            </a:r>
            <a:br>
              <a:rPr lang="en-US" sz="3200" dirty="0">
                <a:latin typeface="Avenir Next LT Pro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Nadějné </a:t>
            </a:r>
            <a:br>
              <a:rPr lang="en-US" sz="3200" b="1" dirty="0">
                <a:latin typeface="Avenir Next LT Pro"/>
              </a:rPr>
            </a:b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vyhlídky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535" y="-421"/>
            <a:ext cx="6250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83AFED-33FA-4531-8C37-B359B9EE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8618" y="13394"/>
            <a:ext cx="782159" cy="6814823"/>
            <a:chOff x="5728618" y="13394"/>
            <a:chExt cx="782159" cy="6814823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5358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40146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4429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1434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515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362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375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071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524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7974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205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5358" y="2077540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6788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9160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3819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6869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705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7262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8278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8247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050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20902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BC6254D8-0861-45F7-94C1-A8555BB87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309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6">
              <a:extLst>
                <a:ext uri="{FF2B5EF4-FFF2-40B4-BE49-F238E27FC236}">
                  <a16:creationId xmlns:a16="http://schemas.microsoft.com/office/drawing/2014/main" id="{E625E972-AAF5-4A7E-83FE-90A83A717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3946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7">
              <a:extLst>
                <a:ext uri="{FF2B5EF4-FFF2-40B4-BE49-F238E27FC236}">
                  <a16:creationId xmlns:a16="http://schemas.microsoft.com/office/drawing/2014/main" id="{6090BB8A-9986-4ADA-90FA-E32F815D5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711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8">
              <a:extLst>
                <a:ext uri="{FF2B5EF4-FFF2-40B4-BE49-F238E27FC236}">
                  <a16:creationId xmlns:a16="http://schemas.microsoft.com/office/drawing/2014/main" id="{B85A1153-6C25-4F5D-B10F-F93E6D363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1617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9">
              <a:extLst>
                <a:ext uri="{FF2B5EF4-FFF2-40B4-BE49-F238E27FC236}">
                  <a16:creationId xmlns:a16="http://schemas.microsoft.com/office/drawing/2014/main" id="{E47390EC-18C9-45EB-9499-ACC74C891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4814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0">
              <a:extLst>
                <a:ext uri="{FF2B5EF4-FFF2-40B4-BE49-F238E27FC236}">
                  <a16:creationId xmlns:a16="http://schemas.microsoft.com/office/drawing/2014/main" id="{30FC9C0E-04D5-400D-A024-F79E865D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0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1">
              <a:extLst>
                <a:ext uri="{FF2B5EF4-FFF2-40B4-BE49-F238E27FC236}">
                  <a16:creationId xmlns:a16="http://schemas.microsoft.com/office/drawing/2014/main" id="{C516C6D1-0EC6-4F64-8824-2ACBA0BC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2869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2">
              <a:extLst>
                <a:ext uri="{FF2B5EF4-FFF2-40B4-BE49-F238E27FC236}">
                  <a16:creationId xmlns:a16="http://schemas.microsoft.com/office/drawing/2014/main" id="{EEB9BB28-7555-4868-8A1A-317E3CCD1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2372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1547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460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032" y="5338280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042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945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614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722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686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613" y="5490375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5137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9352" y="575246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045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190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447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5269" y="648643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927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285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236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867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49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1829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9217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8474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2687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0017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754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27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579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588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834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093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72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8">
              <a:extLst>
                <a:ext uri="{FF2B5EF4-FFF2-40B4-BE49-F238E27FC236}">
                  <a16:creationId xmlns:a16="http://schemas.microsoft.com/office/drawing/2014/main" id="{A94AC8E0-5C8C-4D6F-B9CA-656EEFFA0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4133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1">
              <a:extLst>
                <a:ext uri="{FF2B5EF4-FFF2-40B4-BE49-F238E27FC236}">
                  <a16:creationId xmlns:a16="http://schemas.microsoft.com/office/drawing/2014/main" id="{4A615F4B-80CC-4BE4-97FC-F2740A759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3129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2">
              <a:extLst>
                <a:ext uri="{FF2B5EF4-FFF2-40B4-BE49-F238E27FC236}">
                  <a16:creationId xmlns:a16="http://schemas.microsoft.com/office/drawing/2014/main" id="{1D7E58FA-59C0-4718-828C-F91E25EF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2169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3">
              <a:extLst>
                <a:ext uri="{FF2B5EF4-FFF2-40B4-BE49-F238E27FC236}">
                  <a16:creationId xmlns:a16="http://schemas.microsoft.com/office/drawing/2014/main" id="{55065554-1272-4ECE-B22F-170868FB4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1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4">
              <a:extLst>
                <a:ext uri="{FF2B5EF4-FFF2-40B4-BE49-F238E27FC236}">
                  <a16:creationId xmlns:a16="http://schemas.microsoft.com/office/drawing/2014/main" id="{A89E6A52-5885-46AF-A6B8-3DC62B0A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777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5">
              <a:extLst>
                <a:ext uri="{FF2B5EF4-FFF2-40B4-BE49-F238E27FC236}">
                  <a16:creationId xmlns:a16="http://schemas.microsoft.com/office/drawing/2014/main" id="{406F86F3-42D9-4044-A2DF-A10E55B2D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5128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6">
              <a:extLst>
                <a:ext uri="{FF2B5EF4-FFF2-40B4-BE49-F238E27FC236}">
                  <a16:creationId xmlns:a16="http://schemas.microsoft.com/office/drawing/2014/main" id="{78EE9897-2427-4EF2-AD28-A15F3F1DD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514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7">
              <a:extLst>
                <a:ext uri="{FF2B5EF4-FFF2-40B4-BE49-F238E27FC236}">
                  <a16:creationId xmlns:a16="http://schemas.microsoft.com/office/drawing/2014/main" id="{3D2527FB-2D05-46C1-8B31-AA27268A0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09826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8">
              <a:extLst>
                <a:ext uri="{FF2B5EF4-FFF2-40B4-BE49-F238E27FC236}">
                  <a16:creationId xmlns:a16="http://schemas.microsoft.com/office/drawing/2014/main" id="{E3BB7F0B-230B-4131-B907-6681669A2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311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99">
              <a:extLst>
                <a:ext uri="{FF2B5EF4-FFF2-40B4-BE49-F238E27FC236}">
                  <a16:creationId xmlns:a16="http://schemas.microsoft.com/office/drawing/2014/main" id="{63F7D758-ED8D-47BF-B96D-72E9E1BD0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206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0">
              <a:extLst>
                <a:ext uri="{FF2B5EF4-FFF2-40B4-BE49-F238E27FC236}">
                  <a16:creationId xmlns:a16="http://schemas.microsoft.com/office/drawing/2014/main" id="{5BF79E99-0A91-4BBD-ABE7-A59692442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4715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1">
              <a:extLst>
                <a:ext uri="{FF2B5EF4-FFF2-40B4-BE49-F238E27FC236}">
                  <a16:creationId xmlns:a16="http://schemas.microsoft.com/office/drawing/2014/main" id="{3ECCA7F3-ED75-4BCE-8718-FD4D1157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9432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2">
              <a:extLst>
                <a:ext uri="{FF2B5EF4-FFF2-40B4-BE49-F238E27FC236}">
                  <a16:creationId xmlns:a16="http://schemas.microsoft.com/office/drawing/2014/main" id="{88386EEF-017F-4AB5-BC44-0B7FA8596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5611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3">
              <a:extLst>
                <a:ext uri="{FF2B5EF4-FFF2-40B4-BE49-F238E27FC236}">
                  <a16:creationId xmlns:a16="http://schemas.microsoft.com/office/drawing/2014/main" id="{D6C9829E-897B-48B6-9304-1E01719AF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8519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4">
              <a:extLst>
                <a:ext uri="{FF2B5EF4-FFF2-40B4-BE49-F238E27FC236}">
                  <a16:creationId xmlns:a16="http://schemas.microsoft.com/office/drawing/2014/main" id="{2EEFD49A-26A6-4211-A6DE-076555F17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43979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3">
              <a:extLst>
                <a:ext uri="{FF2B5EF4-FFF2-40B4-BE49-F238E27FC236}">
                  <a16:creationId xmlns:a16="http://schemas.microsoft.com/office/drawing/2014/main" id="{B26871A2-C833-4B31-B07D-7F3E270A5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5320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4">
              <a:extLst>
                <a:ext uri="{FF2B5EF4-FFF2-40B4-BE49-F238E27FC236}">
                  <a16:creationId xmlns:a16="http://schemas.microsoft.com/office/drawing/2014/main" id="{C7F8FAF5-1EA4-4584-97AE-25B75ABAE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8724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5">
              <a:extLst>
                <a:ext uri="{FF2B5EF4-FFF2-40B4-BE49-F238E27FC236}">
                  <a16:creationId xmlns:a16="http://schemas.microsoft.com/office/drawing/2014/main" id="{51BB76A3-D19C-4017-9394-ED70BC8E1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3011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EDC646D8-FDF1-4DBA-A082-867832735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328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EA49D8FA-BEC0-41B7-BAE4-A8064CD83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65862" y="653770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00B44CAF-013D-49AD-8C73-4FE0AB149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297" y="629148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9202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">
              <a:extLst>
                <a:ext uri="{FF2B5EF4-FFF2-40B4-BE49-F238E27FC236}">
                  <a16:creationId xmlns:a16="http://schemas.microsoft.com/office/drawing/2014/main" id="{950FCDA6-75E5-4D0C-A8B0-BF475CF8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7427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9DE14499-7940-4D2D-B7BE-08642693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34" y="542070"/>
            <a:ext cx="4003925" cy="55932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3E687F-90D0-406E-8D59-E66A3FD5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4924" y="2549704"/>
            <a:ext cx="2649025" cy="35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0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3" y="802792"/>
            <a:ext cx="9634011" cy="58213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 </a:t>
            </a:r>
            <a:r>
              <a:rPr lang="en-US" sz="2800" dirty="0"/>
              <a:t>Co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dirty="0" err="1"/>
              <a:t>dál</a:t>
            </a:r>
            <a:r>
              <a:rPr lang="en-US" sz="2800" dirty="0"/>
              <a:t>...? </a:t>
            </a:r>
            <a:r>
              <a:rPr lang="en-US" dirty="0"/>
              <a:t>     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Iveta Vítková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Covid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br>
              <a:rPr lang="en-US" dirty="0"/>
            </a:b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6E6270-12C0-44C2-9C76-E4F97F6BC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3333" y="1074998"/>
            <a:ext cx="6888132" cy="473062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4CA17D1-79DA-4C96-8E2B-C7D6CC7A9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51" y="1134042"/>
            <a:ext cx="5221432" cy="37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6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412" y="256475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Lucie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Kunčarová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Covidový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err="1">
                <a:solidFill>
                  <a:schemeClr val="accent1">
                    <a:lumMod val="75000"/>
                  </a:schemeClr>
                </a:solidFill>
              </a:rPr>
              <a:t>nádech</a:t>
            </a:r>
            <a:endParaRPr lang="en-US" sz="360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F6A14C5-E861-4556-92CF-F92FF9DE0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69" y="1417"/>
            <a:ext cx="5094054" cy="68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92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2E4E8"/>
      </a:lt2>
      <a:accent1>
        <a:srgbClr val="B59E7B"/>
      </a:accent1>
      <a:accent2>
        <a:srgbClr val="A3A470"/>
      </a:accent2>
      <a:accent3>
        <a:srgbClr val="95A77E"/>
      </a:accent3>
      <a:accent4>
        <a:srgbClr val="7FAE77"/>
      </a:accent4>
      <a:accent5>
        <a:srgbClr val="82AB8D"/>
      </a:accent5>
      <a:accent6>
        <a:srgbClr val="76AD9C"/>
      </a:accent6>
      <a:hlink>
        <a:srgbClr val="6682AC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1037</Words>
  <Application>Microsoft Office PowerPoint</Application>
  <PresentationFormat>Širokoúhlá obrazovka</PresentationFormat>
  <Paragraphs>60</Paragraphs>
  <Slides>41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1" baseType="lpstr">
      <vt:lpstr>Microsoft YaHei UI</vt:lpstr>
      <vt:lpstr>Aharoni</vt:lpstr>
      <vt:lpstr>Aldhabi</vt:lpstr>
      <vt:lpstr>Arial</vt:lpstr>
      <vt:lpstr>Avenir Next LT Pro</vt:lpstr>
      <vt:lpstr>Calibri</vt:lpstr>
      <vt:lpstr>Calibri Light</vt:lpstr>
      <vt:lpstr>Franklin Gothic Demi</vt:lpstr>
      <vt:lpstr>Modern Love</vt:lpstr>
      <vt:lpstr>BohemianVTI</vt:lpstr>
      <vt:lpstr>DOBA COVIDOVÁ</vt:lpstr>
      <vt:lpstr>Vojtěch Pánek Útržky pandemie          Stanislav Coufal Lockdown </vt:lpstr>
      <vt:lpstr>Anežka Michalová  Covid-19 </vt:lpstr>
      <vt:lpstr>    Stanislav Toufar  Muzeum roků</vt:lpstr>
      <vt:lpstr> Markéta Dohnalová  Trpělivost přináší růže   Alžběta Drápelová  Rok bez školy</vt:lpstr>
      <vt:lpstr>Tereza Smutná  Celebrita dnešního světa      </vt:lpstr>
      <vt:lpstr>Eliška Veselá  Bez naděje            Alžběta          Pánková         Nadějné         vyhlídky</vt:lpstr>
      <vt:lpstr>Emma Pistrichová Co bude dál...?                                                                              Iveta Vítková Covid  </vt:lpstr>
      <vt:lpstr>Lucie Kunčarová Covidový nádech</vt:lpstr>
      <vt:lpstr>                 Markéta Čechmanová                                        Natálie Báňová                   Náš tichý nepřítel                                      Rouška sem, rouška tam</vt:lpstr>
      <vt:lpstr>Adam Trojánek  Modelka  </vt:lpstr>
      <vt:lpstr>  Ema Valová Svět se točí dál            Adéla Drápelová Izolovaný svět</vt:lpstr>
      <vt:lpstr>Ludmila Svobodová Hrdinové v první linii</vt:lpstr>
      <vt:lpstr>Emma Pistrichová Republika v krizi                                                                                                                                                                                                                                                                                Helena Šťávová Každodenní chaos          </vt:lpstr>
      <vt:lpstr>Nela Bílková Uvězněni  </vt:lpstr>
      <vt:lpstr>Anna Kolouchová  CO VIDíme                       ZdeněkPospíšil                   Překážky pandemie </vt:lpstr>
      <vt:lpstr>Vít Beránek Trosečník v bouři </vt:lpstr>
      <vt:lpstr>Anna Sedláčková Jde mi z toho  hlava kolem  </vt:lpstr>
      <vt:lpstr> Eliška Rosecká Tři kovidové             Bára Šteflová Nezvaný host </vt:lpstr>
      <vt:lpstr>Milan  Dobrovolný Časová osa</vt:lpstr>
      <vt:lpstr>Marie Fňukalová V hlavě</vt:lpstr>
      <vt:lpstr>Prezentace aplikace PowerPoint</vt:lpstr>
      <vt:lpstr>Ráchel Žejšková RoUšKA SMRTI   </vt:lpstr>
      <vt:lpstr>Sára Kůpová Stále žijeme       Špinar Martin Přeplněná hlava </vt:lpstr>
      <vt:lpstr>Natalie Nicole  Puffer Strom života</vt:lpstr>
      <vt:lpstr>Zuzana  Votoupalová   Covid-19</vt:lpstr>
      <vt:lpstr>Jana Čermáková "Znečišťovací záměna"</vt:lpstr>
      <vt:lpstr>      Adéla Kubíčková                                  Veronika Nováková Covidu, jako když tiskne                               Covid všude kolem</vt:lpstr>
      <vt:lpstr>Emma  Klimentová  Koronavirus  </vt:lpstr>
      <vt:lpstr>Vladimír Duchtík  Covid-kovové uzdravení     Covid-pitný režim</vt:lpstr>
      <vt:lpstr>Hana Rosecká Strom = cesta,  život a růst...</vt:lpstr>
      <vt:lpstr>Markéta  Dvořáková  Izolace?</vt:lpstr>
      <vt:lpstr>Vít Nedoma Coviďáci</vt:lpstr>
      <vt:lpstr>Eva Motáčková Help!</vt:lpstr>
      <vt:lpstr>Eliška Součková  Koronadáma </vt:lpstr>
      <vt:lpstr>Natálie Ležáková  V ohrožení</vt:lpstr>
      <vt:lpstr>Veronika Janoušková Bezmoc</vt:lpstr>
      <vt:lpstr>Aneta Čermáková   Děkujeme!</vt:lpstr>
      <vt:lpstr>Jan  Zeman:  Koronaviry </vt:lpstr>
      <vt:lpstr>Sára Topinková  Velký Babiš tě sleduje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Vlastník</dc:creator>
  <cp:lastModifiedBy>Lenka Muchová</cp:lastModifiedBy>
  <cp:revision>776</cp:revision>
  <dcterms:created xsi:type="dcterms:W3CDTF">2021-02-05T09:07:05Z</dcterms:created>
  <dcterms:modified xsi:type="dcterms:W3CDTF">2024-04-13T16:12:38Z</dcterms:modified>
</cp:coreProperties>
</file>