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011F1-1D17-4F41-9D11-38C6F42CF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3C1169-CD3D-4BCE-87D3-2CF97D3BD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BD8FCC-94C3-4189-B4ED-A48DC38E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F3E-81D0-4DE1-8881-E0164C04E4D4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5BDA00-A944-4E98-90A5-50A09821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C68FB3-8773-481E-9000-A2B672BD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3BB-465F-4BFC-A802-FE78326FC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18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FCD06-DAB1-4C10-9C56-52605490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7F9A7E-AE6D-4D70-8C4E-777BB6160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01B152-12C2-415A-AAB3-0319DE17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F3E-81D0-4DE1-8881-E0164C04E4D4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59C31C-C2A2-423D-B9F6-25077ECC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2EBA3F-1D49-4548-BABD-54D07F7D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3BB-465F-4BFC-A802-FE78326FC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0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BAA2B88-C1CD-4FB4-9981-E10556F00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E64994-112C-4ACA-ACEF-5725D32EA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EB2BD9-8BEB-4855-83BF-1A6D6902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F3E-81D0-4DE1-8881-E0164C04E4D4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AE8357-3E35-4ADA-92A9-56412905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A292D3-5A60-49CF-8AAE-EA8AA2B1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3BB-465F-4BFC-A802-FE78326FC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07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5E3A3-B5A0-42C4-A146-F61B4B27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D3DCD0-CFAC-4468-BADD-8A1843E61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AC1DD4-8A74-4F60-8F2B-FE82E708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F3E-81D0-4DE1-8881-E0164C04E4D4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495883-6B1D-40AC-A8BA-DE2C3698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2EBFCB-1721-4BE0-8DC6-B6B5A7A7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3BB-465F-4BFC-A802-FE78326FC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6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DC0C6-AD0E-4D85-B8FD-A8912858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50BAB3-0A22-4936-B320-6EB5E80ED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14FA9A-E738-45D2-9FAE-2E36729D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F3E-81D0-4DE1-8881-E0164C04E4D4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37741C-D4B3-42F0-B662-A0BBBA5B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C5FC16-30A0-4F08-A109-518F7FD2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3BB-465F-4BFC-A802-FE78326FC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1D4FA-710B-49C8-B386-1FAAA517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C4FEDD-454C-4425-A438-55B4CDDD7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B7F406C-0E0B-44BA-A25D-DB5E79895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0634F3-2058-4F75-B4EB-D3FF5E61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F3E-81D0-4DE1-8881-E0164C04E4D4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AED56F-89A2-4295-B081-E6028A7A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584533-105B-4D42-8718-2C3B9821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3BB-465F-4BFC-A802-FE78326FC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99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59333-A0C8-406C-8600-CCC1645F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59AB867-2C24-4373-AD3F-B78C001CE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2CFBB17-9480-4344-AA17-955AA26A2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8EDD4DC-D9AE-4350-B426-68974057E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F54DA35-C0E1-4906-A51A-3E2E93288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BA0651-9562-4322-AC77-AECB1C88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F3E-81D0-4DE1-8881-E0164C04E4D4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8BAD727-63EC-453B-8CEF-9AA9F588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EDB3699-7E7D-41ED-9447-261418C3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3BB-465F-4BFC-A802-FE78326FC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15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C3B26-79B7-4188-89EB-396A5012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C698CF-9F93-495C-97F6-16902A35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F3E-81D0-4DE1-8881-E0164C04E4D4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02837-92F1-40B1-B45B-0ABD7D8D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92996D-0AA1-4882-816C-73D45F97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3BB-465F-4BFC-A802-FE78326FC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11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EC00BE9-B3CD-42C9-B085-26BC23C9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F3E-81D0-4DE1-8881-E0164C04E4D4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8BCA2E-C908-432C-A422-30CB195F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3460E9-3696-4DB2-811A-1C8702B9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3BB-465F-4BFC-A802-FE78326FC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83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4DB7A-3BB3-4D29-AC7E-F9252048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D73D47-0A07-4AD7-9BD1-B1C24D2FC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C032232-B28C-4AF9-96DC-17A885AF8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DBFB0B-8290-4FF8-878A-80A0B6D2B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F3E-81D0-4DE1-8881-E0164C04E4D4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13F108-66BA-4159-A040-C97E9E23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D88EE4-8F34-4D59-BD38-84DD270C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3BB-465F-4BFC-A802-FE78326FC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31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11775-FCA9-41E8-9935-F21B8059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84EC56-FB4D-4281-B2B9-793719BE6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52AC2D0-5C9C-42C7-8CE7-65CD8EBB4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B73A1E-688F-4AF0-9157-A8E76283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4F3E-81D0-4DE1-8881-E0164C04E4D4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852397-27C3-435B-A1DB-7B674A63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656418-DD05-4024-8289-FC670353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3BB-465F-4BFC-A802-FE78326FC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34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35E7B9-DFD4-46DC-A062-1020A7F4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D018253-37F1-4B41-B9B5-116EA8D2C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0AB732-637A-4348-934A-EC99E8611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74F3E-81D0-4DE1-8881-E0164C04E4D4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A4CED3-8534-4137-B9AE-CB2C9D2CA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7DDCA8-8F06-47DD-8A1E-0487DF0C9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C3BB-465F-4BFC-A802-FE78326FC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91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Ji%C5%99%C3%AD_Kol%C3%A1%C5%99#/media/Soubor:30._Ji%C5%99%C3%AD_Kol%C3%A1%C5%99,_Bez_n%C3%A1zvu_(1959-1962),_rol%C3%A1%C5%BE.jpg" TargetMode="External"/><Relationship Id="rId2" Type="http://schemas.openxmlformats.org/officeDocument/2006/relationships/hyperlink" Target="https://cs.wikipedia.org/wiki/Ji%C5%99%C3%AD_Kol%C3%A1%C5%99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s.wikipedia.org/wiki/Ji%C5%99%C3%AD_Kol%C3%A1%C5%99#/media/Soubor:37._Ji%C5%99%C3%AD_Kol%C3%A1%C5%99,_Hudebn%C3%AD_kruh_(1965),_reli%C3%A9fn%C3%AD_chiasm%C3%A1%C5%BE.jpg" TargetMode="External"/><Relationship Id="rId5" Type="http://schemas.openxmlformats.org/officeDocument/2006/relationships/hyperlink" Target="https://cs.wikipedia.org/wiki/Ji%C5%99%C3%AD_Kol%C3%A1%C5%99#/media/Soubor:08._Ji%C5%99%C3%AD_Kol%C3%A1%C5%99,_Sklopen%C3%A1_tv%C3%A1%C5%99_(1960),_stratifie.jpg" TargetMode="External"/><Relationship Id="rId4" Type="http://schemas.openxmlformats.org/officeDocument/2006/relationships/hyperlink" Target="https://cs.wikipedia.org/wiki/Ji%C5%99%C3%AD_Kol%C3%A1%C5%99#/media/Soubor:13._Ji%C5%99%C3%AD_Kol%C3%A1%C5%99,_Jednou_i_ty_poslu%C5%BE_m%C3%BAze_(1962),_muchl%C3%A1%C5%B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48FCD9DC-FF32-43AD-B2A9-90CCC94A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338" y="1714788"/>
            <a:ext cx="952500" cy="16192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B6B29CD-3742-424C-8556-18416DC08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7542">
            <a:off x="10515860" y="2102786"/>
            <a:ext cx="960469" cy="964573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CC5DD5A6-A215-49ED-9E10-96BE6881A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609" y="5293688"/>
            <a:ext cx="9144000" cy="1655762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bg1"/>
                </a:solidFill>
                <a:latin typeface="Gigi" panose="04040504061007020D02" pitchFamily="82" charset="0"/>
              </a:rPr>
              <a:t>Koláže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83AACA-C0DA-4054-9FC1-B78DEE970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" y="3429000"/>
            <a:ext cx="2000250" cy="3076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16A23B8-D849-4058-9D2C-6DE7D9238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82" y="496190"/>
            <a:ext cx="1250511" cy="1915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3C5A316-8B54-4545-988D-747B10D77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45" b="97812" l="2239" r="95709">
                        <a14:foregroundMark x1="76866" y1="12035" x2="68657" y2="6346"/>
                        <a14:foregroundMark x1="68657" y1="6346" x2="67724" y2="7221"/>
                        <a14:foregroundMark x1="66418" y1="3063" x2="75746" y2="2845"/>
                        <a14:foregroundMark x1="89739" y1="44639" x2="94776" y2="54048"/>
                        <a14:foregroundMark x1="94776" y1="54048" x2="98694" y2="99562"/>
                        <a14:foregroundMark x1="98694" y1="99562" x2="88433" y2="99781"/>
                        <a14:foregroundMark x1="88433" y1="99781" x2="83769" y2="89934"/>
                        <a14:foregroundMark x1="83769" y1="89934" x2="78918" y2="99344"/>
                        <a14:foregroundMark x1="78918" y1="99344" x2="44403" y2="99781"/>
                        <a14:foregroundMark x1="44403" y1="99781" x2="38806" y2="90372"/>
                        <a14:foregroundMark x1="38806" y1="90372" x2="48694" y2="92560"/>
                        <a14:foregroundMark x1="48694" y1="92560" x2="64366" y2="88621"/>
                        <a14:foregroundMark x1="64366" y1="88621" x2="78172" y2="91904"/>
                        <a14:foregroundMark x1="78172" y1="91904" x2="90858" y2="87527"/>
                        <a14:foregroundMark x1="90858" y1="87527" x2="94030" y2="73523"/>
                        <a14:foregroundMark x1="94030" y1="73523" x2="91045" y2="84245"/>
                        <a14:foregroundMark x1="91045" y1="84245" x2="95522" y2="73523"/>
                        <a14:foregroundMark x1="95522" y1="73523" x2="86194" y2="75055"/>
                        <a14:foregroundMark x1="86194" y1="75055" x2="90485" y2="67834"/>
                        <a14:foregroundMark x1="93657" y1="48140" x2="98507" y2="82276"/>
                        <a14:foregroundMark x1="98507" y1="82276" x2="91978" y2="92123"/>
                        <a14:foregroundMark x1="91978" y1="92123" x2="72948" y2="97812"/>
                        <a14:foregroundMark x1="72948" y1="97812" x2="41045" y2="95842"/>
                        <a14:foregroundMark x1="95522" y1="52079" x2="95709" y2="97374"/>
                        <a14:foregroundMark x1="6903" y1="66958" x2="8955" y2="73304"/>
                        <a14:foregroundMark x1="3358" y1="67615" x2="2239" y2="698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6600" y="2590799"/>
            <a:ext cx="5105400" cy="43529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643703-A80B-4FB8-9917-C0996B166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51061">
            <a:off x="2576764" y="2370738"/>
            <a:ext cx="1110280" cy="10990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23F57C0-E492-4432-A34A-C86500FCF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1870" y="2301117"/>
            <a:ext cx="590550" cy="1238250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85998C37-94F5-4DB2-BA03-BE56A2CF1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4737" y="-990816"/>
            <a:ext cx="1807391" cy="132310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FB354A5-E49C-4529-AA52-7B62F8A51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7542">
            <a:off x="4231275" y="2498811"/>
            <a:ext cx="960469" cy="9645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08CE098-4CC2-41EA-AB13-BFE3F4980A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8432" y="2163004"/>
            <a:ext cx="514350" cy="2762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9D7CD1B-57F7-4A2E-918F-263FBCD6E2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9351" y="1680789"/>
            <a:ext cx="514350" cy="2762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83C61CE-29E2-485F-A9F9-F3F738AF3B1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3300" r="-10249"/>
          <a:stretch/>
        </p:blipFill>
        <p:spPr>
          <a:xfrm>
            <a:off x="5264301" y="2726422"/>
            <a:ext cx="590550" cy="77411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C2E5B9C-FA59-445C-B840-EAAE2E5F6D3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3300" r="-10249"/>
          <a:stretch/>
        </p:blipFill>
        <p:spPr>
          <a:xfrm rot="1620452">
            <a:off x="5568148" y="2119668"/>
            <a:ext cx="366678" cy="48065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2D07873-D3C5-43B6-A387-3F4D4CE907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89253">
            <a:off x="6695373" y="2163895"/>
            <a:ext cx="1041024" cy="146998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9C56A50-69C1-4C0E-98C4-E0EEE2BC1A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5353" y="2077078"/>
            <a:ext cx="1094423" cy="1094423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6E275E0-2DA7-498F-AF78-583FE07AD7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713742">
            <a:off x="7617192" y="2294206"/>
            <a:ext cx="817998" cy="85138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EE12D265-4A8D-47CA-A109-A3A20680FFF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3300" r="-10249"/>
          <a:stretch/>
        </p:blipFill>
        <p:spPr>
          <a:xfrm rot="1620452">
            <a:off x="10233985" y="1013568"/>
            <a:ext cx="366678" cy="480653"/>
          </a:xfrm>
          <a:prstGeom prst="rect">
            <a:avLst/>
          </a:prstGeom>
        </p:spPr>
      </p:pic>
      <p:pic>
        <p:nvPicPr>
          <p:cNvPr id="1026" name="Picture 2" descr="https://i.pinimg.com/736x/24/1d/72/241d723a869eaaa525d5f87db588b462.jpg">
            <a:extLst>
              <a:ext uri="{FF2B5EF4-FFF2-40B4-BE49-F238E27FC236}">
                <a16:creationId xmlns:a16="http://schemas.microsoft.com/office/drawing/2014/main" id="{436196F9-7338-403C-BC9C-4958BD164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4405">
            <a:off x="10195150" y="2550628"/>
            <a:ext cx="800081" cy="7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4837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079E0-420A-4412-8EA3-BD72BBD8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Bodoni MT Poster Compressed" panose="02070706080601050204" pitchFamily="18" charset="0"/>
              </a:rPr>
              <a:t>ROLÁŽ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9EEB15-28B9-46DA-86CD-78D760A88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877639"/>
            <a:ext cx="6172200" cy="4873625"/>
          </a:xfrm>
        </p:spPr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787344D-97CE-44AC-99BF-E42DEE990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latin typeface="Bahnschrift Light Condensed" panose="020B0502040204020203" pitchFamily="34" charset="0"/>
              </a:rPr>
              <a:t> Reprodukce (obraz, fotografie) se rozřeže na stejné proužky a z nich se poskládá nový obraz.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>
              <a:latin typeface="Bahnschrift Light Condensed" panose="020B0502040204020203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900EF7B-01BA-4C06-947A-3A2492132358}"/>
              </a:ext>
            </a:extLst>
          </p:cNvPr>
          <p:cNvSpPr txBox="1"/>
          <p:nvPr/>
        </p:nvSpPr>
        <p:spPr>
          <a:xfrm>
            <a:off x="3126978" y="4827934"/>
            <a:ext cx="329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Bahnschrift Light Condensed" panose="020B0502040204020203" pitchFamily="34" charset="0"/>
                <a:ea typeface="Verdana" panose="020B0604030504040204" pitchFamily="34" charset="0"/>
              </a:rPr>
              <a:t>Jednoho krásného dne</a:t>
            </a:r>
          </a:p>
          <a:p>
            <a:r>
              <a:rPr lang="cs-CZ" b="1" dirty="0">
                <a:latin typeface="Bahnschrift Light Condensed" panose="020B0502040204020203" pitchFamily="34" charset="0"/>
                <a:ea typeface="Verdana" panose="020B0604030504040204" pitchFamily="34" charset="0"/>
              </a:rPr>
              <a:t>Jiří Kolář</a:t>
            </a:r>
          </a:p>
          <a:p>
            <a:endParaRPr lang="cs-CZ" dirty="0"/>
          </a:p>
        </p:txBody>
      </p:sp>
      <p:pic>
        <p:nvPicPr>
          <p:cNvPr id="12" name="Picture 6" descr="Soubor:29. Jiří Kolář, Jednoho krásného dne (1968), roláž.jpg – Wikipedie">
            <a:extLst>
              <a:ext uri="{FF2B5EF4-FFF2-40B4-BE49-F238E27FC236}">
                <a16:creationId xmlns:a16="http://schemas.microsoft.com/office/drawing/2014/main" id="{50489ECF-FCAA-4FDC-AFB8-36648182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1536873"/>
            <a:ext cx="6402938" cy="3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47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CA0C2-9621-4F7F-B71B-57B4228A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Bodoni MT Poster Compressed" panose="02070706080601050204" pitchFamily="18" charset="0"/>
              </a:rPr>
              <a:t>MUCHLÁŽ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3A0D46-6E46-44D2-AF67-BB1198486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EEC9D23-8F15-4944-A93A-7D1345664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latin typeface="Bahnschrift Light Condensed" panose="020B0502040204020203" pitchFamily="34" charset="0"/>
              </a:rPr>
              <a:t>Obraz je zmuchlán do nové, vizuálně zajímavé, deformované podoby.</a:t>
            </a:r>
          </a:p>
        </p:txBody>
      </p:sp>
      <p:pic>
        <p:nvPicPr>
          <p:cNvPr id="5" name="Picture 2" descr="Muchláž – Wikipedie">
            <a:extLst>
              <a:ext uri="{FF2B5EF4-FFF2-40B4-BE49-F238E27FC236}">
                <a16:creationId xmlns:a16="http://schemas.microsoft.com/office/drawing/2014/main" id="{2A1D89CE-ACC7-40D5-AECA-BDB7AB880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94" y="693786"/>
            <a:ext cx="5975718" cy="571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F0C3059-77CC-4D7D-9F74-CE24F1A19E63}"/>
              </a:ext>
            </a:extLst>
          </p:cNvPr>
          <p:cNvSpPr txBox="1"/>
          <p:nvPr/>
        </p:nvSpPr>
        <p:spPr>
          <a:xfrm>
            <a:off x="3689897" y="5595457"/>
            <a:ext cx="2575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Bahnschrift Light Condensed" panose="020B0502040204020203" pitchFamily="34" charset="0"/>
                <a:ea typeface="Verdana" panose="020B0604030504040204" pitchFamily="34" charset="0"/>
              </a:rPr>
              <a:t>Autoportrét</a:t>
            </a:r>
          </a:p>
          <a:p>
            <a:r>
              <a:rPr lang="cs-CZ" b="1" dirty="0">
                <a:latin typeface="Bahnschrift Light Condensed" panose="020B0502040204020203" pitchFamily="34" charset="0"/>
                <a:ea typeface="Verdana" panose="020B0604030504040204" pitchFamily="34" charset="0"/>
              </a:rPr>
              <a:t>Jiří Kolář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99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FA6325F-B6F4-4478-AF70-C094907DF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5" b="97812" l="2239" r="95709">
                        <a14:foregroundMark x1="76866" y1="12035" x2="68657" y2="6346"/>
                        <a14:foregroundMark x1="68657" y1="6346" x2="67724" y2="7221"/>
                        <a14:foregroundMark x1="66418" y1="3063" x2="75746" y2="2845"/>
                        <a14:foregroundMark x1="89739" y1="44639" x2="94776" y2="54048"/>
                        <a14:foregroundMark x1="94776" y1="54048" x2="98694" y2="99562"/>
                        <a14:foregroundMark x1="98694" y1="99562" x2="88433" y2="99781"/>
                        <a14:foregroundMark x1="88433" y1="99781" x2="83769" y2="89934"/>
                        <a14:foregroundMark x1="83769" y1="89934" x2="78918" y2="99344"/>
                        <a14:foregroundMark x1="78918" y1="99344" x2="44403" y2="99781"/>
                        <a14:foregroundMark x1="44403" y1="99781" x2="38806" y2="90372"/>
                        <a14:foregroundMark x1="38806" y1="90372" x2="48694" y2="92560"/>
                        <a14:foregroundMark x1="48694" y1="92560" x2="64366" y2="88621"/>
                        <a14:foregroundMark x1="64366" y1="88621" x2="78172" y2="91904"/>
                        <a14:foregroundMark x1="78172" y1="91904" x2="90858" y2="87527"/>
                        <a14:foregroundMark x1="90858" y1="87527" x2="94030" y2="73523"/>
                        <a14:foregroundMark x1="94030" y1="73523" x2="91045" y2="84245"/>
                        <a14:foregroundMark x1="91045" y1="84245" x2="95522" y2="73523"/>
                        <a14:foregroundMark x1="95522" y1="73523" x2="86194" y2="75055"/>
                        <a14:foregroundMark x1="86194" y1="75055" x2="90485" y2="67834"/>
                        <a14:foregroundMark x1="93657" y1="48140" x2="98507" y2="82276"/>
                        <a14:foregroundMark x1="98507" y1="82276" x2="91978" y2="92123"/>
                        <a14:foregroundMark x1="91978" y1="92123" x2="72948" y2="97812"/>
                        <a14:foregroundMark x1="72948" y1="97812" x2="41045" y2="95842"/>
                        <a14:foregroundMark x1="95522" y1="52079" x2="95709" y2="97374"/>
                        <a14:foregroundMark x1="6903" y1="66958" x2="8955" y2="73304"/>
                        <a14:foregroundMark x1="3358" y1="67615" x2="2239" y2="698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78382" y="5820321"/>
            <a:ext cx="5105400" cy="435292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58329A7-56F4-4601-A8C2-471BC687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Bodoni MT Poster Compressed" panose="02070706080601050204" pitchFamily="18" charset="0"/>
              </a:rPr>
              <a:t>PROLÁŽ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02C7C15-B2A1-4639-8928-43ADD2EAF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A5BA7BD-87C5-458F-8600-A50262F00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latin typeface="Bahnschrift Light Condensed" panose="020B0502040204020203" pitchFamily="34" charset="0"/>
              </a:rPr>
              <a:t>Kombinace dvou obrazů, kdy je část jednoho obrazu vyříznuta a nahrazena jiným.</a:t>
            </a:r>
          </a:p>
        </p:txBody>
      </p:sp>
      <p:pic>
        <p:nvPicPr>
          <p:cNvPr id="6" name="Picture 2" descr="Jiří Kolář - Proláž - Výtvarné umění 19. - 21. století (194. Aukce) -  Livebid.cz">
            <a:extLst>
              <a:ext uri="{FF2B5EF4-FFF2-40B4-BE49-F238E27FC236}">
                <a16:creationId xmlns:a16="http://schemas.microsoft.com/office/drawing/2014/main" id="{95765A33-E13D-47F8-986F-95A379DD8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987425"/>
            <a:ext cx="7162759" cy="482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68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02CF322-243C-4356-8EA2-A542BCB75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5" b="97812" l="2239" r="95709">
                        <a14:foregroundMark x1="76866" y1="12035" x2="68657" y2="6346"/>
                        <a14:foregroundMark x1="68657" y1="6346" x2="67724" y2="7221"/>
                        <a14:foregroundMark x1="66418" y1="3063" x2="75746" y2="2845"/>
                        <a14:foregroundMark x1="89739" y1="44639" x2="94776" y2="54048"/>
                        <a14:foregroundMark x1="94776" y1="54048" x2="98694" y2="99562"/>
                        <a14:foregroundMark x1="98694" y1="99562" x2="88433" y2="99781"/>
                        <a14:foregroundMark x1="88433" y1="99781" x2="83769" y2="89934"/>
                        <a14:foregroundMark x1="83769" y1="89934" x2="78918" y2="99344"/>
                        <a14:foregroundMark x1="78918" y1="99344" x2="44403" y2="99781"/>
                        <a14:foregroundMark x1="44403" y1="99781" x2="38806" y2="90372"/>
                        <a14:foregroundMark x1="38806" y1="90372" x2="48694" y2="92560"/>
                        <a14:foregroundMark x1="48694" y1="92560" x2="64366" y2="88621"/>
                        <a14:foregroundMark x1="64366" y1="88621" x2="78172" y2="91904"/>
                        <a14:foregroundMark x1="78172" y1="91904" x2="90858" y2="87527"/>
                        <a14:foregroundMark x1="90858" y1="87527" x2="94030" y2="73523"/>
                        <a14:foregroundMark x1="94030" y1="73523" x2="91045" y2="84245"/>
                        <a14:foregroundMark x1="91045" y1="84245" x2="95522" y2="73523"/>
                        <a14:foregroundMark x1="95522" y1="73523" x2="86194" y2="75055"/>
                        <a14:foregroundMark x1="86194" y1="75055" x2="90485" y2="67834"/>
                        <a14:foregroundMark x1="93657" y1="48140" x2="98507" y2="82276"/>
                        <a14:foregroundMark x1="98507" y1="82276" x2="91978" y2="92123"/>
                        <a14:foregroundMark x1="91978" y1="92123" x2="72948" y2="97812"/>
                        <a14:foregroundMark x1="72948" y1="97812" x2="41045" y2="95842"/>
                        <a14:foregroundMark x1="95522" y1="52079" x2="95709" y2="97374"/>
                        <a14:foregroundMark x1="6903" y1="66958" x2="8955" y2="73304"/>
                        <a14:foregroundMark x1="3358" y1="67615" x2="2239" y2="698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0294" y="6858000"/>
            <a:ext cx="5105400" cy="435292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8129F85-B10A-4491-97CB-F97C44E5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Bodoni MT Poster Compressed" panose="02070706080601050204" pitchFamily="18" charset="0"/>
              </a:rPr>
              <a:t>CHIASMÁŽ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B28503E-E4A1-4E0D-99EB-A29C34CE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7F108C4-489E-46C9-AD5F-7A2C3D200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latin typeface="Bahnschrift Light Condensed" panose="020B0502040204020203" pitchFamily="34" charset="0"/>
              </a:rPr>
              <a:t>Koláž tvořená z velkého množství malých výstřižků, často s použitím různých typů písma nebo notových záznamů.</a:t>
            </a:r>
          </a:p>
        </p:txBody>
      </p:sp>
      <p:pic>
        <p:nvPicPr>
          <p:cNvPr id="6" name="Picture 2" descr="Jiří Kolář, Hodinky Gris (1966), chiasmáž, koláž">
            <a:extLst>
              <a:ext uri="{FF2B5EF4-FFF2-40B4-BE49-F238E27FC236}">
                <a16:creationId xmlns:a16="http://schemas.microsoft.com/office/drawing/2014/main" id="{6AF87598-F097-455C-A2C5-FAA3B1DD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63" y="996950"/>
            <a:ext cx="3488449" cy="491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4932045-CDC6-4591-B601-A72D1B799754}"/>
              </a:ext>
            </a:extLst>
          </p:cNvPr>
          <p:cNvSpPr txBox="1"/>
          <p:nvPr/>
        </p:nvSpPr>
        <p:spPr>
          <a:xfrm>
            <a:off x="3638728" y="4770167"/>
            <a:ext cx="3144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Bahnschrift Light Condensed" panose="020B0502040204020203" pitchFamily="34" charset="0"/>
              </a:rPr>
              <a:t>Hodinky </a:t>
            </a:r>
            <a:r>
              <a:rPr lang="cs-CZ" b="1" dirty="0" err="1">
                <a:latin typeface="Bahnschrift Light Condensed" panose="020B0502040204020203" pitchFamily="34" charset="0"/>
              </a:rPr>
              <a:t>Gris</a:t>
            </a:r>
            <a:r>
              <a:rPr lang="cs-CZ" b="1" dirty="0">
                <a:latin typeface="Bahnschrift Light Condensed" panose="020B0502040204020203" pitchFamily="34" charset="0"/>
              </a:rPr>
              <a:t> </a:t>
            </a:r>
          </a:p>
          <a:p>
            <a:r>
              <a:rPr lang="cs-CZ" dirty="0">
                <a:latin typeface="Bahnschrift Light Condensed" panose="020B0502040204020203" pitchFamily="34" charset="0"/>
              </a:rPr>
              <a:t>(1966)</a:t>
            </a:r>
          </a:p>
          <a:p>
            <a:r>
              <a:rPr lang="cs-CZ" dirty="0">
                <a:latin typeface="Bahnschrift Light Condensed" panose="020B0502040204020203" pitchFamily="34" charset="0"/>
              </a:rPr>
              <a:t>Jiří Kolář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894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1BCC88D-ECAD-46F4-BDC4-D9C5369A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5477122" cy="1782661"/>
          </a:xfrm>
        </p:spPr>
        <p:txBody>
          <a:bodyPr>
            <a:normAutofit/>
          </a:bodyPr>
          <a:lstStyle/>
          <a:p>
            <a:r>
              <a:rPr lang="cs-CZ" sz="6000" dirty="0">
                <a:latin typeface="Bodoni MT Poster Compressed" panose="02070706080601050204" pitchFamily="18" charset="0"/>
              </a:rPr>
              <a:t>KONFRONTÁŽ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97F81F-55FC-4743-A467-6D99AF4D6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latin typeface="Bahnschrift Light Condensed" panose="020B0502040204020203" pitchFamily="34" charset="0"/>
              </a:rPr>
              <a:t>Koláž, která spojuje obrazy z různých období a s různým záměrem.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8EC2721-8144-4D1B-911D-932E7DFE8A16}"/>
              </a:ext>
            </a:extLst>
          </p:cNvPr>
          <p:cNvSpPr txBox="1"/>
          <p:nvPr/>
        </p:nvSpPr>
        <p:spPr>
          <a:xfrm>
            <a:off x="4420343" y="4945658"/>
            <a:ext cx="2248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Bahnschrift Light Condensed" panose="020B0502040204020203" pitchFamily="34" charset="0"/>
                <a:ea typeface="Verdana" panose="020B0604030504040204" pitchFamily="34" charset="0"/>
              </a:rPr>
              <a:t>Klamavé Příběhy</a:t>
            </a:r>
          </a:p>
          <a:p>
            <a:pPr algn="ctr"/>
            <a:r>
              <a:rPr lang="cs-CZ" b="1" dirty="0">
                <a:latin typeface="Bahnschrift Light Condensed" panose="020B0502040204020203" pitchFamily="34" charset="0"/>
                <a:ea typeface="Verdana" panose="020B0604030504040204" pitchFamily="34" charset="0"/>
              </a:rPr>
              <a:t>Jiří Kolář</a:t>
            </a:r>
          </a:p>
          <a:p>
            <a:endParaRPr lang="cs-CZ" dirty="0"/>
          </a:p>
        </p:txBody>
      </p:sp>
      <p:pic>
        <p:nvPicPr>
          <p:cNvPr id="7" name="Picture 2" descr="Jiří Kolář | Klamavé příběhy / Deceptive stories 4-5/2017 | ART GALLERY -  Svetlana &amp; Lubos Jelinek - Czech and world art">
            <a:extLst>
              <a:ext uri="{FF2B5EF4-FFF2-40B4-BE49-F238E27FC236}">
                <a16:creationId xmlns:a16="http://schemas.microsoft.com/office/drawing/2014/main" id="{D0970267-A1EB-4561-B35C-DBA023BA0E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85" y="903535"/>
            <a:ext cx="4038146" cy="487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2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AC89-CA75-4D74-9BB0-6B647C1C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355600"/>
            <a:ext cx="10515600" cy="1325563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EEB8868-64BF-405B-8C86-7FE59DA71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9892380" cy="4508500"/>
          </a:xfrm>
        </p:spPr>
        <p:txBody>
          <a:bodyPr>
            <a:normAutofit fontScale="25000" lnSpcReduction="20000"/>
          </a:bodyPr>
          <a:lstStyle/>
          <a:p>
            <a:r>
              <a:rPr lang="cs-CZ" sz="9600" dirty="0">
                <a:hlinkClick r:id="rId2"/>
              </a:rPr>
              <a:t>https://cs.wikipedia.org/wiki/Ji%C5%99%C3%AD_Kol%C3%A1%C5%99g</a:t>
            </a:r>
            <a:endParaRPr lang="cs-CZ" sz="9600" dirty="0"/>
          </a:p>
          <a:p>
            <a:r>
              <a:rPr lang="cs-CZ" sz="9600" dirty="0">
                <a:hlinkClick r:id="rId3"/>
              </a:rPr>
              <a:t>https://cs.wikipedia.org/wiki/Ji%C5%99%C3%AD_Kol%C3%A1%C5%99#/media/Soubor:30._Ji%C5%99%C3%AD_Kol%C3%A1%C5%99,_Bez_n%C3%A1zvu_(1959-1962),_rol%C3%A1%C5%BE.jpg</a:t>
            </a:r>
            <a:endParaRPr lang="cs-CZ" sz="9600" dirty="0"/>
          </a:p>
          <a:p>
            <a:r>
              <a:rPr lang="cs-CZ" sz="9600" dirty="0">
                <a:hlinkClick r:id="rId4"/>
              </a:rPr>
              <a:t>https://cs.wikipedia.org/wiki/Ji%C5%99%C3%AD_Kol%C3%A1%C5%99#/media/Soubor:13._Ji%C5%99%C3%AD_Kol%C3%A1%C5%99,_Jednou_i_ty_poslu%C5%BE_m%C3%BAze_(1962),_muchl%C3%A1%C5%BE.jpg</a:t>
            </a:r>
            <a:endParaRPr lang="cs-CZ" sz="9600" dirty="0"/>
          </a:p>
          <a:p>
            <a:r>
              <a:rPr lang="cs-CZ" sz="9600" dirty="0">
                <a:hlinkClick r:id="rId5"/>
              </a:rPr>
              <a:t>https://cs.wikipedia.org/wiki/Ji%C5%99%C3%AD_Kol%C3%A1%C5%99#/media/Soubor:08._Ji%C5%99%C3%AD_Kol%C3%A1%C5%99,_Sklopen%C3%A1_tv%C3%A1%C5%99_(1960),_stratifie.jpg</a:t>
            </a:r>
            <a:endParaRPr lang="cs-CZ" sz="9600" dirty="0"/>
          </a:p>
          <a:p>
            <a:r>
              <a:rPr lang="cs-CZ" sz="9600" dirty="0">
                <a:hlinkClick r:id="rId6"/>
              </a:rPr>
              <a:t>https://cs.wikipedia.org/wiki/Ji%C5%99%C3%AD_Kol%C3%A1%C5%99#/media/Soubor:37._Ji%C5%99%C3%AD_Kol%C3%A1%C5%99,_Hudebn%C3%AD_kruh_(1965),_reli%C3%A9fn%C3%AD_chiasm%C3%A1%C5%BE.jpg</a:t>
            </a:r>
            <a:endParaRPr lang="cs-CZ" sz="9600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165C97D-8B1E-4D73-933C-E18D27DC15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FFB590F-630C-4D63-98B8-6F5A46C31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D6B2D4C-9EF8-462E-8122-B6CBEC6363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7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E24420-B7EB-4C19-B0C6-025708A6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882" y="2666205"/>
            <a:ext cx="10515600" cy="1325563"/>
          </a:xfrm>
        </p:spPr>
        <p:txBody>
          <a:bodyPr>
            <a:normAutofit/>
          </a:bodyPr>
          <a:lstStyle/>
          <a:p>
            <a:r>
              <a:rPr lang="cs-CZ" sz="7200" b="1" dirty="0">
                <a:latin typeface="Bodoni MT Poster Compressed" panose="02070706080601050204" pitchFamily="18" charset="0"/>
              </a:rPr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E96C504-7EB1-44A8-A283-DA39B2982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D068E6B-5417-46C5-9918-FE48B23C2E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4FE35EB-134F-4407-BFAA-B9BD89A6D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32F82DD-57FB-4A56-AB00-9E9F1201DF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5304FD4-E9E1-47AF-9802-887DEF54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5" b="97812" l="2239" r="95709">
                        <a14:foregroundMark x1="76866" y1="12035" x2="68657" y2="6346"/>
                        <a14:foregroundMark x1="68657" y1="6346" x2="67724" y2="7221"/>
                        <a14:foregroundMark x1="66418" y1="3063" x2="75746" y2="2845"/>
                        <a14:foregroundMark x1="89739" y1="44639" x2="94776" y2="54048"/>
                        <a14:foregroundMark x1="94776" y1="54048" x2="98694" y2="99562"/>
                        <a14:foregroundMark x1="98694" y1="99562" x2="88433" y2="99781"/>
                        <a14:foregroundMark x1="88433" y1="99781" x2="83769" y2="89934"/>
                        <a14:foregroundMark x1="83769" y1="89934" x2="78918" y2="99344"/>
                        <a14:foregroundMark x1="78918" y1="99344" x2="44403" y2="99781"/>
                        <a14:foregroundMark x1="44403" y1="99781" x2="38806" y2="90372"/>
                        <a14:foregroundMark x1="38806" y1="90372" x2="48694" y2="92560"/>
                        <a14:foregroundMark x1="48694" y1="92560" x2="64366" y2="88621"/>
                        <a14:foregroundMark x1="64366" y1="88621" x2="78172" y2="91904"/>
                        <a14:foregroundMark x1="78172" y1="91904" x2="90858" y2="87527"/>
                        <a14:foregroundMark x1="90858" y1="87527" x2="94030" y2="73523"/>
                        <a14:foregroundMark x1="94030" y1="73523" x2="91045" y2="84245"/>
                        <a14:foregroundMark x1="91045" y1="84245" x2="95522" y2="73523"/>
                        <a14:foregroundMark x1="95522" y1="73523" x2="86194" y2="75055"/>
                        <a14:foregroundMark x1="86194" y1="75055" x2="90485" y2="67834"/>
                        <a14:foregroundMark x1="93657" y1="48140" x2="98507" y2="82276"/>
                        <a14:foregroundMark x1="98507" y1="82276" x2="91978" y2="92123"/>
                        <a14:foregroundMark x1="91978" y1="92123" x2="72948" y2="97812"/>
                        <a14:foregroundMark x1="72948" y1="97812" x2="41045" y2="95842"/>
                        <a14:foregroundMark x1="95522" y1="52079" x2="95709" y2="97374"/>
                        <a14:foregroundMark x1="6903" y1="66958" x2="8955" y2="73304"/>
                        <a14:foregroundMark x1="3358" y1="67615" x2="2239" y2="698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6600" y="2590799"/>
            <a:ext cx="51054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512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425</Words>
  <Application>Microsoft Office PowerPoint</Application>
  <PresentationFormat>Širokoúhlá obrazovka</PresentationFormat>
  <Paragraphs>27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Arial</vt:lpstr>
      <vt:lpstr>Bahnschrift Light Condensed</vt:lpstr>
      <vt:lpstr>Bodoni MT Poster Compressed</vt:lpstr>
      <vt:lpstr>Calibri</vt:lpstr>
      <vt:lpstr>Calibri Light</vt:lpstr>
      <vt:lpstr>Courier New</vt:lpstr>
      <vt:lpstr>Gigi</vt:lpstr>
      <vt:lpstr>Verdana</vt:lpstr>
      <vt:lpstr>Motiv Office</vt:lpstr>
      <vt:lpstr>Prezentace aplikace PowerPoint</vt:lpstr>
      <vt:lpstr>ROLÁŽ</vt:lpstr>
      <vt:lpstr>MUCHLÁŽ</vt:lpstr>
      <vt:lpstr>PROLÁŽ</vt:lpstr>
      <vt:lpstr>CHIASMÁŽ</vt:lpstr>
      <vt:lpstr>KONFRONTÁŽ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Jiří Kolář</dc:title>
  <dc:creator>Elen Konečná</dc:creator>
  <cp:lastModifiedBy>Elen Konečná</cp:lastModifiedBy>
  <cp:revision>9</cp:revision>
  <dcterms:created xsi:type="dcterms:W3CDTF">2025-11-06T08:05:44Z</dcterms:created>
  <dcterms:modified xsi:type="dcterms:W3CDTF">2025-11-13T08:31:42Z</dcterms:modified>
</cp:coreProperties>
</file>