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73477-F873-43B9-A0DB-B1B914D315A2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9016B-C8E3-486B-86DA-8B40C9FE4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83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5F52-4ECB-4FEF-9C1F-50F3FE12D4F9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ADCF-CE67-4723-B217-91591AC43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07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5F52-4ECB-4FEF-9C1F-50F3FE12D4F9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ADCF-CE67-4723-B217-91591AC43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89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5F52-4ECB-4FEF-9C1F-50F3FE12D4F9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ADCF-CE67-4723-B217-91591AC43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27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5F52-4ECB-4FEF-9C1F-50F3FE12D4F9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ADCF-CE67-4723-B217-91591AC43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51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5F52-4ECB-4FEF-9C1F-50F3FE12D4F9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ADCF-CE67-4723-B217-91591AC43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98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5F52-4ECB-4FEF-9C1F-50F3FE12D4F9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ADCF-CE67-4723-B217-91591AC43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58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5F52-4ECB-4FEF-9C1F-50F3FE12D4F9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ADCF-CE67-4723-B217-91591AC43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67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5F52-4ECB-4FEF-9C1F-50F3FE12D4F9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ADCF-CE67-4723-B217-91591AC43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5F52-4ECB-4FEF-9C1F-50F3FE12D4F9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ADCF-CE67-4723-B217-91591AC43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08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5F52-4ECB-4FEF-9C1F-50F3FE12D4F9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ADCF-CE67-4723-B217-91591AC43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93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5F52-4ECB-4FEF-9C1F-50F3FE12D4F9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ADCF-CE67-4723-B217-91591AC43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4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65F52-4ECB-4FEF-9C1F-50F3FE12D4F9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0ADCF-CE67-4723-B217-91591AC43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429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EE3EB0A0-77D5-4D38-AA24-BFFB217C3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5533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40F8CEA-5B95-4C42-AE98-6AEEEFA9A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SURREALISMUS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0CD213-A407-4F76-A964-94913FB8CB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KOLÁŽE</a:t>
            </a:r>
          </a:p>
        </p:txBody>
      </p:sp>
    </p:spTree>
    <p:extLst>
      <p:ext uri="{BB962C8B-B14F-4D97-AF65-F5344CB8AC3E}">
        <p14:creationId xmlns:p14="http://schemas.microsoft.com/office/powerpoint/2010/main" val="262361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AF8D27-E1DD-4842-A805-0053604A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JIŘÍ KOLÁŘ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366A7E-3B73-429E-AD5F-80D8DA64C247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111608">
            <a:off x="432815" y="1679312"/>
            <a:ext cx="6267275" cy="1325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Český básník, autor experimentální a vizuální poezie.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Především  je jedním z nejvýznamnějších českých výtvarníků.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 autor mnoha originálních výtvarných technik.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Působil, díky emigraci i v Paříži.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0F59539-178F-4116-AD99-EAD2DEB8A507}"/>
              </a:ext>
            </a:extLst>
          </p:cNvPr>
          <p:cNvSpPr txBox="1"/>
          <p:nvPr/>
        </p:nvSpPr>
        <p:spPr>
          <a:xfrm rot="21431538">
            <a:off x="7944373" y="5073761"/>
            <a:ext cx="3766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Narodil se 24. září 1914 v Protivíně.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Zemřel 11. srpna 2002 v Praze.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B1DBFBC-F44B-43A2-BC7B-2ED5A095C6AC}"/>
              </a:ext>
            </a:extLst>
          </p:cNvPr>
          <p:cNvSpPr txBox="1"/>
          <p:nvPr/>
        </p:nvSpPr>
        <p:spPr>
          <a:xfrm rot="680484">
            <a:off x="7541702" y="1900914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 BÁSNÍKA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Inspirací mu byli moderní básníci (Jaroslav Seifert, F. T.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Marinetti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sbírka veršů byla vydána pod názvem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Křestní list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roku 1941.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Psal také samizdatovou literaturu.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03A20D-50C4-4A00-92CB-B191D851B173}"/>
              </a:ext>
            </a:extLst>
          </p:cNvPr>
          <p:cNvSpPr txBox="1"/>
          <p:nvPr/>
        </p:nvSpPr>
        <p:spPr>
          <a:xfrm rot="996321">
            <a:off x="796885" y="4050954"/>
            <a:ext cx="3758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VÝTVARNÍK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Vytvořil mnoho nových výtvarných technik jako například MUCHLÁŽ, CHIAZMÁŽ, ROLÁŽ, PROLÁŽ...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3CC85F1-18AB-4FD7-B07F-CF45DECFA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19" y="2778077"/>
            <a:ext cx="2868937" cy="286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5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807ED-4F9D-4CC6-986D-2A542303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PROLÁŽ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97E5DC5-D0A6-4DB8-A9FF-FF4E5FFBA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19" y="1825625"/>
            <a:ext cx="2920361" cy="4351338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DAF5970-0CA6-4107-A462-A97D16BEA5C4}"/>
              </a:ext>
            </a:extLst>
          </p:cNvPr>
          <p:cNvSpPr txBox="1"/>
          <p:nvPr/>
        </p:nvSpPr>
        <p:spPr>
          <a:xfrm>
            <a:off x="746620" y="1904301"/>
            <a:ext cx="23573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Proláž</a:t>
            </a: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výtvarná technika, která kombinuje obraz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něhož je vyříznuta některá snadno rozpoznatelná část, s jiným obrazem vloženým do takto vytvořené masky. 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6A85544-2B00-41F5-B9B7-001493A20C9D}"/>
              </a:ext>
            </a:extLst>
          </p:cNvPr>
          <p:cNvSpPr txBox="1"/>
          <p:nvPr/>
        </p:nvSpPr>
        <p:spPr>
          <a:xfrm>
            <a:off x="7667537" y="5807631"/>
            <a:ext cx="405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Jiří Kolář; Příbory z Itálie (1961)</a:t>
            </a:r>
          </a:p>
        </p:txBody>
      </p:sp>
    </p:spTree>
    <p:extLst>
      <p:ext uri="{BB962C8B-B14F-4D97-AF65-F5344CB8AC3E}">
        <p14:creationId xmlns:p14="http://schemas.microsoft.com/office/powerpoint/2010/main" val="318758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32825-3F16-453D-910A-657F7C2B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CHIAZMÁŽ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BAB405-C964-467D-A29A-462970A97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2316061" cy="2066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Chiazmáž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jako základní výtvarný prvek vnáší do výtvarného díla prvky chaosu a naopak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3917AC-116C-4293-A25E-A97AD011E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13" y="1690688"/>
            <a:ext cx="2814374" cy="396474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BB7DB03-6461-4F12-B44D-FF1D7D165D9D}"/>
              </a:ext>
            </a:extLst>
          </p:cNvPr>
          <p:cNvSpPr txBox="1"/>
          <p:nvPr/>
        </p:nvSpPr>
        <p:spPr>
          <a:xfrm>
            <a:off x="7503187" y="5009106"/>
            <a:ext cx="312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Jiří Kolář; Hodinky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(1966)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chiazmáž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koláž</a:t>
            </a:r>
          </a:p>
        </p:txBody>
      </p:sp>
    </p:spTree>
    <p:extLst>
      <p:ext uri="{BB962C8B-B14F-4D97-AF65-F5344CB8AC3E}">
        <p14:creationId xmlns:p14="http://schemas.microsoft.com/office/powerpoint/2010/main" val="297849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6E1C8D-35E1-4B57-A3B1-FF849772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MUCHLÁŽ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782F64-F4A0-4785-B3E3-482F91F9A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960" y="1825625"/>
            <a:ext cx="1686189" cy="19745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Muchláž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formou koláže.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 nalepený v novém prostorovém uspořádání.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1C71F4-DA82-42BA-BD38-E59593FF4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78" y="1707807"/>
            <a:ext cx="4381643" cy="418481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FC73A97-2D66-4E45-B206-E2B4B10EC6EF}"/>
              </a:ext>
            </a:extLst>
          </p:cNvPr>
          <p:cNvSpPr txBox="1"/>
          <p:nvPr/>
        </p:nvSpPr>
        <p:spPr>
          <a:xfrm>
            <a:off x="8241485" y="5540406"/>
            <a:ext cx="311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Jiří Kolář; Autoportrét (1971)</a:t>
            </a:r>
          </a:p>
        </p:txBody>
      </p:sp>
    </p:spTree>
    <p:extLst>
      <p:ext uri="{BB962C8B-B14F-4D97-AF65-F5344CB8AC3E}">
        <p14:creationId xmlns:p14="http://schemas.microsoft.com/office/powerpoint/2010/main" val="82573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200D4-7ADD-4BA7-AE97-93714AAB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ROLÁŽ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FD33D05-B810-4566-B463-5BC09B650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50284" cy="3048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Roláž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spočívá v rozřezání jednoho nebo více obrázků na proužky a nalepení v novém prostorovém uspořádání. Výtvarného účinku je dosaženo rozvinutím původního obrazu v ploše, vzájemným prolnutím dvou obrazů.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BECBC1-A34B-4185-A7B7-AFAEA46AC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17" y="1904810"/>
            <a:ext cx="4895765" cy="304837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508341F-7978-47D2-AD0F-69A1831FA180}"/>
              </a:ext>
            </a:extLst>
          </p:cNvPr>
          <p:cNvSpPr txBox="1"/>
          <p:nvPr/>
        </p:nvSpPr>
        <p:spPr>
          <a:xfrm>
            <a:off x="8543882" y="4446165"/>
            <a:ext cx="3061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Jiří Kolář; Venuše – Botticelli (1968 – 1969)</a:t>
            </a:r>
          </a:p>
        </p:txBody>
      </p:sp>
    </p:spTree>
    <p:extLst>
      <p:ext uri="{BB962C8B-B14F-4D97-AF65-F5344CB8AC3E}">
        <p14:creationId xmlns:p14="http://schemas.microsoft.com/office/powerpoint/2010/main" val="388984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A42899-1F18-4866-9857-80441CD1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BDB7C9-5C69-4303-8BBA-5DB42F669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bing.com/ck/a?!&amp;&amp;p=ff56f950bd7c1c210e770819971860d6a74add6e35f8551b1e33fc070eeb5f8cJmltdHM9MTc2MjkwNTYwMA&amp;ptn=3&amp;ver=2&amp;hsh=4&amp;fclid=080fa69b-b973-6b49-3443-b0fab8d86aad&amp;psq=rol%c3%a1%c5%be&amp;u=a1aHR0cDovL3Z5dHZhcm5lLW5hbWV0eS5jei9pbmRleC5waHAvb2Jkb2JpLzk0LXJvY25pLW9iZG9iaS9wb2R6aW0vODc5LXBvZHppbW5pLXJvbGF6</a:t>
            </a:r>
          </a:p>
          <a:p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bing.com/ck/a?!&amp;&amp;p=1fc26d9644b230180bf58b0afd2580c2d72fc38b593945e3332dfb87d7041632JmltdHM9MTc2MjkwNTYwMA&amp;ptn=3&amp;ver=2&amp;hsh=4&amp;fclid=080fa69b-b973-6b49-3443-b0fab8d86aad&amp;psq=rol%c3%a1%c5%be&amp;u=a1aHR0cHM6Ly9jcy53aWtpcGVkaWEub3JnL3dpa2kvUm9sJUMzJUExJUM1JUJF</a:t>
            </a:r>
          </a:p>
          <a:p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bing.com/ck/a?!&amp;&amp;p=17dd851e8da502b81e5c0ed4b8ca9fb7a96ba22612fbf027e6f2a91355552106JmltdHM9MTc2Mjk5MjAwMA&amp;ptn=3&amp;ver=2&amp;hsh=4&amp;fclid=080fa69b-b973-6b49-3443-b0fab8d86aad&amp;psq=JI%c5%98%c3%8d+KOL%c3%81%c5%98&amp;u=a1aHR0cHM6Ly9yb3pib3ItZGlsYS5jei9qaXJpLWtvbGFyLXppdm90b3Bpcy8</a:t>
            </a:r>
          </a:p>
          <a:p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bing.com/ck/a?!&amp;&amp;p=0f4db8b455cfad1319682877cb15eb319b119b2321e8ffe71590e2d1a8e40b94JmltdHM9MTc2Mjk5MjAwMA&amp;ptn=3&amp;ver=2&amp;hsh=4&amp;fclid=080fa69b-b973-6b49-3443-b0fab8d86aad&amp;psq=JI%c5%98%c3%8d+KOL%c3%81%c5%98&amp;u=a1aHR0cHM6Ly9jcy53aWtpcGVkaWEub3JnL3dpa2kvSmklQzUlOTklQzMlQURfS29sJUMzJUExJUM1JTk5</a:t>
            </a:r>
          </a:p>
          <a:p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bing.com/ck/a?!&amp;&amp;p=dda189ab5d4e785f97b1d95cdf8e0edf968a844a5994176593be2b79e88d6131JmltdHM9MTc2Mjk5MjAwMA&amp;ptn=3&amp;ver=2&amp;hsh=4&amp;fclid=080fa69b-b973-6b49-3443-b0fab8d86aad&amp;psq=MUCHL%c3%81%c5%bd&amp;u=a1aHR0cHM6Ly9jZXNrZWdhbGVyaWUuY3ovY3MvenByYXZ5L2tvbGF6LXJvbGF6LW11Y2hsYXotYW5lYi1zbG92bmlrLW1ldG9kLWppcmloby1rb2xhcmU</a:t>
            </a:r>
          </a:p>
        </p:txBody>
      </p:sp>
    </p:spTree>
    <p:extLst>
      <p:ext uri="{BB962C8B-B14F-4D97-AF65-F5344CB8AC3E}">
        <p14:creationId xmlns:p14="http://schemas.microsoft.com/office/powerpoint/2010/main" val="42367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9936C-621B-40B4-82BF-D66DE23D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80" y="4396967"/>
            <a:ext cx="9736764" cy="2020611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2170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471</Words>
  <Application>Microsoft Office PowerPoint</Application>
  <PresentationFormat>Širokoúhlá obrazovka</PresentationFormat>
  <Paragraphs>36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Times New Roman</vt:lpstr>
      <vt:lpstr>Office Theme</vt:lpstr>
      <vt:lpstr>SURREALISMUS</vt:lpstr>
      <vt:lpstr>JIŘÍ KOLÁŘ</vt:lpstr>
      <vt:lpstr>PROLÁŽ</vt:lpstr>
      <vt:lpstr>CHIAZMÁŽ</vt:lpstr>
      <vt:lpstr>MUCHLÁŽ</vt:lpstr>
      <vt:lpstr>ROLÁŽ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SURREALISMUS</dc:title>
  <dc:creator>Anna Tvarůžková</dc:creator>
  <cp:lastModifiedBy>Anna Tvarůžková</cp:lastModifiedBy>
  <cp:revision>11</cp:revision>
  <dcterms:created xsi:type="dcterms:W3CDTF">2025-11-06T08:02:55Z</dcterms:created>
  <dcterms:modified xsi:type="dcterms:W3CDTF">2025-11-13T08:12:35Z</dcterms:modified>
</cp:coreProperties>
</file>