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58" r:id="rId4"/>
    <p:sldId id="260" r:id="rId5"/>
    <p:sldId id="259" r:id="rId6"/>
    <p:sldId id="261" r:id="rId7"/>
    <p:sldId id="262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56" r:id="rId19"/>
    <p:sldId id="257" r:id="rId20"/>
    <p:sldId id="263" r:id="rId21"/>
    <p:sldId id="264" r:id="rId22"/>
    <p:sldId id="265" r:id="rId23"/>
    <p:sldId id="266" r:id="rId24"/>
    <p:sldId id="267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2" autoAdjust="0"/>
    <p:restoredTop sz="94660"/>
  </p:normalViewPr>
  <p:slideViewPr>
    <p:cSldViewPr snapToGrid="0">
      <p:cViewPr varScale="1">
        <p:scale>
          <a:sx n="81" d="100"/>
          <a:sy n="81" d="100"/>
        </p:scale>
        <p:origin x="4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E5FAE0-EE2E-7BEC-1595-A180CEED0C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C1EE5C-3E35-21C4-6DE8-27DAF7A8D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F4FD49-3245-9D18-FEB7-D5349371F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EC5F5-C9F6-4A04-9DA8-D2CC50A53FD6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D0E125-F6E3-EE8C-066F-B43BB2A78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68E1FA-B9FF-77FC-3608-8708018E1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918F-FFD9-4702-97F3-4E793A1E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908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2EC61C-60D1-4275-0485-CDA2864D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5F888AF-0680-C90A-701B-FA829CE92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BD7865-36BE-6110-8FC7-FC5000082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EC5F5-C9F6-4A04-9DA8-D2CC50A53FD6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94C1C0-13FD-659B-52D6-608A6A3A9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11C5BB-F2DE-4002-100C-62D1B5755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918F-FFD9-4702-97F3-4E793A1E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2450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0B0D54A-60C4-4AE4-4CC5-F37510A8D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B1E03DE-1B88-9543-187C-8BE1F8FD4A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1B8F58-2CD3-D52B-1A32-FDBB5A399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EC5F5-C9F6-4A04-9DA8-D2CC50A53FD6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E9CBC7-7419-F062-D9C7-F72571D8D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6F9D53-32ED-A8B0-266E-ABFA10D5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918F-FFD9-4702-97F3-4E793A1E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9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12BC06-5946-7C3C-8275-CAC88022D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7B4C7C-7F81-BD17-A44D-38CA11C67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830233-1CD5-B412-45BA-18901A36F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EC5F5-C9F6-4A04-9DA8-D2CC50A53FD6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ED4498C-3C76-D400-5902-CB182BCA9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D82112-01F4-E5F4-501A-B123817C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918F-FFD9-4702-97F3-4E793A1E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20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3214F3-1515-3B67-CC90-E5CE5B208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C311CA-EC79-B68E-C996-707FFFCDA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41E750-440A-8776-C192-09C8B404E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EC5F5-C9F6-4A04-9DA8-D2CC50A53FD6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E2622A2-0DCA-58C1-9DC8-43087CEB5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1FA09A-8F5B-1811-9D7A-CF978645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918F-FFD9-4702-97F3-4E793A1E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2731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C55499-6A36-DF6B-CFC1-95B845DE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8B3098-D997-D3F5-1658-88DB3B69C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790ECC4-3798-BE19-D72A-8D5B72042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B1E51E-556C-A768-8B4F-FCEA9E14B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EC5F5-C9F6-4A04-9DA8-D2CC50A53FD6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EBDE316-4D3A-0ABE-D4BD-892B2ED75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43706C-6741-CF6B-85C9-2D85C4E6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918F-FFD9-4702-97F3-4E793A1E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823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976BF3-D854-9487-65AB-9AED906E3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EA610E-1204-E1DE-7993-11F000D92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2373FDD-4ECE-95C9-B9EC-9D9005342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B2E5D9B-153E-5114-A01D-496E935510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9D43BB4-335F-BDE4-C8FF-308CB3B22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90A205C-1926-F123-FE3B-8A88ED52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EC5F5-C9F6-4A04-9DA8-D2CC50A53FD6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0D80D88-6550-6EE8-B205-01642B495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5D5BDFA-083B-2002-6203-D2D3F9F6D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918F-FFD9-4702-97F3-4E793A1E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595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12E3A9-9585-7624-0DCA-20D5906C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E685836-C94E-C904-C511-7A8D1FB5F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EC5F5-C9F6-4A04-9DA8-D2CC50A53FD6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03BBE9F-80CF-AE8F-63D3-D2F23F70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AF3F5A2-03D8-C40F-634D-9259B1849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918F-FFD9-4702-97F3-4E793A1E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250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99CA59-CC91-FA85-C069-5438CEA3B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EC5F5-C9F6-4A04-9DA8-D2CC50A53FD6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F3739D8-F9A3-A306-1337-E4D565FF5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C26A5F1-31DD-970F-F950-FD795002C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918F-FFD9-4702-97F3-4E793A1E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144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B30399-1699-AF1B-BFA7-75FF8081A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1EE46A-4030-8883-C02F-B707B3934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BCE5C3-B5A6-E615-9AA3-464E64D13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A6C2FA-55AC-C35C-BFE2-28FC493AC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EC5F5-C9F6-4A04-9DA8-D2CC50A53FD6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7FDD1D-3D58-864A-1152-8F0AF683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981DF6-80F8-EFEB-347A-BFCEAAB5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918F-FFD9-4702-97F3-4E793A1E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658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6ACEF-25E8-2C40-CB67-17CE85E9D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8F8EDEE-67E9-F139-1833-8A26D4CD40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49F2250-A388-1DFF-CCBA-196A405ABF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F15F3CB-FF2B-9D57-DB07-4683F1769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EC5F5-C9F6-4A04-9DA8-D2CC50A53FD6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F02D88-9794-D2E1-1AE9-352DC057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1A62410-A426-73E2-FCDC-A14904F5D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918F-FFD9-4702-97F3-4E793A1E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32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3E43730-6082-3C61-ACF7-4203DD334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51930E-ABE7-54FF-BF43-DBDF0DD75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1DE611-62B4-F7C5-849D-5792AB9F3B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EC5F5-C9F6-4A04-9DA8-D2CC50A53FD6}" type="datetimeFigureOut">
              <a:rPr lang="cs-CZ" smtClean="0"/>
              <a:t>28. 1. 2025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11DB20-160F-86D7-0950-71DB4CB986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41F0D7-4D43-E6B6-401B-0404FF2EB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B918F-FFD9-4702-97F3-4E793A1E5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7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.jpeg"/><Relationship Id="rId7" Type="http://schemas.openxmlformats.org/officeDocument/2006/relationships/image" Target="../media/image1.jfif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fif"/><Relationship Id="rId5" Type="http://schemas.openxmlformats.org/officeDocument/2006/relationships/image" Target="../media/image11.jpg"/><Relationship Id="rId10" Type="http://schemas.openxmlformats.org/officeDocument/2006/relationships/image" Target="../media/image5.jfif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7" Type="http://schemas.openxmlformats.org/officeDocument/2006/relationships/image" Target="../media/image6.jpeg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fif"/><Relationship Id="rId5" Type="http://schemas.openxmlformats.org/officeDocument/2006/relationships/image" Target="../media/image4.jpeg"/><Relationship Id="rId4" Type="http://schemas.openxmlformats.org/officeDocument/2006/relationships/image" Target="../media/image3.jf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f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fif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42D33A-BB2B-485D-ADE1-46DCF5FE0A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743" y="511628"/>
            <a:ext cx="11952513" cy="3581400"/>
          </a:xfrm>
        </p:spPr>
        <p:txBody>
          <a:bodyPr>
            <a:normAutofit fontScale="90000"/>
          </a:bodyPr>
          <a:lstStyle/>
          <a:p>
            <a:r>
              <a:rPr lang="cs-CZ" sz="19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Malomocní</a:t>
            </a:r>
            <a:r>
              <a:rPr lang="cs-CZ" sz="6600" dirty="0"/>
              <a:t>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0B76140-1AC3-4D85-80F1-EA259C34B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42268"/>
            <a:ext cx="9144000" cy="2243590"/>
          </a:xfrm>
        </p:spPr>
        <p:txBody>
          <a:bodyPr>
            <a:normAutofit lnSpcReduction="10000"/>
          </a:bodyPr>
          <a:lstStyle/>
          <a:p>
            <a:r>
              <a:rPr lang="cs-CZ" sz="4400" b="1" dirty="0">
                <a:latin typeface="Berlin Sans FB" panose="020E0602020502020306" pitchFamily="34" charset="0"/>
              </a:rPr>
              <a:t>PODLE KVARTY</a:t>
            </a:r>
          </a:p>
          <a:p>
            <a:endParaRPr lang="cs-CZ" sz="2800" dirty="0"/>
          </a:p>
          <a:p>
            <a:r>
              <a:rPr lang="cs-CZ" sz="3200" dirty="0">
                <a:latin typeface="Berlin Sans FB" panose="020E0602020502020306" pitchFamily="34" charset="0"/>
              </a:rPr>
              <a:t>Výtvarné práce 4.A</a:t>
            </a:r>
          </a:p>
          <a:p>
            <a:r>
              <a:rPr lang="cs-CZ" sz="2800" dirty="0">
                <a:latin typeface="Berlin Sans FB" panose="020E0602020502020306" pitchFamily="34" charset="0"/>
              </a:rPr>
              <a:t>Autor prezentace: Sofie Symonidesová</a:t>
            </a:r>
          </a:p>
        </p:txBody>
      </p:sp>
    </p:spTree>
    <p:extLst>
      <p:ext uri="{BB962C8B-B14F-4D97-AF65-F5344CB8AC3E}">
        <p14:creationId xmlns:p14="http://schemas.microsoft.com/office/powerpoint/2010/main" val="3424300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32FF951-8973-40AA-9530-5C07CE7C13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7" b="14287"/>
          <a:stretch/>
        </p:blipFill>
        <p:spPr>
          <a:xfrm>
            <a:off x="6687331" y="189355"/>
            <a:ext cx="5308725" cy="647929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67D7FF7B-8922-47CE-947E-CF988EC10AF3}"/>
              </a:ext>
            </a:extLst>
          </p:cNvPr>
          <p:cNvSpPr/>
          <p:nvPr/>
        </p:nvSpPr>
        <p:spPr>
          <a:xfrm>
            <a:off x="618086" y="1012762"/>
            <a:ext cx="57216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400" b="1" dirty="0">
                <a:solidFill>
                  <a:schemeClr val="bg1"/>
                </a:solidFill>
                <a:latin typeface="Broadway" panose="04040905080B02020502" pitchFamily="82" charset="0"/>
              </a:rPr>
              <a:t>Eliška Vávrová</a:t>
            </a:r>
          </a:p>
        </p:txBody>
      </p:sp>
    </p:spTree>
    <p:extLst>
      <p:ext uri="{BB962C8B-B14F-4D97-AF65-F5344CB8AC3E}">
        <p14:creationId xmlns:p14="http://schemas.microsoft.com/office/powerpoint/2010/main" val="3558835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7615757-162F-434C-ACAB-F982C82DC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384" r="11624" b="-384"/>
          <a:stretch/>
        </p:blipFill>
        <p:spPr>
          <a:xfrm>
            <a:off x="304799" y="347580"/>
            <a:ext cx="8456252" cy="6162839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836D69F-6337-46BA-8598-1784C464DEC0}"/>
              </a:ext>
            </a:extLst>
          </p:cNvPr>
          <p:cNvSpPr/>
          <p:nvPr/>
        </p:nvSpPr>
        <p:spPr>
          <a:xfrm>
            <a:off x="8926286" y="577333"/>
            <a:ext cx="3048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5400" b="1" dirty="0">
                <a:solidFill>
                  <a:schemeClr val="bg1"/>
                </a:solidFill>
                <a:latin typeface="Broadway" panose="04040905080B02020502" pitchFamily="82" charset="0"/>
              </a:rPr>
              <a:t>Martin Prášek</a:t>
            </a:r>
          </a:p>
        </p:txBody>
      </p:sp>
    </p:spTree>
    <p:extLst>
      <p:ext uri="{BB962C8B-B14F-4D97-AF65-F5344CB8AC3E}">
        <p14:creationId xmlns:p14="http://schemas.microsoft.com/office/powerpoint/2010/main" val="112402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7ADD8D3-0791-45C4-A4F6-E996C70E3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6" y="242207"/>
            <a:ext cx="4781988" cy="637358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08917577-02D4-4D25-8001-EE8C362407D6}"/>
              </a:ext>
            </a:extLst>
          </p:cNvPr>
          <p:cNvSpPr/>
          <p:nvPr/>
        </p:nvSpPr>
        <p:spPr>
          <a:xfrm>
            <a:off x="5962972" y="3189906"/>
            <a:ext cx="532876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0" b="1" dirty="0">
                <a:solidFill>
                  <a:schemeClr val="bg1"/>
                </a:solidFill>
                <a:latin typeface="Broadway" panose="04040905080B02020502" pitchFamily="82" charset="0"/>
              </a:rPr>
              <a:t>Karin </a:t>
            </a:r>
          </a:p>
          <a:p>
            <a:r>
              <a:rPr lang="cs-CZ" sz="8000" b="1" dirty="0">
                <a:solidFill>
                  <a:schemeClr val="bg1"/>
                </a:solidFill>
                <a:latin typeface="Broadway" panose="04040905080B02020502" pitchFamily="82" charset="0"/>
              </a:rPr>
              <a:t>Benešová</a:t>
            </a:r>
          </a:p>
        </p:txBody>
      </p:sp>
    </p:spTree>
    <p:extLst>
      <p:ext uri="{BB962C8B-B14F-4D97-AF65-F5344CB8AC3E}">
        <p14:creationId xmlns:p14="http://schemas.microsoft.com/office/powerpoint/2010/main" val="4085812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B379D98-F69D-4172-AF53-A88650476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39" y="119743"/>
            <a:ext cx="5556136" cy="6618514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C55851D3-9741-4AAC-9088-EF2FF3B753C9}"/>
              </a:ext>
            </a:extLst>
          </p:cNvPr>
          <p:cNvSpPr/>
          <p:nvPr/>
        </p:nvSpPr>
        <p:spPr>
          <a:xfrm>
            <a:off x="629306" y="871248"/>
            <a:ext cx="507953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Valerie</a:t>
            </a:r>
          </a:p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Řezaninová</a:t>
            </a:r>
          </a:p>
        </p:txBody>
      </p:sp>
    </p:spTree>
    <p:extLst>
      <p:ext uri="{BB962C8B-B14F-4D97-AF65-F5344CB8AC3E}">
        <p14:creationId xmlns:p14="http://schemas.microsoft.com/office/powerpoint/2010/main" val="4186538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41372C37-01A3-4615-A97A-3697BAA2B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1"/>
          <a:stretch/>
        </p:blipFill>
        <p:spPr>
          <a:xfrm rot="5400000">
            <a:off x="5567487" y="233488"/>
            <a:ext cx="6879769" cy="636925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C58771C-83A2-4A36-944B-34BF7756BA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8" b="20516"/>
          <a:stretch/>
        </p:blipFill>
        <p:spPr>
          <a:xfrm flipH="1">
            <a:off x="-2" y="-21769"/>
            <a:ext cx="5822743" cy="687976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23FDAE5-D740-4C8B-8BD0-F18C0691F10B}"/>
              </a:ext>
            </a:extLst>
          </p:cNvPr>
          <p:cNvSpPr txBox="1"/>
          <p:nvPr/>
        </p:nvSpPr>
        <p:spPr>
          <a:xfrm>
            <a:off x="76200" y="1906756"/>
            <a:ext cx="12039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9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Berlin Sans FB" panose="020E0602020502020306" pitchFamily="34" charset="0"/>
              </a:rPr>
              <a:t>ŽABKY</a:t>
            </a:r>
          </a:p>
        </p:txBody>
      </p:sp>
    </p:spTree>
    <p:extLst>
      <p:ext uri="{BB962C8B-B14F-4D97-AF65-F5344CB8AC3E}">
        <p14:creationId xmlns:p14="http://schemas.microsoft.com/office/powerpoint/2010/main" val="671373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3068EA6-25EE-4064-88C5-6099A705E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" b="7937"/>
          <a:stretch/>
        </p:blipFill>
        <p:spPr>
          <a:xfrm rot="16200000">
            <a:off x="5213541" y="-422223"/>
            <a:ext cx="5448942" cy="7702445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4026CE98-3EA6-4311-92E0-56998FD65798}"/>
              </a:ext>
            </a:extLst>
          </p:cNvPr>
          <p:cNvSpPr/>
          <p:nvPr/>
        </p:nvSpPr>
        <p:spPr>
          <a:xfrm>
            <a:off x="226201" y="1154278"/>
            <a:ext cx="394633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Ladislav </a:t>
            </a:r>
          </a:p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Vojtěch</a:t>
            </a:r>
          </a:p>
        </p:txBody>
      </p:sp>
    </p:spTree>
    <p:extLst>
      <p:ext uri="{BB962C8B-B14F-4D97-AF65-F5344CB8AC3E}">
        <p14:creationId xmlns:p14="http://schemas.microsoft.com/office/powerpoint/2010/main" val="874314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126D25D-C399-403F-8A29-D02F08714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0"/>
          <a:stretch/>
        </p:blipFill>
        <p:spPr>
          <a:xfrm rot="5400000">
            <a:off x="160084" y="581423"/>
            <a:ext cx="6176677" cy="5695154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68DF647-2F10-41AF-B6ED-7CABE74D6FFC}"/>
              </a:ext>
            </a:extLst>
          </p:cNvPr>
          <p:cNvSpPr/>
          <p:nvPr/>
        </p:nvSpPr>
        <p:spPr>
          <a:xfrm>
            <a:off x="6594342" y="620877"/>
            <a:ext cx="394486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Vendula </a:t>
            </a:r>
          </a:p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Hudcová</a:t>
            </a:r>
          </a:p>
        </p:txBody>
      </p:sp>
    </p:spTree>
    <p:extLst>
      <p:ext uri="{BB962C8B-B14F-4D97-AF65-F5344CB8AC3E}">
        <p14:creationId xmlns:p14="http://schemas.microsoft.com/office/powerpoint/2010/main" val="3752918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AD751B6-14D8-48AB-9B5B-88EEC24BF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869"/>
            <a:ext cx="4028553" cy="538355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4DF3FE1-EDE2-4557-94AF-9520E5F350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8"/>
          <a:stretch/>
        </p:blipFill>
        <p:spPr>
          <a:xfrm>
            <a:off x="4028552" y="-57774"/>
            <a:ext cx="3516086" cy="485110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557CDA9-6FAF-45CD-977B-05949219A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38" y="-57774"/>
            <a:ext cx="4647362" cy="691577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55E5312-DB84-45B7-8E47-34A9C0431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91155"/>
            <a:ext cx="4430487" cy="276684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6B13921-6B3E-4E85-9852-3ADE1DA1A8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/>
          <a:stretch/>
        </p:blipFill>
        <p:spPr>
          <a:xfrm rot="16200000">
            <a:off x="5061340" y="3460300"/>
            <a:ext cx="2766845" cy="402855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23FDAE5-D740-4C8B-8BD0-F18C0691F10B}"/>
              </a:ext>
            </a:extLst>
          </p:cNvPr>
          <p:cNvSpPr txBox="1"/>
          <p:nvPr/>
        </p:nvSpPr>
        <p:spPr>
          <a:xfrm>
            <a:off x="76200" y="1906756"/>
            <a:ext cx="12039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9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Berlin Sans FB" panose="020E0602020502020306" pitchFamily="34" charset="0"/>
              </a:rPr>
              <a:t>konec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BB5D6CC-80A0-4417-B69C-BE2386988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578" y="-62756"/>
            <a:ext cx="1611719" cy="215382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2C54EDB-522F-44C1-86BA-1AA7FAE4E6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617" y="4766935"/>
            <a:ext cx="4662576" cy="21538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AA1E139-C3B1-4FF2-A314-2CEFB37ECC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508" y="136861"/>
            <a:ext cx="2249735" cy="16828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C1294AA-1FB2-4301-B780-E41BE14358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45079" y="-514353"/>
            <a:ext cx="1459006" cy="23622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5E459ED-7658-44E1-867B-E48D020819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7" y="2923437"/>
            <a:ext cx="1787978" cy="238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44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89E361-9A23-EE21-4FBC-F63800F1BF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845D1C1-AE6D-5690-7CEC-D5CA5A75A9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4644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9703C90-F725-4478-A253-905B6B2A4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24" y="0"/>
            <a:ext cx="5794229" cy="6902132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2E3D54E5-1057-4BE2-8C22-83C1B0DA6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5021" y="1635853"/>
            <a:ext cx="5159231" cy="5031297"/>
          </a:xfrm>
        </p:spPr>
        <p:txBody>
          <a:bodyPr>
            <a:normAutofit/>
          </a:bodyPr>
          <a:lstStyle/>
          <a:p>
            <a:pPr algn="ctr"/>
            <a:r>
              <a:rPr lang="cs-CZ" sz="8800" dirty="0"/>
              <a:t>květový hmyz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522578A-67C8-4987-9998-4BDFD53CEB3D}"/>
              </a:ext>
            </a:extLst>
          </p:cNvPr>
          <p:cNvSpPr txBox="1"/>
          <p:nvPr/>
        </p:nvSpPr>
        <p:spPr>
          <a:xfrm>
            <a:off x="3471744" y="6482484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Valérie Řezaninová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E2C7304-1FE4-4ADF-9513-C126E73CB891}"/>
              </a:ext>
            </a:extLst>
          </p:cNvPr>
          <p:cNvSpPr txBox="1"/>
          <p:nvPr/>
        </p:nvSpPr>
        <p:spPr>
          <a:xfrm>
            <a:off x="10536571" y="6409189"/>
            <a:ext cx="255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Nikola Veselá</a:t>
            </a:r>
          </a:p>
        </p:txBody>
      </p:sp>
    </p:spTree>
    <p:extLst>
      <p:ext uri="{BB962C8B-B14F-4D97-AF65-F5344CB8AC3E}">
        <p14:creationId xmlns:p14="http://schemas.microsoft.com/office/powerpoint/2010/main" val="75335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DA5309-B408-4F9F-A2F1-0DCB046A1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391" y="-45818"/>
            <a:ext cx="6749032" cy="311763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3B37762-BB40-4314-9910-7E1545C14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71814"/>
            <a:ext cx="5048250" cy="37861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AEDA646-69BB-4674-AC26-963DEB19BA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5455" y="-580684"/>
            <a:ext cx="3484110" cy="464547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4259753-E866-4F56-8199-6B73C5B15B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7" y="3383183"/>
            <a:ext cx="4786992" cy="358067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DC7034F-E96B-4AB4-A5DA-48C2AB822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3" y="0"/>
            <a:ext cx="2775858" cy="370114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DAC574A-137B-4000-A5E1-02AF6B0DA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143" y="3428999"/>
            <a:ext cx="2775858" cy="3429001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23FDAE5-D740-4C8B-8BD0-F18C0691F10B}"/>
              </a:ext>
            </a:extLst>
          </p:cNvPr>
          <p:cNvSpPr txBox="1"/>
          <p:nvPr/>
        </p:nvSpPr>
        <p:spPr>
          <a:xfrm>
            <a:off x="76200" y="1906756"/>
            <a:ext cx="12039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9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Berlin Sans FB" panose="020E0602020502020306" pitchFamily="34" charset="0"/>
              </a:rPr>
              <a:t>MOTÝLCI</a:t>
            </a:r>
          </a:p>
        </p:txBody>
      </p:sp>
    </p:spTree>
    <p:extLst>
      <p:ext uri="{BB962C8B-B14F-4D97-AF65-F5344CB8AC3E}">
        <p14:creationId xmlns:p14="http://schemas.microsoft.com/office/powerpoint/2010/main" val="2200280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0C8FED5-BBBB-4BF9-B091-538568DD7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EE4FB70-6E99-43B2-B0FD-3B8045F72A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62AE073-6FAD-4389-84E9-40C5373EC6D6}"/>
              </a:ext>
            </a:extLst>
          </p:cNvPr>
          <p:cNvSpPr txBox="1"/>
          <p:nvPr/>
        </p:nvSpPr>
        <p:spPr>
          <a:xfrm>
            <a:off x="9621851" y="6345038"/>
            <a:ext cx="266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Karolína </a:t>
            </a:r>
            <a:r>
              <a:rPr lang="cs-CZ" dirty="0" err="1"/>
              <a:t>Blaťáková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08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69BE1E-11F8-47F8-B57B-ECB459A933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FB4C882-E73D-44FB-95D6-9480D49BBB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56C5EC-CDAD-44E5-B3C3-11D8EF4CC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1344" y="-1161344"/>
            <a:ext cx="6968063" cy="929075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A07BE61-DA94-4F4E-83FF-84A67E0FDF20}"/>
              </a:ext>
            </a:extLst>
          </p:cNvPr>
          <p:cNvSpPr txBox="1"/>
          <p:nvPr/>
        </p:nvSpPr>
        <p:spPr>
          <a:xfrm>
            <a:off x="9982899" y="6360820"/>
            <a:ext cx="208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Nikola Veselá</a:t>
            </a:r>
          </a:p>
        </p:txBody>
      </p:sp>
    </p:spTree>
    <p:extLst>
      <p:ext uri="{BB962C8B-B14F-4D97-AF65-F5344CB8AC3E}">
        <p14:creationId xmlns:p14="http://schemas.microsoft.com/office/powerpoint/2010/main" val="483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198E1-7621-4E01-9AC1-BAE878C8B8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E03B900-D287-4CC1-AA25-8BADC0BE8E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4C2230-13EB-4748-B14C-EF8A370CE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3394" cy="694038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BC02896-F545-46FD-988D-3DE680A98D2E}"/>
              </a:ext>
            </a:extLst>
          </p:cNvPr>
          <p:cNvSpPr txBox="1"/>
          <p:nvPr/>
        </p:nvSpPr>
        <p:spPr>
          <a:xfrm>
            <a:off x="219903" y="6438550"/>
            <a:ext cx="258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Karin Benešová</a:t>
            </a:r>
          </a:p>
        </p:txBody>
      </p:sp>
      <p:sp>
        <p:nvSpPr>
          <p:cNvPr id="7" name="AutoShape 2" descr="https://gvmcz.sharepoint.com/sites/1.AVtvarnvchova20212022/Sdilene%20dokumenty/General/Image.jpg">
            <a:extLst>
              <a:ext uri="{FF2B5EF4-FFF2-40B4-BE49-F238E27FC236}">
                <a16:creationId xmlns:a16="http://schemas.microsoft.com/office/drawing/2014/main" id="{997150E9-96F4-46D3-964E-B670162378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C85069D-880D-41A1-8235-D41649B4D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394" y="575796"/>
            <a:ext cx="7306812" cy="558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6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EF9DB74-E21D-44E6-9EA9-EAEAAB0E3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E7371C-DB72-49C0-96F9-010C08D27C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B3E9E0E-44B5-4024-97B2-363D17D609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AutoShape 2" descr="https://gvmcz.sharepoint.com/sites/1.AVtvarnvchova20212022/Sdilene%20dokumenty/General/Image.jpg">
            <a:extLst>
              <a:ext uri="{FF2B5EF4-FFF2-40B4-BE49-F238E27FC236}">
                <a16:creationId xmlns:a16="http://schemas.microsoft.com/office/drawing/2014/main" id="{EEC00F40-0EDA-4735-B7FA-501B246B11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788E3DF-1FA3-40F3-A233-F82C7825A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642009"/>
            <a:ext cx="7271504" cy="545703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CC7EF57-65C8-4572-BFD4-E9B93F52FB4B}"/>
              </a:ext>
            </a:extLst>
          </p:cNvPr>
          <p:cNvSpPr txBox="1"/>
          <p:nvPr/>
        </p:nvSpPr>
        <p:spPr>
          <a:xfrm>
            <a:off x="10061196" y="6194274"/>
            <a:ext cx="213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Sára Procházková</a:t>
            </a:r>
          </a:p>
        </p:txBody>
      </p:sp>
    </p:spTree>
    <p:extLst>
      <p:ext uri="{BB962C8B-B14F-4D97-AF65-F5344CB8AC3E}">
        <p14:creationId xmlns:p14="http://schemas.microsoft.com/office/powerpoint/2010/main" val="21661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335C03-5424-430D-8878-0DE46BEB1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E3FF16-4FAC-4B35-AB9F-8B12BA49D0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B2C39E-34EB-488B-A590-28A267327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91007" cy="719775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8A235F8-4733-4E6C-B9A3-2EB8401B63C0}"/>
              </a:ext>
            </a:extLst>
          </p:cNvPr>
          <p:cNvSpPr txBox="1"/>
          <p:nvPr/>
        </p:nvSpPr>
        <p:spPr>
          <a:xfrm>
            <a:off x="9972776" y="6290999"/>
            <a:ext cx="221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Ladislav Vojtěch</a:t>
            </a:r>
          </a:p>
        </p:txBody>
      </p:sp>
    </p:spTree>
    <p:extLst>
      <p:ext uri="{BB962C8B-B14F-4D97-AF65-F5344CB8AC3E}">
        <p14:creationId xmlns:p14="http://schemas.microsoft.com/office/powerpoint/2010/main" val="11666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4BBFD-B86C-BF68-18FA-A5A9D84B4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73BC51-7600-AB69-31AA-D4F99135BE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8D466E3-8AF4-78C6-6B81-73E6A85151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807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9703C90-F725-4478-A253-905B6B2A4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24" y="0"/>
            <a:ext cx="5794229" cy="6902132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2E3D54E5-1057-4BE2-8C22-83C1B0DA6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5021" y="1635853"/>
            <a:ext cx="5159231" cy="5031297"/>
          </a:xfrm>
        </p:spPr>
        <p:txBody>
          <a:bodyPr>
            <a:normAutofit/>
          </a:bodyPr>
          <a:lstStyle/>
          <a:p>
            <a:pPr algn="ctr"/>
            <a:r>
              <a:rPr lang="cs-CZ" sz="8800" dirty="0"/>
              <a:t>květový hmyz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522578A-67C8-4987-9998-4BDFD53CEB3D}"/>
              </a:ext>
            </a:extLst>
          </p:cNvPr>
          <p:cNvSpPr txBox="1"/>
          <p:nvPr/>
        </p:nvSpPr>
        <p:spPr>
          <a:xfrm>
            <a:off x="3471744" y="6482484"/>
            <a:ext cx="2263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65000"/>
                    <a:lumOff val="35000"/>
                  </a:schemeClr>
                </a:solidFill>
              </a:rPr>
              <a:t>Valérie Řezaninová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E2C7304-1FE4-4ADF-9513-C126E73CB891}"/>
              </a:ext>
            </a:extLst>
          </p:cNvPr>
          <p:cNvSpPr txBox="1"/>
          <p:nvPr/>
        </p:nvSpPr>
        <p:spPr>
          <a:xfrm>
            <a:off x="10536571" y="6409189"/>
            <a:ext cx="2558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Nikola Veselá</a:t>
            </a:r>
          </a:p>
        </p:txBody>
      </p:sp>
    </p:spTree>
    <p:extLst>
      <p:ext uri="{BB962C8B-B14F-4D97-AF65-F5344CB8AC3E}">
        <p14:creationId xmlns:p14="http://schemas.microsoft.com/office/powerpoint/2010/main" val="27983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0C8FED5-BBBB-4BF9-B091-538568DD7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EE4FB70-6E99-43B2-B0FD-3B8045F72A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62AE073-6FAD-4389-84E9-40C5373EC6D6}"/>
              </a:ext>
            </a:extLst>
          </p:cNvPr>
          <p:cNvSpPr txBox="1"/>
          <p:nvPr/>
        </p:nvSpPr>
        <p:spPr>
          <a:xfrm>
            <a:off x="9621851" y="6345038"/>
            <a:ext cx="2666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Karolína </a:t>
            </a:r>
            <a:r>
              <a:rPr lang="cs-CZ" dirty="0" err="1"/>
              <a:t>Blaťáková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177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69BE1E-11F8-47F8-B57B-ECB459A933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FB4C882-E73D-44FB-95D6-9480D49BBB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56C5EC-CDAD-44E5-B3C3-11D8EF4CC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61344" y="-1161344"/>
            <a:ext cx="6968063" cy="929075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A07BE61-DA94-4F4E-83FF-84A67E0FDF20}"/>
              </a:ext>
            </a:extLst>
          </p:cNvPr>
          <p:cNvSpPr txBox="1"/>
          <p:nvPr/>
        </p:nvSpPr>
        <p:spPr>
          <a:xfrm>
            <a:off x="9982899" y="6360820"/>
            <a:ext cx="208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Nikola Veselá</a:t>
            </a:r>
          </a:p>
        </p:txBody>
      </p:sp>
    </p:spTree>
    <p:extLst>
      <p:ext uri="{BB962C8B-B14F-4D97-AF65-F5344CB8AC3E}">
        <p14:creationId xmlns:p14="http://schemas.microsoft.com/office/powerpoint/2010/main" val="41640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198E1-7621-4E01-9AC1-BAE878C8B8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E03B900-D287-4CC1-AA25-8BADC0BE8E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14C2230-13EB-4748-B14C-EF8A370CE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3394" cy="694038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BC02896-F545-46FD-988D-3DE680A98D2E}"/>
              </a:ext>
            </a:extLst>
          </p:cNvPr>
          <p:cNvSpPr txBox="1"/>
          <p:nvPr/>
        </p:nvSpPr>
        <p:spPr>
          <a:xfrm>
            <a:off x="219903" y="6438550"/>
            <a:ext cx="2583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Karin Benešová</a:t>
            </a:r>
          </a:p>
        </p:txBody>
      </p:sp>
      <p:sp>
        <p:nvSpPr>
          <p:cNvPr id="7" name="AutoShape 2" descr="https://gvmcz.sharepoint.com/sites/1.AVtvarnvchova20212022/Sdilene%20dokumenty/General/Image.jpg">
            <a:extLst>
              <a:ext uri="{FF2B5EF4-FFF2-40B4-BE49-F238E27FC236}">
                <a16:creationId xmlns:a16="http://schemas.microsoft.com/office/drawing/2014/main" id="{997150E9-96F4-46D3-964E-B670162378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FC85069D-880D-41A1-8235-D41649B4D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394" y="575796"/>
            <a:ext cx="7306812" cy="558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5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62E1B3F-07B4-44EF-937E-CDCC4162D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/>
          <a:stretch/>
        </p:blipFill>
        <p:spPr>
          <a:xfrm>
            <a:off x="119742" y="168727"/>
            <a:ext cx="7258597" cy="6520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B878E25-A482-41DA-BE10-1AA472A4A1F7}"/>
              </a:ext>
            </a:extLst>
          </p:cNvPr>
          <p:cNvSpPr txBox="1"/>
          <p:nvPr/>
        </p:nvSpPr>
        <p:spPr>
          <a:xfrm>
            <a:off x="7663543" y="1490007"/>
            <a:ext cx="426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Ema Sýkorová</a:t>
            </a:r>
          </a:p>
        </p:txBody>
      </p:sp>
    </p:spTree>
    <p:extLst>
      <p:ext uri="{BB962C8B-B14F-4D97-AF65-F5344CB8AC3E}">
        <p14:creationId xmlns:p14="http://schemas.microsoft.com/office/powerpoint/2010/main" val="951876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EF9DB74-E21D-44E6-9EA9-EAEAAB0E3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EE7371C-DB72-49C0-96F9-010C08D27C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B3E9E0E-44B5-4024-97B2-363D17D609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AutoShape 2" descr="https://gvmcz.sharepoint.com/sites/1.AVtvarnvchova20212022/Sdilene%20dokumenty/General/Image.jpg">
            <a:extLst>
              <a:ext uri="{FF2B5EF4-FFF2-40B4-BE49-F238E27FC236}">
                <a16:creationId xmlns:a16="http://schemas.microsoft.com/office/drawing/2014/main" id="{EEC00F40-0EDA-4735-B7FA-501B246B11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788E3DF-1FA3-40F3-A233-F82C7825A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642009"/>
            <a:ext cx="7271504" cy="545703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CC7EF57-65C8-4572-BFD4-E9B93F52FB4B}"/>
              </a:ext>
            </a:extLst>
          </p:cNvPr>
          <p:cNvSpPr txBox="1"/>
          <p:nvPr/>
        </p:nvSpPr>
        <p:spPr>
          <a:xfrm>
            <a:off x="10061196" y="6194274"/>
            <a:ext cx="213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Sára Procházková</a:t>
            </a:r>
          </a:p>
        </p:txBody>
      </p:sp>
    </p:spTree>
    <p:extLst>
      <p:ext uri="{BB962C8B-B14F-4D97-AF65-F5344CB8AC3E}">
        <p14:creationId xmlns:p14="http://schemas.microsoft.com/office/powerpoint/2010/main" val="300220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335C03-5424-430D-8878-0DE46BEB1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0E3FF16-4FAC-4B35-AB9F-8B12BA49D0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B2C39E-34EB-488B-A590-28A267327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91007" cy="719775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8A235F8-4733-4E6C-B9A3-2EB8401B63C0}"/>
              </a:ext>
            </a:extLst>
          </p:cNvPr>
          <p:cNvSpPr txBox="1"/>
          <p:nvPr/>
        </p:nvSpPr>
        <p:spPr>
          <a:xfrm>
            <a:off x="9972776" y="6290999"/>
            <a:ext cx="2219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Ladislav Vojtěch</a:t>
            </a:r>
          </a:p>
        </p:txBody>
      </p:sp>
    </p:spTree>
    <p:extLst>
      <p:ext uri="{BB962C8B-B14F-4D97-AF65-F5344CB8AC3E}">
        <p14:creationId xmlns:p14="http://schemas.microsoft.com/office/powerpoint/2010/main" val="47779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F31DB-9547-3197-446B-E093BF03F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A77C91-6DA8-A5D6-6676-C3B04CD375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9E1424E-A168-F689-38B8-4B2212A149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276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3D2E200-FF73-47F0-9705-B58602544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" r="2422" b="3541"/>
          <a:stretch/>
        </p:blipFill>
        <p:spPr>
          <a:xfrm>
            <a:off x="822684" y="369415"/>
            <a:ext cx="10546631" cy="4642875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2683D2F9-006C-48C0-B39C-B3095D52E769}"/>
              </a:ext>
            </a:extLst>
          </p:cNvPr>
          <p:cNvSpPr/>
          <p:nvPr/>
        </p:nvSpPr>
        <p:spPr>
          <a:xfrm>
            <a:off x="822684" y="5290847"/>
            <a:ext cx="1022168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600" b="1" dirty="0">
                <a:solidFill>
                  <a:schemeClr val="bg1"/>
                </a:solidFill>
                <a:latin typeface="Broadway" panose="04040905080B02020502" pitchFamily="82" charset="0"/>
              </a:rPr>
              <a:t>Karolína Blahová</a:t>
            </a:r>
          </a:p>
        </p:txBody>
      </p:sp>
    </p:spTree>
    <p:extLst>
      <p:ext uri="{BB962C8B-B14F-4D97-AF65-F5344CB8AC3E}">
        <p14:creationId xmlns:p14="http://schemas.microsoft.com/office/powerpoint/2010/main" val="879344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6E5D8C5-70E0-4F0B-97A6-BB1B377A5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4" y="332014"/>
            <a:ext cx="5675087" cy="425631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367A8E9-3417-4042-8A03-FC5AB04B4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579" y="332014"/>
            <a:ext cx="4645478" cy="619397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251FDC3-713A-4860-AC18-3509A74577D5}"/>
              </a:ext>
            </a:extLst>
          </p:cNvPr>
          <p:cNvSpPr/>
          <p:nvPr/>
        </p:nvSpPr>
        <p:spPr>
          <a:xfrm>
            <a:off x="696684" y="4588329"/>
            <a:ext cx="56750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Karolína</a:t>
            </a:r>
            <a:r>
              <a:rPr lang="cs-CZ" sz="3200" b="1" dirty="0">
                <a:solidFill>
                  <a:schemeClr val="bg1"/>
                </a:solidFill>
                <a:latin typeface="Broadway" panose="04040905080B02020502" pitchFamily="82" charset="0"/>
              </a:rPr>
              <a:t> </a:t>
            </a:r>
            <a:r>
              <a:rPr lang="cs-CZ" sz="6000" b="1" dirty="0" err="1">
                <a:solidFill>
                  <a:schemeClr val="bg1"/>
                </a:solidFill>
                <a:latin typeface="Broadway" panose="04040905080B02020502" pitchFamily="82" charset="0"/>
              </a:rPr>
              <a:t>Blaťáková</a:t>
            </a:r>
            <a:endParaRPr lang="cs-CZ" sz="3200" b="1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483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641B180-D9EF-45A5-A477-D1152174F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192" y="261257"/>
            <a:ext cx="4751615" cy="633548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EE11FE5-1710-4D02-BB9B-57528B820C9F}"/>
              </a:ext>
            </a:extLst>
          </p:cNvPr>
          <p:cNvSpPr/>
          <p:nvPr/>
        </p:nvSpPr>
        <p:spPr>
          <a:xfrm>
            <a:off x="0" y="653924"/>
            <a:ext cx="372019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5400" b="1" dirty="0">
                <a:solidFill>
                  <a:schemeClr val="bg1"/>
                </a:solidFill>
                <a:latin typeface="Broadway" panose="04040905080B02020502" pitchFamily="82" charset="0"/>
              </a:rPr>
              <a:t>Lucie </a:t>
            </a:r>
            <a:r>
              <a:rPr lang="cs-CZ" sz="4800" b="1" dirty="0">
                <a:solidFill>
                  <a:schemeClr val="bg1"/>
                </a:solidFill>
                <a:latin typeface="Broadway" panose="04040905080B02020502" pitchFamily="82" charset="0"/>
              </a:rPr>
              <a:t>Trojanová</a:t>
            </a:r>
            <a:endParaRPr lang="cs-CZ" sz="5400" b="1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CBEB6C4-5BCC-4156-AF59-D5302DC14E09}"/>
              </a:ext>
            </a:extLst>
          </p:cNvPr>
          <p:cNvSpPr/>
          <p:nvPr/>
        </p:nvSpPr>
        <p:spPr>
          <a:xfrm>
            <a:off x="8471808" y="4365953"/>
            <a:ext cx="37201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dirty="0">
                <a:solidFill>
                  <a:schemeClr val="bg1"/>
                </a:solidFill>
                <a:latin typeface="Broadway" panose="04040905080B02020502" pitchFamily="82" charset="0"/>
              </a:rPr>
              <a:t>Lenka</a:t>
            </a:r>
            <a:r>
              <a:rPr lang="cs-CZ" b="1" dirty="0">
                <a:solidFill>
                  <a:schemeClr val="bg1"/>
                </a:solidFill>
                <a:latin typeface="Broadway" panose="04040905080B02020502" pitchFamily="82" charset="0"/>
              </a:rPr>
              <a:t> </a:t>
            </a:r>
            <a:r>
              <a:rPr lang="cs-CZ" sz="4400" b="1" dirty="0">
                <a:solidFill>
                  <a:schemeClr val="bg1"/>
                </a:solidFill>
                <a:latin typeface="Broadway" panose="04040905080B02020502" pitchFamily="82" charset="0"/>
              </a:rPr>
              <a:t>Dobrovolná</a:t>
            </a:r>
            <a:endParaRPr lang="cs-CZ" b="1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083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DFBDF29-4251-43B7-B8AE-B2F6AA46B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3" t="14080" r="443" b="12916"/>
          <a:stretch/>
        </p:blipFill>
        <p:spPr>
          <a:xfrm>
            <a:off x="5410199" y="255476"/>
            <a:ext cx="6520543" cy="6347048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438584F-0A41-44EC-A5F5-047316AA7E8A}"/>
              </a:ext>
            </a:extLst>
          </p:cNvPr>
          <p:cNvSpPr/>
          <p:nvPr/>
        </p:nvSpPr>
        <p:spPr>
          <a:xfrm>
            <a:off x="922888" y="3864818"/>
            <a:ext cx="37906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7200" b="1" dirty="0">
                <a:solidFill>
                  <a:schemeClr val="bg1"/>
                </a:solidFill>
                <a:latin typeface="Broadway" panose="04040905080B02020502" pitchFamily="82" charset="0"/>
              </a:rPr>
              <a:t>Nikola Veselá</a:t>
            </a:r>
          </a:p>
        </p:txBody>
      </p:sp>
    </p:spTree>
    <p:extLst>
      <p:ext uri="{BB962C8B-B14F-4D97-AF65-F5344CB8AC3E}">
        <p14:creationId xmlns:p14="http://schemas.microsoft.com/office/powerpoint/2010/main" val="1413113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AD751B6-14D8-48AB-9B5B-88EEC24BF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869"/>
            <a:ext cx="4028553" cy="5383558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4DF3FE1-EDE2-4557-94AF-9520E5F350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78"/>
          <a:stretch/>
        </p:blipFill>
        <p:spPr>
          <a:xfrm>
            <a:off x="4028552" y="-57774"/>
            <a:ext cx="3516086" cy="485110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557CDA9-6FAF-45CD-977B-05949219A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638" y="-57774"/>
            <a:ext cx="4647362" cy="691577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55E5312-DB84-45B7-8E47-34A9C0431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91155"/>
            <a:ext cx="4430487" cy="276684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6B13921-6B3E-4E85-9852-3ADE1DA1A8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"/>
          <a:stretch/>
        </p:blipFill>
        <p:spPr>
          <a:xfrm rot="16200000">
            <a:off x="5061340" y="3460300"/>
            <a:ext cx="2766845" cy="402855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023FDAE5-D740-4C8B-8BD0-F18C0691F10B}"/>
              </a:ext>
            </a:extLst>
          </p:cNvPr>
          <p:cNvSpPr txBox="1"/>
          <p:nvPr/>
        </p:nvSpPr>
        <p:spPr>
          <a:xfrm>
            <a:off x="76200" y="1906756"/>
            <a:ext cx="1203960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9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Berlin Sans FB" panose="020E0602020502020306" pitchFamily="34" charset="0"/>
              </a:rPr>
              <a:t>BROUCI</a:t>
            </a:r>
          </a:p>
        </p:txBody>
      </p:sp>
    </p:spTree>
    <p:extLst>
      <p:ext uri="{BB962C8B-B14F-4D97-AF65-F5344CB8AC3E}">
        <p14:creationId xmlns:p14="http://schemas.microsoft.com/office/powerpoint/2010/main" val="2844034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205FD7F-986B-4966-93B2-E1B218185F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" t="5107" r="-220" b="11368"/>
          <a:stretch/>
        </p:blipFill>
        <p:spPr>
          <a:xfrm>
            <a:off x="253455" y="168294"/>
            <a:ext cx="5842545" cy="6521411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3AF669D0-7C11-4D91-9ED0-9F9345A696FF}"/>
              </a:ext>
            </a:extLst>
          </p:cNvPr>
          <p:cNvSpPr/>
          <p:nvPr/>
        </p:nvSpPr>
        <p:spPr>
          <a:xfrm>
            <a:off x="6305833" y="435819"/>
            <a:ext cx="55541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Berenika </a:t>
            </a:r>
          </a:p>
          <a:p>
            <a:r>
              <a:rPr lang="cs-CZ" sz="6000" b="1" dirty="0">
                <a:solidFill>
                  <a:schemeClr val="bg1"/>
                </a:solidFill>
                <a:latin typeface="Broadway" panose="04040905080B02020502" pitchFamily="82" charset="0"/>
              </a:rPr>
              <a:t>Doležalová</a:t>
            </a:r>
          </a:p>
        </p:txBody>
      </p:sp>
    </p:spTree>
    <p:extLst>
      <p:ext uri="{BB962C8B-B14F-4D97-AF65-F5344CB8AC3E}">
        <p14:creationId xmlns:p14="http://schemas.microsoft.com/office/powerpoint/2010/main" val="314819467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75</Words>
  <Application>Microsoft Office PowerPoint</Application>
  <PresentationFormat>Širokoúhlá obrazovka</PresentationFormat>
  <Paragraphs>43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8" baseType="lpstr">
      <vt:lpstr>Arial</vt:lpstr>
      <vt:lpstr>Berlin Sans FB</vt:lpstr>
      <vt:lpstr>Broadway</vt:lpstr>
      <vt:lpstr>Calibri</vt:lpstr>
      <vt:lpstr>Calibri Light</vt:lpstr>
      <vt:lpstr>Motiv Office</vt:lpstr>
      <vt:lpstr>Malomocní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Miroslav Mucha</dc:creator>
  <cp:lastModifiedBy>Miroslav Mucha</cp:lastModifiedBy>
  <cp:revision>1</cp:revision>
  <dcterms:created xsi:type="dcterms:W3CDTF">2025-01-27T23:28:38Z</dcterms:created>
  <dcterms:modified xsi:type="dcterms:W3CDTF">2025-01-27T23:43:08Z</dcterms:modified>
</cp:coreProperties>
</file>