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8" autoAdjust="0"/>
    <p:restoredTop sz="94660"/>
  </p:normalViewPr>
  <p:slideViewPr>
    <p:cSldViewPr snapToGrid="0">
      <p:cViewPr varScale="1">
        <p:scale>
          <a:sx n="99" d="100"/>
          <a:sy n="99" d="100"/>
        </p:scale>
        <p:origin x="442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795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15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76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60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825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34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35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79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96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23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49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79A97CE-2FFA-4813-AE00-3190954ADE5B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D59E50-8867-4790-A2E1-B7D543C51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64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703C90-F725-4478-A253-905B6B2A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4" y="0"/>
            <a:ext cx="5794229" cy="6902132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E3D54E5-1057-4BE2-8C22-83C1B0DA6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021" y="1635853"/>
            <a:ext cx="5159231" cy="5031297"/>
          </a:xfrm>
        </p:spPr>
        <p:txBody>
          <a:bodyPr>
            <a:normAutofit/>
          </a:bodyPr>
          <a:lstStyle/>
          <a:p>
            <a:pPr algn="ctr"/>
            <a:r>
              <a:rPr lang="cs-CZ" sz="8800" dirty="0"/>
              <a:t>květový hmyz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22578A-67C8-4987-9998-4BDFD53CEB3D}"/>
              </a:ext>
            </a:extLst>
          </p:cNvPr>
          <p:cNvSpPr txBox="1"/>
          <p:nvPr/>
        </p:nvSpPr>
        <p:spPr>
          <a:xfrm>
            <a:off x="3471744" y="6482484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Valérie Řezaninová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2C7304-1FE4-4ADF-9513-C126E73CB891}"/>
              </a:ext>
            </a:extLst>
          </p:cNvPr>
          <p:cNvSpPr txBox="1"/>
          <p:nvPr/>
        </p:nvSpPr>
        <p:spPr>
          <a:xfrm>
            <a:off x="10536571" y="6409189"/>
            <a:ext cx="255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7533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C8FED5-BBBB-4BF9-B091-538568DD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E4FB70-6E99-43B2-B0FD-3B8045F72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2AE073-6FAD-4389-84E9-40C5373EC6D6}"/>
              </a:ext>
            </a:extLst>
          </p:cNvPr>
          <p:cNvSpPr txBox="1"/>
          <p:nvPr/>
        </p:nvSpPr>
        <p:spPr>
          <a:xfrm>
            <a:off x="9621851" y="6345038"/>
            <a:ext cx="266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Karolína </a:t>
            </a:r>
            <a:r>
              <a:rPr lang="cs-CZ" dirty="0" err="1"/>
              <a:t>Blaťáková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9BE1E-11F8-47F8-B57B-ECB459A93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B4C882-E73D-44FB-95D6-9480D49BBB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56C5EC-CDAD-44E5-B3C3-11D8EF4C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1344" y="-1161344"/>
            <a:ext cx="6968063" cy="92907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07BE61-DA94-4F4E-83FF-84A67E0FDF20}"/>
              </a:ext>
            </a:extLst>
          </p:cNvPr>
          <p:cNvSpPr txBox="1"/>
          <p:nvPr/>
        </p:nvSpPr>
        <p:spPr>
          <a:xfrm>
            <a:off x="9982899" y="6360820"/>
            <a:ext cx="208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483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198E1-7621-4E01-9AC1-BAE878C8B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03B900-D287-4CC1-AA25-8BADC0BE8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4C2230-13EB-4748-B14C-EF8A370C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394" cy="69403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C02896-F545-46FD-988D-3DE680A98D2E}"/>
              </a:ext>
            </a:extLst>
          </p:cNvPr>
          <p:cNvSpPr txBox="1"/>
          <p:nvPr/>
        </p:nvSpPr>
        <p:spPr>
          <a:xfrm>
            <a:off x="219903" y="6438550"/>
            <a:ext cx="258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Karin Benešová</a:t>
            </a:r>
          </a:p>
        </p:txBody>
      </p:sp>
      <p:sp>
        <p:nvSpPr>
          <p:cNvPr id="7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997150E9-96F4-46D3-964E-B67016237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C85069D-880D-41A1-8235-D41649B4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94" y="575796"/>
            <a:ext cx="7306812" cy="55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EF9DB74-E21D-44E6-9EA9-EAEAAB0E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E7371C-DB72-49C0-96F9-010C08D27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E9E0E-44B5-4024-97B2-363D17D60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EEC00F40-0EDA-4735-B7FA-501B246B1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88E3DF-1FA3-40F3-A233-F82C7825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642009"/>
            <a:ext cx="7271504" cy="54570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CC7EF57-65C8-4572-BFD4-E9B93F52FB4B}"/>
              </a:ext>
            </a:extLst>
          </p:cNvPr>
          <p:cNvSpPr txBox="1"/>
          <p:nvPr/>
        </p:nvSpPr>
        <p:spPr>
          <a:xfrm>
            <a:off x="10061196" y="6194274"/>
            <a:ext cx="21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Sára Procházková</a:t>
            </a:r>
          </a:p>
        </p:txBody>
      </p:sp>
    </p:spTree>
    <p:extLst>
      <p:ext uri="{BB962C8B-B14F-4D97-AF65-F5344CB8AC3E}">
        <p14:creationId xmlns:p14="http://schemas.microsoft.com/office/powerpoint/2010/main" val="21661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35C03-5424-430D-8878-0DE46BEB1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3FF16-4FAC-4B35-AB9F-8B12BA49D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B2C39E-34EB-488B-A590-28A26732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1007" cy="7197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A235F8-4733-4E6C-B9A3-2EB8401B63C0}"/>
              </a:ext>
            </a:extLst>
          </p:cNvPr>
          <p:cNvSpPr txBox="1"/>
          <p:nvPr/>
        </p:nvSpPr>
        <p:spPr>
          <a:xfrm>
            <a:off x="9972776" y="6290999"/>
            <a:ext cx="221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Ladislav Vojtěch</a:t>
            </a:r>
          </a:p>
        </p:txBody>
      </p:sp>
    </p:spTree>
    <p:extLst>
      <p:ext uri="{BB962C8B-B14F-4D97-AF65-F5344CB8AC3E}">
        <p14:creationId xmlns:p14="http://schemas.microsoft.com/office/powerpoint/2010/main" val="11666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31</TotalTime>
  <Words>16</Words>
  <Application>Microsoft Office PowerPoint</Application>
  <PresentationFormat>Širokoúhlá obrazovka</PresentationFormat>
  <Paragraphs>8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Century Schoolbook</vt:lpstr>
      <vt:lpstr>Wingdings 2</vt:lpstr>
      <vt:lpstr>Pohled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Nikola Veselá</dc:creator>
  <cp:lastModifiedBy>Lenka Muchová</cp:lastModifiedBy>
  <cp:revision>8</cp:revision>
  <dcterms:created xsi:type="dcterms:W3CDTF">2024-10-09T06:34:02Z</dcterms:created>
  <dcterms:modified xsi:type="dcterms:W3CDTF">2025-01-17T11:45:41Z</dcterms:modified>
</cp:coreProperties>
</file>