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ie Symonidesová" initials="SS" lastIdx="1" clrIdx="0">
    <p:extLst>
      <p:ext uri="{19B8F6BF-5375-455C-9EA6-DF929625EA0E}">
        <p15:presenceInfo xmlns:p15="http://schemas.microsoft.com/office/powerpoint/2012/main" userId="S-1-5-21-3500338010-3086098104-4171981491-37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6C482-CCA7-42F2-BD91-E1354D0BC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03888E-D7AA-4DFF-BC05-3CC557A71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F20ECD-BBE0-43F9-9B55-D9D34825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919540-55CF-4BB0-B4C2-F0A58B7D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DDD67F-A426-4686-9B83-6FE3C493A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3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E6FB30-92A6-4593-A77F-750B161B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A29D82-FAB9-4323-A8FE-6F44B8476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345A2B-7539-4395-ADE1-351C5EF6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3271A2-7798-4154-A79A-C577BAFC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4E-3188-487C-A6F8-327C0900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23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639703-D21F-4BB2-BF84-85066C6EA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D685A2-8E01-4834-82BA-C9E5AABB1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ADE180-CEA6-4DBF-B571-164DD88A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363114-0B2C-46C5-8FD2-ADAF4F15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E9390B-3FD7-4663-A08B-340EC6D2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82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CC9D8-A352-4C2B-9317-019B0E8E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D7E480-3B74-4462-97B5-369004C17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2ED00E-0796-4FEE-8868-36422EFC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15D9D6-95DD-4771-9461-D80EA1C7E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4AB15B-96D0-4D19-8216-B150F193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88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DFE1A-89F8-4DC0-A3EA-992EC0D7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D16F638-B24D-486A-A104-3E146489D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1E2855-30CE-4238-AD97-312B2FC1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B1C54E-8E68-43A7-8483-A3F79F8B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25A30D-E4EA-4DBB-BD1E-6651C2F6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13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34D46-C8A0-4E29-8A84-066A7D65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4A1C5C-062E-4C26-A6DB-BC8B3BB6A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2BCFEDE-7527-4A62-A722-620C2CC0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290BCD-ED52-427B-96B2-77B78013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DF473D-AE08-49AA-A0C2-4D24A8D8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14203A-D97B-4F08-A339-97AB3E35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60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06303-BBD1-49AD-95F4-63787307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5E9A321-C7FB-44B9-92F3-BFC04EFD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F2EA8E-2EAC-430C-B694-F8BACEEAD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0266138-5BC6-41DE-8977-4E3739D46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CDAF21F-C555-45D9-A04A-F95DD5E4A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3F4734E-29A7-4A64-8305-62B7A380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6704C73-F433-44B2-B5F5-BF82B1FC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B0327F-8C88-4B42-9564-2C3F7D20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43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48266-4B65-4EEA-86BC-BF735126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CB37513-9900-47EB-847D-3A822C31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71BE0F-3B50-464D-B714-7EBFDFB7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C7DC7D-2CA8-401F-9194-10F42D24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67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7A67185-43E6-46D8-A8DE-C52DAE5D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80A8188-4EC2-4664-9E6A-5C8D9F21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153024-D1B5-47E8-BFFC-E70106EC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03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B0985-0A80-4F7D-BB51-D832BD7F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527036-3903-4DDF-9510-DD63BCE74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F78F13-CAE2-4EBD-9381-5F2CEC656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925CB0-5ABC-4C6F-B35C-BAB46E45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47CDC3-268D-40F3-8599-A51F75DA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1B28BB-A2CB-4B84-B9AF-59966718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99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037A6-2EBD-4162-A489-5CCAC6C2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BEB1F0-A626-4CA7-AB60-F84F3582D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0837CC8-52B6-4024-96F1-3D02FFD06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D6AF2F-9323-4C32-AD33-DB88B3FC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22101B-BD47-43BF-82EE-F7DE1B6A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256232-0A1D-4F3A-ADFF-996A3272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87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B211FF-AA4A-495A-8442-B7920D84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FB3B1D-E907-4944-BF34-1544BF997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D1920A-ABF4-4962-8C39-AACCBCF0B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2E951-FA86-4D80-ACCE-6E765F70628A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39522-5542-46C6-809A-C1E03D8E4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5987CE-2D07-425B-9AE8-4213C973D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F139-69F0-48EE-8093-CC9DA6C97C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36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jpeg"/><Relationship Id="rId7" Type="http://schemas.openxmlformats.org/officeDocument/2006/relationships/image" Target="../media/image2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fif"/><Relationship Id="rId5" Type="http://schemas.openxmlformats.org/officeDocument/2006/relationships/image" Target="../media/image12.jpg"/><Relationship Id="rId10" Type="http://schemas.openxmlformats.org/officeDocument/2006/relationships/image" Target="../media/image6.jfif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7" Type="http://schemas.openxmlformats.org/officeDocument/2006/relationships/image" Target="../media/image7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fif"/><Relationship Id="rId5" Type="http://schemas.openxmlformats.org/officeDocument/2006/relationships/image" Target="../media/image5.jpe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fi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2D33A-BB2B-485D-ADE1-46DCF5FE0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43" y="511628"/>
            <a:ext cx="11952513" cy="3581400"/>
          </a:xfrm>
        </p:spPr>
        <p:txBody>
          <a:bodyPr>
            <a:normAutofit fontScale="90000"/>
          </a:bodyPr>
          <a:lstStyle/>
          <a:p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Malomocní</a:t>
            </a:r>
            <a:r>
              <a:rPr lang="cs-CZ" sz="6600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B76140-1AC3-4D85-80F1-EA259C34B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2268"/>
            <a:ext cx="9144000" cy="2243590"/>
          </a:xfrm>
        </p:spPr>
        <p:txBody>
          <a:bodyPr>
            <a:normAutofit lnSpcReduction="10000"/>
          </a:bodyPr>
          <a:lstStyle/>
          <a:p>
            <a:r>
              <a:rPr lang="cs-CZ" sz="4400" b="1" dirty="0">
                <a:latin typeface="Berlin Sans FB" panose="020E0602020502020306" pitchFamily="34" charset="0"/>
              </a:rPr>
              <a:t>PODLE KVARTY</a:t>
            </a:r>
          </a:p>
          <a:p>
            <a:endParaRPr lang="cs-CZ" sz="2800" dirty="0"/>
          </a:p>
          <a:p>
            <a:r>
              <a:rPr lang="cs-CZ" sz="3200" dirty="0">
                <a:latin typeface="Berlin Sans FB" panose="020E0602020502020306" pitchFamily="34" charset="0"/>
              </a:rPr>
              <a:t>Výtvarné práce 4.A</a:t>
            </a:r>
          </a:p>
          <a:p>
            <a:r>
              <a:rPr lang="cs-CZ" sz="2800" dirty="0">
                <a:latin typeface="Berlin Sans FB" panose="020E0602020502020306" pitchFamily="34" charset="0"/>
              </a:rPr>
              <a:t>Autor prezentace: Sofie Symonidesová</a:t>
            </a:r>
          </a:p>
        </p:txBody>
      </p:sp>
    </p:spTree>
    <p:extLst>
      <p:ext uri="{BB962C8B-B14F-4D97-AF65-F5344CB8AC3E}">
        <p14:creationId xmlns:p14="http://schemas.microsoft.com/office/powerpoint/2010/main" val="3424300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2FF951-8973-40AA-9530-5C07CE7C1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" b="14287"/>
          <a:stretch/>
        </p:blipFill>
        <p:spPr>
          <a:xfrm>
            <a:off x="6687331" y="189355"/>
            <a:ext cx="5308725" cy="647929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7D7FF7B-8922-47CE-947E-CF988EC10AF3}"/>
              </a:ext>
            </a:extLst>
          </p:cNvPr>
          <p:cNvSpPr/>
          <p:nvPr/>
        </p:nvSpPr>
        <p:spPr>
          <a:xfrm>
            <a:off x="618086" y="1012762"/>
            <a:ext cx="5721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Eliška Vávrová</a:t>
            </a:r>
          </a:p>
        </p:txBody>
      </p:sp>
    </p:spTree>
    <p:extLst>
      <p:ext uri="{BB962C8B-B14F-4D97-AF65-F5344CB8AC3E}">
        <p14:creationId xmlns:p14="http://schemas.microsoft.com/office/powerpoint/2010/main" val="355883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615757-162F-434C-ACAB-F982C82D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384" r="11624" b="-384"/>
          <a:stretch/>
        </p:blipFill>
        <p:spPr>
          <a:xfrm>
            <a:off x="304799" y="347580"/>
            <a:ext cx="8456252" cy="616283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836D69F-6337-46BA-8598-1784C464DEC0}"/>
              </a:ext>
            </a:extLst>
          </p:cNvPr>
          <p:cNvSpPr/>
          <p:nvPr/>
        </p:nvSpPr>
        <p:spPr>
          <a:xfrm>
            <a:off x="8926286" y="577333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Martin Prášek</a:t>
            </a:r>
          </a:p>
        </p:txBody>
      </p:sp>
    </p:spTree>
    <p:extLst>
      <p:ext uri="{BB962C8B-B14F-4D97-AF65-F5344CB8AC3E}">
        <p14:creationId xmlns:p14="http://schemas.microsoft.com/office/powerpoint/2010/main" val="11240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ADD8D3-0791-45C4-A4F6-E996C70E3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6" y="242207"/>
            <a:ext cx="4781988" cy="637358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8917577-02D4-4D25-8001-EE8C362407D6}"/>
              </a:ext>
            </a:extLst>
          </p:cNvPr>
          <p:cNvSpPr/>
          <p:nvPr/>
        </p:nvSpPr>
        <p:spPr>
          <a:xfrm>
            <a:off x="5962972" y="3189906"/>
            <a:ext cx="532876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0" b="1" dirty="0">
                <a:solidFill>
                  <a:schemeClr val="bg1"/>
                </a:solidFill>
                <a:latin typeface="Broadway" panose="04040905080B02020502" pitchFamily="82" charset="0"/>
              </a:rPr>
              <a:t>Karin </a:t>
            </a:r>
          </a:p>
          <a:p>
            <a:r>
              <a:rPr lang="cs-CZ" sz="8000" b="1" dirty="0">
                <a:solidFill>
                  <a:schemeClr val="bg1"/>
                </a:solidFill>
                <a:latin typeface="Broadway" panose="04040905080B02020502" pitchFamily="82" charset="0"/>
              </a:rPr>
              <a:t>Benešová</a:t>
            </a:r>
          </a:p>
        </p:txBody>
      </p:sp>
    </p:spTree>
    <p:extLst>
      <p:ext uri="{BB962C8B-B14F-4D97-AF65-F5344CB8AC3E}">
        <p14:creationId xmlns:p14="http://schemas.microsoft.com/office/powerpoint/2010/main" val="408581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379D98-F69D-4172-AF53-A88650476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9" y="119743"/>
            <a:ext cx="5556136" cy="661851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55851D3-9741-4AAC-9088-EF2FF3B753C9}"/>
              </a:ext>
            </a:extLst>
          </p:cNvPr>
          <p:cNvSpPr/>
          <p:nvPr/>
        </p:nvSpPr>
        <p:spPr>
          <a:xfrm>
            <a:off x="629306" y="871248"/>
            <a:ext cx="50795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Valerie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Řezaninová</a:t>
            </a:r>
          </a:p>
        </p:txBody>
      </p:sp>
    </p:spTree>
    <p:extLst>
      <p:ext uri="{BB962C8B-B14F-4D97-AF65-F5344CB8AC3E}">
        <p14:creationId xmlns:p14="http://schemas.microsoft.com/office/powerpoint/2010/main" val="418653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1372C37-01A3-4615-A97A-3697BAA2B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1"/>
          <a:stretch/>
        </p:blipFill>
        <p:spPr>
          <a:xfrm rot="5400000">
            <a:off x="5567487" y="233488"/>
            <a:ext cx="6879769" cy="63692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58771C-83A2-4A36-944B-34BF7756B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" b="20516"/>
          <a:stretch/>
        </p:blipFill>
        <p:spPr>
          <a:xfrm flipH="1">
            <a:off x="-2" y="-21769"/>
            <a:ext cx="5822743" cy="68797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ŽABKY</a:t>
            </a:r>
          </a:p>
        </p:txBody>
      </p:sp>
    </p:spTree>
    <p:extLst>
      <p:ext uri="{BB962C8B-B14F-4D97-AF65-F5344CB8AC3E}">
        <p14:creationId xmlns:p14="http://schemas.microsoft.com/office/powerpoint/2010/main" val="67137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068EA6-25EE-4064-88C5-6099A705E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7937"/>
          <a:stretch/>
        </p:blipFill>
        <p:spPr>
          <a:xfrm rot="16200000">
            <a:off x="5213541" y="-422223"/>
            <a:ext cx="5448942" cy="770244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026CE98-3EA6-4311-92E0-56998FD65798}"/>
              </a:ext>
            </a:extLst>
          </p:cNvPr>
          <p:cNvSpPr/>
          <p:nvPr/>
        </p:nvSpPr>
        <p:spPr>
          <a:xfrm>
            <a:off x="226201" y="1154278"/>
            <a:ext cx="39463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Ladislav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Vojtěch</a:t>
            </a:r>
          </a:p>
        </p:txBody>
      </p:sp>
    </p:spTree>
    <p:extLst>
      <p:ext uri="{BB962C8B-B14F-4D97-AF65-F5344CB8AC3E}">
        <p14:creationId xmlns:p14="http://schemas.microsoft.com/office/powerpoint/2010/main" val="87431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26D25D-C399-403F-8A29-D02F0871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0"/>
          <a:stretch/>
        </p:blipFill>
        <p:spPr>
          <a:xfrm rot="5400000">
            <a:off x="160084" y="581423"/>
            <a:ext cx="6176677" cy="569515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68DF647-2F10-41AF-B6ED-7CABE74D6FFC}"/>
              </a:ext>
            </a:extLst>
          </p:cNvPr>
          <p:cNvSpPr/>
          <p:nvPr/>
        </p:nvSpPr>
        <p:spPr>
          <a:xfrm>
            <a:off x="6594342" y="620877"/>
            <a:ext cx="394486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Vendula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Hudcová</a:t>
            </a:r>
          </a:p>
        </p:txBody>
      </p:sp>
    </p:spTree>
    <p:extLst>
      <p:ext uri="{BB962C8B-B14F-4D97-AF65-F5344CB8AC3E}">
        <p14:creationId xmlns:p14="http://schemas.microsoft.com/office/powerpoint/2010/main" val="375291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D751B6-14D8-48AB-9B5B-88EEC24B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69"/>
            <a:ext cx="4028553" cy="538355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4DF3FE1-EDE2-4557-94AF-9520E5F3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/>
        </p:blipFill>
        <p:spPr>
          <a:xfrm>
            <a:off x="4028552" y="-57774"/>
            <a:ext cx="3516086" cy="48511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7CDA9-6FAF-45CD-977B-05949219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38" y="-57774"/>
            <a:ext cx="4647362" cy="69157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55E5312-DB84-45B7-8E47-34A9C0431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1155"/>
            <a:ext cx="4430487" cy="27668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B13921-6B3E-4E85-9852-3ADE1DA1A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/>
          <a:stretch/>
        </p:blipFill>
        <p:spPr>
          <a:xfrm rot="16200000">
            <a:off x="5061340" y="3460300"/>
            <a:ext cx="2766845" cy="402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konec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B5D6CC-80A0-4417-B69C-BE2386988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78" y="-62756"/>
            <a:ext cx="1611719" cy="21538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C54EDB-522F-44C1-86BA-1AA7FAE4E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17" y="4766935"/>
            <a:ext cx="4662576" cy="21538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A1E139-C3B1-4FF2-A314-2CEFB37EC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08" y="136861"/>
            <a:ext cx="2249735" cy="16828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C1294AA-1FB2-4301-B780-E41BE1435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5079" y="-514353"/>
            <a:ext cx="1459006" cy="2362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5E459ED-7658-44E1-867B-E48D02081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" y="2923437"/>
            <a:ext cx="1787978" cy="2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DA5309-B408-4F9F-A2F1-0DCB046A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391" y="-45818"/>
            <a:ext cx="6749032" cy="31176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B37762-BB40-4314-9910-7E1545C14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14"/>
            <a:ext cx="5048250" cy="3786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EDA646-69BB-4674-AC26-963DEB19B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5455" y="-580684"/>
            <a:ext cx="3484110" cy="46454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4259753-E866-4F56-8199-6B73C5B15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3383183"/>
            <a:ext cx="4786992" cy="35806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DC7034F-E96B-4AB4-A5DA-48C2AB822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3" y="0"/>
            <a:ext cx="2775858" cy="3701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AC574A-137B-4000-A5E1-02AF6B0DA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3" y="3428999"/>
            <a:ext cx="2775858" cy="342900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MOTÝLCI</a:t>
            </a:r>
          </a:p>
        </p:txBody>
      </p:sp>
    </p:spTree>
    <p:extLst>
      <p:ext uri="{BB962C8B-B14F-4D97-AF65-F5344CB8AC3E}">
        <p14:creationId xmlns:p14="http://schemas.microsoft.com/office/powerpoint/2010/main" val="220028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2E1B3F-07B4-44EF-937E-CDCC4162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/>
          <a:stretch/>
        </p:blipFill>
        <p:spPr>
          <a:xfrm>
            <a:off x="119742" y="168727"/>
            <a:ext cx="7258597" cy="652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878E25-A482-41DA-BE10-1AA472A4A1F7}"/>
              </a:ext>
            </a:extLst>
          </p:cNvPr>
          <p:cNvSpPr txBox="1"/>
          <p:nvPr/>
        </p:nvSpPr>
        <p:spPr>
          <a:xfrm>
            <a:off x="7663543" y="1490007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Ema Sýkorová</a:t>
            </a:r>
          </a:p>
        </p:txBody>
      </p:sp>
    </p:spTree>
    <p:extLst>
      <p:ext uri="{BB962C8B-B14F-4D97-AF65-F5344CB8AC3E}">
        <p14:creationId xmlns:p14="http://schemas.microsoft.com/office/powerpoint/2010/main" val="95187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D2E200-FF73-47F0-9705-B5860254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r="2422" b="3541"/>
          <a:stretch/>
        </p:blipFill>
        <p:spPr>
          <a:xfrm>
            <a:off x="822684" y="369415"/>
            <a:ext cx="10546631" cy="464287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83D2F9-006C-48C0-B39C-B3095D52E769}"/>
              </a:ext>
            </a:extLst>
          </p:cNvPr>
          <p:cNvSpPr/>
          <p:nvPr/>
        </p:nvSpPr>
        <p:spPr>
          <a:xfrm>
            <a:off x="822684" y="5290847"/>
            <a:ext cx="10221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Karolína Blahová</a:t>
            </a:r>
          </a:p>
        </p:txBody>
      </p:sp>
    </p:spTree>
    <p:extLst>
      <p:ext uri="{BB962C8B-B14F-4D97-AF65-F5344CB8AC3E}">
        <p14:creationId xmlns:p14="http://schemas.microsoft.com/office/powerpoint/2010/main" val="87934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E5D8C5-70E0-4F0B-97A6-BB1B377A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4" y="332014"/>
            <a:ext cx="5675087" cy="42563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67A8E9-3417-4042-8A03-FC5AB04B4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79" y="332014"/>
            <a:ext cx="4645478" cy="619397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251FDC3-713A-4860-AC18-3509A74577D5}"/>
              </a:ext>
            </a:extLst>
          </p:cNvPr>
          <p:cNvSpPr/>
          <p:nvPr/>
        </p:nvSpPr>
        <p:spPr>
          <a:xfrm>
            <a:off x="696684" y="4588329"/>
            <a:ext cx="5675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Karolína</a:t>
            </a:r>
            <a:r>
              <a:rPr lang="cs-CZ" sz="3200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Broadway" panose="04040905080B02020502" pitchFamily="82" charset="0"/>
              </a:rPr>
              <a:t>Blaťáková</a:t>
            </a:r>
            <a:endParaRPr lang="cs-CZ" sz="32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8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41B180-D9EF-45A5-A477-D1152174F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92" y="261257"/>
            <a:ext cx="4751615" cy="633548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EE11FE5-1710-4D02-BB9B-57528B820C9F}"/>
              </a:ext>
            </a:extLst>
          </p:cNvPr>
          <p:cNvSpPr/>
          <p:nvPr/>
        </p:nvSpPr>
        <p:spPr>
          <a:xfrm>
            <a:off x="0" y="653924"/>
            <a:ext cx="37201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Lucie </a:t>
            </a:r>
            <a:r>
              <a:rPr lang="cs-CZ" sz="4800" b="1" dirty="0">
                <a:solidFill>
                  <a:schemeClr val="bg1"/>
                </a:solidFill>
                <a:latin typeface="Broadway" panose="04040905080B02020502" pitchFamily="82" charset="0"/>
              </a:rPr>
              <a:t>Trojanová</a:t>
            </a:r>
            <a:endParaRPr lang="cs-CZ" sz="54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CBEB6C4-5BCC-4156-AF59-D5302DC14E09}"/>
              </a:ext>
            </a:extLst>
          </p:cNvPr>
          <p:cNvSpPr/>
          <p:nvPr/>
        </p:nvSpPr>
        <p:spPr>
          <a:xfrm>
            <a:off x="8471808" y="4365953"/>
            <a:ext cx="37201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Broadway" panose="04040905080B02020502" pitchFamily="82" charset="0"/>
              </a:rPr>
              <a:t>Lenka</a:t>
            </a:r>
            <a:r>
              <a:rPr lang="cs-CZ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cs-CZ" sz="4400" b="1" dirty="0">
                <a:solidFill>
                  <a:schemeClr val="bg1"/>
                </a:solidFill>
                <a:latin typeface="Broadway" panose="04040905080B02020502" pitchFamily="82" charset="0"/>
              </a:rPr>
              <a:t>Dobrovolná</a:t>
            </a:r>
            <a:endParaRPr lang="cs-CZ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8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FBDF29-4251-43B7-B8AE-B2F6AA46B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t="14080" r="443" b="12916"/>
          <a:stretch/>
        </p:blipFill>
        <p:spPr>
          <a:xfrm>
            <a:off x="5410199" y="255476"/>
            <a:ext cx="6520543" cy="634704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38584F-0A41-44EC-A5F5-047316AA7E8A}"/>
              </a:ext>
            </a:extLst>
          </p:cNvPr>
          <p:cNvSpPr/>
          <p:nvPr/>
        </p:nvSpPr>
        <p:spPr>
          <a:xfrm>
            <a:off x="922888" y="3864818"/>
            <a:ext cx="3790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Broadway" panose="04040905080B02020502" pitchFamily="82" charset="0"/>
              </a:rPr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141311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D751B6-14D8-48AB-9B5B-88EEC24B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69"/>
            <a:ext cx="4028553" cy="538355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4DF3FE1-EDE2-4557-94AF-9520E5F3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/>
        </p:blipFill>
        <p:spPr>
          <a:xfrm>
            <a:off x="4028552" y="-57774"/>
            <a:ext cx="3516086" cy="48511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7CDA9-6FAF-45CD-977B-05949219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38" y="-57774"/>
            <a:ext cx="4647362" cy="69157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55E5312-DB84-45B7-8E47-34A9C0431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1155"/>
            <a:ext cx="4430487" cy="27668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B13921-6B3E-4E85-9852-3ADE1DA1A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/>
          <a:stretch/>
        </p:blipFill>
        <p:spPr>
          <a:xfrm rot="16200000">
            <a:off x="5061340" y="3460300"/>
            <a:ext cx="2766845" cy="402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BROUCI</a:t>
            </a:r>
          </a:p>
        </p:txBody>
      </p:sp>
    </p:spTree>
    <p:extLst>
      <p:ext uri="{BB962C8B-B14F-4D97-AF65-F5344CB8AC3E}">
        <p14:creationId xmlns:p14="http://schemas.microsoft.com/office/powerpoint/2010/main" val="284403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05FD7F-986B-4966-93B2-E1B218185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5107" r="-220" b="11368"/>
          <a:stretch/>
        </p:blipFill>
        <p:spPr>
          <a:xfrm>
            <a:off x="253455" y="168294"/>
            <a:ext cx="5842545" cy="652141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AF669D0-7C11-4D91-9ED0-9F9345A696FF}"/>
              </a:ext>
            </a:extLst>
          </p:cNvPr>
          <p:cNvSpPr/>
          <p:nvPr/>
        </p:nvSpPr>
        <p:spPr>
          <a:xfrm>
            <a:off x="6305833" y="435819"/>
            <a:ext cx="5554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Berenika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Doležalová</a:t>
            </a:r>
          </a:p>
        </p:txBody>
      </p:sp>
    </p:spTree>
    <p:extLst>
      <p:ext uri="{BB962C8B-B14F-4D97-AF65-F5344CB8AC3E}">
        <p14:creationId xmlns:p14="http://schemas.microsoft.com/office/powerpoint/2010/main" val="31481946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</Words>
  <Application>Microsoft Office PowerPoint</Application>
  <PresentationFormat>Širokoúhlá obrazovka</PresentationFormat>
  <Paragraphs>27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Berlin Sans FB</vt:lpstr>
      <vt:lpstr>Broadway</vt:lpstr>
      <vt:lpstr>Calibri</vt:lpstr>
      <vt:lpstr>Calibri Light</vt:lpstr>
      <vt:lpstr>Motiv Office</vt:lpstr>
      <vt:lpstr>Malomocní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Sofie Symonidesová</dc:creator>
  <cp:lastModifiedBy>Miroslav Mucha</cp:lastModifiedBy>
  <cp:revision>11</cp:revision>
  <dcterms:created xsi:type="dcterms:W3CDTF">2024-10-09T06:35:55Z</dcterms:created>
  <dcterms:modified xsi:type="dcterms:W3CDTF">2025-01-27T23:22:31Z</dcterms:modified>
</cp:coreProperties>
</file>