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1" r:id="rId4"/>
    <p:sldId id="262" r:id="rId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6AD631-FE29-499A-AEFB-C06B75BD7F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202EB28-044E-4461-BF2E-CCA730D744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BA82AB6-D5F6-4009-B596-8D30CA971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48FCA-2749-4F30-A369-5F9C1DC2C1D7}" type="datetimeFigureOut">
              <a:rPr lang="cs-CZ" smtClean="0"/>
              <a:t>17.01.2025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36BFEAA-836D-4B48-9BF3-BD7A3B330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6669DE8-C7C2-406F-BE42-FF98C28BF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884DF-801B-4A6F-9D66-4C23BB41F1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0469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BE4E87-9A52-4E4B-99ED-225ED2F03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2F2F2B9-2314-4A3B-89AC-4D377587AC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AFFD137-FA38-4635-8B28-DDB5DB158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48FCA-2749-4F30-A369-5F9C1DC2C1D7}" type="datetimeFigureOut">
              <a:rPr lang="cs-CZ" smtClean="0"/>
              <a:t>17.01.2025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4C6C6D6-973C-4B5A-B8AC-67244F8B4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5DF3E01-4661-4AE3-9B84-12E7DEE22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884DF-801B-4A6F-9D66-4C23BB41F1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3758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D2010832-C1CA-4E7F-8479-5010D02D8B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D909F7D-AB32-4138-86AD-B24197878A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B1998A3-95DA-4902-B201-CB29C9602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48FCA-2749-4F30-A369-5F9C1DC2C1D7}" type="datetimeFigureOut">
              <a:rPr lang="cs-CZ" smtClean="0"/>
              <a:t>17.01.2025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9EBF2B1-A468-4B93-9055-EDD9C3079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DDF964A-B1CA-45DD-AD5B-BE4B157CD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884DF-801B-4A6F-9D66-4C23BB41F1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6395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6F2FF7-BEC3-47C2-8BF0-E6A38D218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059B9B7-9699-4BBD-983A-20FB3E3B0A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3C05880-F2E7-43DD-AF57-DD208D99A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48FCA-2749-4F30-A369-5F9C1DC2C1D7}" type="datetimeFigureOut">
              <a:rPr lang="cs-CZ" smtClean="0"/>
              <a:t>17.01.2025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E2868B3-5BAC-4CC6-A11F-133ABE7C4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7D9B41A-4142-48F3-A91E-B28DEC35B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884DF-801B-4A6F-9D66-4C23BB41F1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0999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73223D-AEEB-4A57-8662-7D91D2B44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6E83B5F2-473A-4AC8-BBBA-29274DF65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F549100-EAD7-4A63-B69C-662054DD8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48FCA-2749-4F30-A369-5F9C1DC2C1D7}" type="datetimeFigureOut">
              <a:rPr lang="cs-CZ" smtClean="0"/>
              <a:t>17.01.2025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363A068-1CC9-45B2-A1D7-6451EB5E7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B75E408-0063-40B7-A308-78D44F4D5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884DF-801B-4A6F-9D66-4C23BB41F1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51284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4652D2-20F6-4B18-9600-81EAC62D9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8663B94-6620-437C-9B9C-0BE517BC59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3687CC5D-FCA9-4FA6-A960-9AAB28195E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29C5A60-28A8-4781-A4AB-1D4134EFA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48FCA-2749-4F30-A369-5F9C1DC2C1D7}" type="datetimeFigureOut">
              <a:rPr lang="cs-CZ" smtClean="0"/>
              <a:t>17.01.2025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D2E4AC2-69A6-4ED9-AC4B-5D6443575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5DA4046-2DB1-4880-B5EB-198A333D0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884DF-801B-4A6F-9D66-4C23BB41F1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6143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F18376-08CF-466E-B2C4-68178A4A0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CF619CF5-1F1D-4B90-90C6-038B9069CA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4E3F58D8-12E0-4494-89CE-88890A6079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9A9CFED2-A1DD-495A-99B2-957E9F342C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ABD518EF-4D40-4B46-9E29-FFB5DD0131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F0DEB160-F7B8-40DE-936B-242413FFC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48FCA-2749-4F30-A369-5F9C1DC2C1D7}" type="datetimeFigureOut">
              <a:rPr lang="cs-CZ" smtClean="0"/>
              <a:t>17.01.2025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37DA3470-E545-4B8B-AB04-4A7E9F07E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63E214CB-9B8D-47BA-8798-DB9DA1202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884DF-801B-4A6F-9D66-4C23BB41F1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4196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724B6C-B9BB-4AB8-86A1-4AC046880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9E6AEE0D-11CA-4D3A-A3B9-100A53F01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48FCA-2749-4F30-A369-5F9C1DC2C1D7}" type="datetimeFigureOut">
              <a:rPr lang="cs-CZ" smtClean="0"/>
              <a:t>17.01.2025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BBF9960-BC5C-4D8F-8BB0-799839C42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FCA8A30-47B8-46FD-9547-DD20DD452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884DF-801B-4A6F-9D66-4C23BB41F1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6568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66CAC8CA-D80D-49AC-8C5C-D652CD640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48FCA-2749-4F30-A369-5F9C1DC2C1D7}" type="datetimeFigureOut">
              <a:rPr lang="cs-CZ" smtClean="0"/>
              <a:t>17.01.2025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A78DCCD3-B70E-4900-9258-DD75D343E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F8EEA26-E725-4A6C-A7E6-61559B943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884DF-801B-4A6F-9D66-4C23BB41F1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3339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E5400A-D51D-449E-B23D-0C483CD7C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90E32D7-69A6-4B9B-B96D-E496BDD1B4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7A1BAE95-CACD-40B5-AC30-7886EEA4A0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1A83F48-CF89-4D9E-B827-AA6A57AC7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48FCA-2749-4F30-A369-5F9C1DC2C1D7}" type="datetimeFigureOut">
              <a:rPr lang="cs-CZ" smtClean="0"/>
              <a:t>17.01.2025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228A545-A077-4518-8246-A46EC39BC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D6A5E9F-E85B-47F8-82A6-09CC5AA35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884DF-801B-4A6F-9D66-4C23BB41F1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1228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9BABF7-AA85-4A15-A2A8-2679112AE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9B094E77-E553-4139-A062-F9D02CF348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D354FFE0-18C3-41EA-BA7D-5FE876D04F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9649655-9510-46FC-A36F-68F50A5B6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48FCA-2749-4F30-A369-5F9C1DC2C1D7}" type="datetimeFigureOut">
              <a:rPr lang="cs-CZ" smtClean="0"/>
              <a:t>17.01.2025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44C50D0-F325-44EB-A93C-7EF5D7EF5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16A3FA1-1B7B-4AC6-9F6C-486EF18B5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884DF-801B-4A6F-9D66-4C23BB41F1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2974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49ACAE20-FFD3-4FC2-84F9-D48B9F25B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033F9223-6B33-4436-9D71-C0F7C622FC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DA378C5-01B8-464D-A917-6E61C38105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048FCA-2749-4F30-A369-5F9C1DC2C1D7}" type="datetimeFigureOut">
              <a:rPr lang="cs-CZ" smtClean="0"/>
              <a:t>17.01.2025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B95FF24-4E8E-4CCE-9745-A77176F1FF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92AEEFC-BD6B-4E23-B2C5-5959C58DB6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0884DF-801B-4A6F-9D66-4C23BB41F1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6476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Relationship Id="rId9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6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03467080-DF81-418B-BC46-D57F66A408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05355">
            <a:off x="899321" y="-297482"/>
            <a:ext cx="2658067" cy="3955489"/>
          </a:xfrm>
          <a:prstGeom prst="rect">
            <a:avLst/>
          </a:prstGeom>
        </p:spPr>
      </p:pic>
      <p:sp>
        <p:nvSpPr>
          <p:cNvPr id="3" name="Podnadpis 2">
            <a:extLst>
              <a:ext uri="{FF2B5EF4-FFF2-40B4-BE49-F238E27FC236}">
                <a16:creationId xmlns:a16="http://schemas.microsoft.com/office/drawing/2014/main" id="{2D38E941-0191-413E-B0D6-FEDBE40FE0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95307" y="3601540"/>
            <a:ext cx="4801386" cy="1655762"/>
          </a:xfrm>
        </p:spPr>
        <p:txBody>
          <a:bodyPr/>
          <a:lstStyle/>
          <a:p>
            <a:r>
              <a:rPr lang="cs-CZ" dirty="0"/>
              <a:t>Fotografie prací studentů sekundy 2022</a:t>
            </a:r>
          </a:p>
        </p:txBody>
      </p:sp>
      <p:grpSp>
        <p:nvGrpSpPr>
          <p:cNvPr id="8" name="Skupina 7">
            <a:extLst>
              <a:ext uri="{FF2B5EF4-FFF2-40B4-BE49-F238E27FC236}">
                <a16:creationId xmlns:a16="http://schemas.microsoft.com/office/drawing/2014/main" id="{3003AE13-3252-48C6-B625-F79CD859719F}"/>
              </a:ext>
            </a:extLst>
          </p:cNvPr>
          <p:cNvGrpSpPr/>
          <p:nvPr/>
        </p:nvGrpSpPr>
        <p:grpSpPr>
          <a:xfrm rot="2055085">
            <a:off x="1370828" y="3743573"/>
            <a:ext cx="3292439" cy="2641067"/>
            <a:chOff x="1659893" y="1097362"/>
            <a:chExt cx="5616394" cy="4505254"/>
          </a:xfrm>
        </p:grpSpPr>
        <p:pic>
          <p:nvPicPr>
            <p:cNvPr id="10" name="Obrázek 9">
              <a:extLst>
                <a:ext uri="{FF2B5EF4-FFF2-40B4-BE49-F238E27FC236}">
                  <a16:creationId xmlns:a16="http://schemas.microsoft.com/office/drawing/2014/main" id="{D9CFD733-9A02-47C0-9DE6-5434346E93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15" t="24514" r="22790" b="11451"/>
            <a:stretch/>
          </p:blipFill>
          <p:spPr>
            <a:xfrm>
              <a:off x="1837190" y="1326485"/>
              <a:ext cx="5377342" cy="4276131"/>
            </a:xfrm>
            <a:prstGeom prst="rect">
              <a:avLst/>
            </a:prstGeom>
          </p:spPr>
        </p:pic>
        <p:sp>
          <p:nvSpPr>
            <p:cNvPr id="11" name="Obdélník 10">
              <a:extLst>
                <a:ext uri="{FF2B5EF4-FFF2-40B4-BE49-F238E27FC236}">
                  <a16:creationId xmlns:a16="http://schemas.microsoft.com/office/drawing/2014/main" id="{6183306C-961A-48A2-9956-BB787AAFA6EB}"/>
                </a:ext>
              </a:extLst>
            </p:cNvPr>
            <p:cNvSpPr/>
            <p:nvPr/>
          </p:nvSpPr>
          <p:spPr>
            <a:xfrm rot="187255">
              <a:off x="3202013" y="1140141"/>
              <a:ext cx="4074274" cy="3078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" name="Obdélník 11">
              <a:extLst>
                <a:ext uri="{FF2B5EF4-FFF2-40B4-BE49-F238E27FC236}">
                  <a16:creationId xmlns:a16="http://schemas.microsoft.com/office/drawing/2014/main" id="{528E28BD-94D8-4730-8647-505D68DD5302}"/>
                </a:ext>
              </a:extLst>
            </p:cNvPr>
            <p:cNvSpPr/>
            <p:nvPr/>
          </p:nvSpPr>
          <p:spPr>
            <a:xfrm>
              <a:off x="1659893" y="1097362"/>
              <a:ext cx="3073521" cy="3078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pic>
        <p:nvPicPr>
          <p:cNvPr id="13" name="Obrázek 12">
            <a:extLst>
              <a:ext uri="{FF2B5EF4-FFF2-40B4-BE49-F238E27FC236}">
                <a16:creationId xmlns:a16="http://schemas.microsoft.com/office/drawing/2014/main" id="{84360110-DFE5-45BE-AA1E-23EAA36968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37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92180">
            <a:off x="8472121" y="446552"/>
            <a:ext cx="2267451" cy="2701006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4169031-548D-47A9-9BD3-3AA95F80CC5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HMYZÁK!</a:t>
            </a:r>
          </a:p>
        </p:txBody>
      </p:sp>
      <p:grpSp>
        <p:nvGrpSpPr>
          <p:cNvPr id="14" name="Skupina 13">
            <a:extLst>
              <a:ext uri="{FF2B5EF4-FFF2-40B4-BE49-F238E27FC236}">
                <a16:creationId xmlns:a16="http://schemas.microsoft.com/office/drawing/2014/main" id="{B9AC73FD-709C-4DB2-939D-2B4E7742D1C9}"/>
              </a:ext>
            </a:extLst>
          </p:cNvPr>
          <p:cNvGrpSpPr/>
          <p:nvPr/>
        </p:nvGrpSpPr>
        <p:grpSpPr>
          <a:xfrm>
            <a:off x="6486222" y="4429421"/>
            <a:ext cx="2966797" cy="2498800"/>
            <a:chOff x="5864730" y="940085"/>
            <a:chExt cx="5634539" cy="4558826"/>
          </a:xfrm>
        </p:grpSpPr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43E2C01E-9544-4F42-81F7-2F92C274FA5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2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111" r="2837" b="19450"/>
            <a:stretch/>
          </p:blipFill>
          <p:spPr bwMode="auto">
            <a:xfrm>
              <a:off x="6501688" y="1413823"/>
              <a:ext cx="4997581" cy="37334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Obdélník 15">
              <a:extLst>
                <a:ext uri="{FF2B5EF4-FFF2-40B4-BE49-F238E27FC236}">
                  <a16:creationId xmlns:a16="http://schemas.microsoft.com/office/drawing/2014/main" id="{D7934D11-444A-4EDC-B782-DA7B009E859C}"/>
                </a:ext>
              </a:extLst>
            </p:cNvPr>
            <p:cNvSpPr/>
            <p:nvPr/>
          </p:nvSpPr>
          <p:spPr>
            <a:xfrm>
              <a:off x="7975076" y="940085"/>
              <a:ext cx="3524193" cy="75060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7" name="Obdélník 16">
              <a:extLst>
                <a:ext uri="{FF2B5EF4-FFF2-40B4-BE49-F238E27FC236}">
                  <a16:creationId xmlns:a16="http://schemas.microsoft.com/office/drawing/2014/main" id="{C432B409-9B57-4DA2-8C10-C372F976D803}"/>
                </a:ext>
              </a:extLst>
            </p:cNvPr>
            <p:cNvSpPr/>
            <p:nvPr/>
          </p:nvSpPr>
          <p:spPr>
            <a:xfrm>
              <a:off x="5864730" y="4748308"/>
              <a:ext cx="3524193" cy="75060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8" name="Podnadpis 2">
            <a:extLst>
              <a:ext uri="{FF2B5EF4-FFF2-40B4-BE49-F238E27FC236}">
                <a16:creationId xmlns:a16="http://schemas.microsoft.com/office/drawing/2014/main" id="{F481FD2C-7D6D-4512-99EE-4A2140E8DC04}"/>
              </a:ext>
            </a:extLst>
          </p:cNvPr>
          <p:cNvSpPr txBox="1">
            <a:spLocks/>
          </p:cNvSpPr>
          <p:nvPr/>
        </p:nvSpPr>
        <p:spPr>
          <a:xfrm>
            <a:off x="10171462" y="6348946"/>
            <a:ext cx="1950296" cy="5090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Martin Prášek</a:t>
            </a:r>
          </a:p>
        </p:txBody>
      </p:sp>
    </p:spTree>
    <p:extLst>
      <p:ext uri="{BB962C8B-B14F-4D97-AF65-F5344CB8AC3E}">
        <p14:creationId xmlns:p14="http://schemas.microsoft.com/office/powerpoint/2010/main" val="31284954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5B8F8C-BFD6-4B42-BA8D-D5C775B38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D647DBC-B8AC-4F88-BB51-E29425A830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C3081D6C-EEB5-4CC0-BB61-9E0594CC59A5}"/>
              </a:ext>
            </a:extLst>
          </p:cNvPr>
          <p:cNvGrpSpPr/>
          <p:nvPr/>
        </p:nvGrpSpPr>
        <p:grpSpPr>
          <a:xfrm>
            <a:off x="682446" y="884142"/>
            <a:ext cx="5616394" cy="4505254"/>
            <a:chOff x="1659893" y="1097362"/>
            <a:chExt cx="5616394" cy="4505254"/>
          </a:xfrm>
        </p:grpSpPr>
        <p:pic>
          <p:nvPicPr>
            <p:cNvPr id="4" name="Obrázek 3">
              <a:extLst>
                <a:ext uri="{FF2B5EF4-FFF2-40B4-BE49-F238E27FC236}">
                  <a16:creationId xmlns:a16="http://schemas.microsoft.com/office/drawing/2014/main" id="{83BB39F6-828E-43BF-A109-B1F471A16E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15" t="24514" r="22790" b="11451"/>
            <a:stretch/>
          </p:blipFill>
          <p:spPr>
            <a:xfrm>
              <a:off x="1837190" y="1326485"/>
              <a:ext cx="5377342" cy="4276131"/>
            </a:xfrm>
            <a:prstGeom prst="rect">
              <a:avLst/>
            </a:prstGeom>
          </p:spPr>
        </p:pic>
        <p:sp>
          <p:nvSpPr>
            <p:cNvPr id="5" name="Obdélník 4">
              <a:extLst>
                <a:ext uri="{FF2B5EF4-FFF2-40B4-BE49-F238E27FC236}">
                  <a16:creationId xmlns:a16="http://schemas.microsoft.com/office/drawing/2014/main" id="{477647D9-1AE9-4B45-A3B1-9CCB001699DB}"/>
                </a:ext>
              </a:extLst>
            </p:cNvPr>
            <p:cNvSpPr/>
            <p:nvPr/>
          </p:nvSpPr>
          <p:spPr>
            <a:xfrm rot="187255">
              <a:off x="3202013" y="1140141"/>
              <a:ext cx="4074274" cy="3078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" name="Obdélník 5">
              <a:extLst>
                <a:ext uri="{FF2B5EF4-FFF2-40B4-BE49-F238E27FC236}">
                  <a16:creationId xmlns:a16="http://schemas.microsoft.com/office/drawing/2014/main" id="{B2285BA6-FB0F-4F51-A492-7A3DAEE72854}"/>
                </a:ext>
              </a:extLst>
            </p:cNvPr>
            <p:cNvSpPr/>
            <p:nvPr/>
          </p:nvSpPr>
          <p:spPr>
            <a:xfrm>
              <a:off x="1659893" y="1097362"/>
              <a:ext cx="3073521" cy="3078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9" name="TextovéPole 8">
            <a:extLst>
              <a:ext uri="{FF2B5EF4-FFF2-40B4-BE49-F238E27FC236}">
                <a16:creationId xmlns:a16="http://schemas.microsoft.com/office/drawing/2014/main" id="{AD67513A-3ADD-4220-8671-E4FD5D57A275}"/>
              </a:ext>
            </a:extLst>
          </p:cNvPr>
          <p:cNvSpPr txBox="1"/>
          <p:nvPr/>
        </p:nvSpPr>
        <p:spPr>
          <a:xfrm>
            <a:off x="2174674" y="6059766"/>
            <a:ext cx="4062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 Black" panose="020B0A04020102020204" pitchFamily="34" charset="0"/>
              </a:rPr>
              <a:t>Karolína </a:t>
            </a:r>
            <a:r>
              <a:rPr lang="cs-CZ" dirty="0" err="1">
                <a:latin typeface="Arial Black" panose="020B0A04020102020204" pitchFamily="34" charset="0"/>
              </a:rPr>
              <a:t>Blaťáková</a:t>
            </a:r>
            <a:endParaRPr lang="cs-CZ" dirty="0">
              <a:latin typeface="Arial Black" panose="020B0A04020102020204" pitchFamily="34" charset="0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F1BDDC99-3EC4-4C98-B9E4-F661A9FF1556}"/>
              </a:ext>
            </a:extLst>
          </p:cNvPr>
          <p:cNvSpPr txBox="1"/>
          <p:nvPr/>
        </p:nvSpPr>
        <p:spPr>
          <a:xfrm>
            <a:off x="7660567" y="6059766"/>
            <a:ext cx="4062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 Black" panose="020B0A04020102020204" pitchFamily="34" charset="0"/>
              </a:rPr>
              <a:t>Martin Prášek</a:t>
            </a:r>
          </a:p>
        </p:txBody>
      </p:sp>
      <p:pic>
        <p:nvPicPr>
          <p:cNvPr id="11" name="Zástupný symbol pro obsah 4">
            <a:extLst>
              <a:ext uri="{FF2B5EF4-FFF2-40B4-BE49-F238E27FC236}">
                <a16:creationId xmlns:a16="http://schemas.microsoft.com/office/drawing/2014/main" id="{306E520C-F6BE-4B06-8C2E-6E149613DE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79264" y="1444897"/>
            <a:ext cx="5751137" cy="359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4006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C9410A-2419-4404-AEDA-375DC9183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CE80440C-E6FD-463F-BD9A-B83E7E3A9C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07151" y="1444897"/>
            <a:ext cx="5751137" cy="3591593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939B534-54FF-4E96-8D4F-3F34439590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43" y="827073"/>
            <a:ext cx="3666082" cy="545552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BDE065E9-3768-4D2E-8498-9E91D547F6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37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339" y="17799"/>
            <a:ext cx="5185461" cy="6176963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4A72AE01-1B14-4F14-89CC-531CF06BB90B}"/>
              </a:ext>
            </a:extLst>
          </p:cNvPr>
          <p:cNvSpPr txBox="1"/>
          <p:nvPr/>
        </p:nvSpPr>
        <p:spPr>
          <a:xfrm>
            <a:off x="7466191" y="5977830"/>
            <a:ext cx="4062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 Black" panose="020B0A04020102020204" pitchFamily="34" charset="0"/>
              </a:rPr>
              <a:t>Valerie </a:t>
            </a:r>
            <a:r>
              <a:rPr lang="cs-CZ" dirty="0" err="1">
                <a:latin typeface="Arial Black" panose="020B0A04020102020204" pitchFamily="34" charset="0"/>
              </a:rPr>
              <a:t>Řezaninová</a:t>
            </a:r>
            <a:endParaRPr lang="cs-CZ" dirty="0">
              <a:latin typeface="Arial Black" panose="020B0A04020102020204" pitchFamily="34" charset="0"/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9775BD6C-4237-4B35-AC0E-127E49E04E1F}"/>
              </a:ext>
            </a:extLst>
          </p:cNvPr>
          <p:cNvSpPr txBox="1"/>
          <p:nvPr/>
        </p:nvSpPr>
        <p:spPr>
          <a:xfrm>
            <a:off x="2274937" y="5977830"/>
            <a:ext cx="4062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 Black" panose="020B0A04020102020204" pitchFamily="34" charset="0"/>
              </a:rPr>
              <a:t>Valerie </a:t>
            </a:r>
            <a:r>
              <a:rPr lang="cs-CZ" dirty="0" err="1">
                <a:latin typeface="Arial Black" panose="020B0A04020102020204" pitchFamily="34" charset="0"/>
              </a:rPr>
              <a:t>Řezaninová</a:t>
            </a:r>
            <a:endParaRPr lang="cs-CZ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58781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6EEB93CB-4B60-42E2-AB3B-78BC47B99FB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Děkuji za pozornost!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6A5C3638-65B3-49B7-9DEE-3D115078D4B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030268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21</Words>
  <Application>Microsoft Office PowerPoint</Application>
  <PresentationFormat>Širokoúhlá obrazovka</PresentationFormat>
  <Paragraphs>8</Paragraphs>
  <Slides>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</vt:i4>
      </vt:variant>
    </vt:vector>
  </HeadingPairs>
  <TitlesOfParts>
    <vt:vector size="9" baseType="lpstr">
      <vt:lpstr>Arial</vt:lpstr>
      <vt:lpstr>Arial Black</vt:lpstr>
      <vt:lpstr>Calibri</vt:lpstr>
      <vt:lpstr>Calibri Light</vt:lpstr>
      <vt:lpstr>Motiv Office</vt:lpstr>
      <vt:lpstr>HMYZÁK!</vt:lpstr>
      <vt:lpstr>Prezentace aplikace PowerPoint</vt:lpstr>
      <vt:lpstr>Prezentace aplikace PowerPoint</vt:lpstr>
      <vt:lpstr>Děkuji za pozornost!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HMYZÁK!</dc:title>
  <dc:creator>Martin Prášek</dc:creator>
  <cp:lastModifiedBy>Lenka Muchová</cp:lastModifiedBy>
  <cp:revision>9</cp:revision>
  <dcterms:created xsi:type="dcterms:W3CDTF">2024-10-09T07:25:10Z</dcterms:created>
  <dcterms:modified xsi:type="dcterms:W3CDTF">2025-01-17T12:22:38Z</dcterms:modified>
</cp:coreProperties>
</file>