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62" r:id="rId5"/>
    <p:sldId id="266" r:id="rId6"/>
    <p:sldId id="267" r:id="rId7"/>
    <p:sldId id="264" r:id="rId8"/>
    <p:sldId id="268" r:id="rId9"/>
    <p:sldId id="265" r:id="rId10"/>
    <p:sldId id="269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5F554E-F4B1-8BAD-5FD6-2D7E8163C21B}" v="413" dt="2024-10-16T06:33:51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ška Vávrová" userId="S::vavrova.eliska@gvm.cz::c0a95006-145e-49f9-b387-e8f0da96da8c" providerId="AD" clId="Web-{4731277D-A5C7-4669-FBD0-1948BEA8F89B}"/>
    <pc:docChg chg="addSld delSld modSld">
      <pc:chgData name="Eliška Vávrová" userId="S::vavrova.eliska@gvm.cz::c0a95006-145e-49f9-b387-e8f0da96da8c" providerId="AD" clId="Web-{4731277D-A5C7-4669-FBD0-1948BEA8F89B}" dt="2024-10-09T06:38:26.584" v="159" actId="1076"/>
      <pc:docMkLst>
        <pc:docMk/>
      </pc:docMkLst>
      <pc:sldChg chg="addSp delSp modSp mod setBg setClrOvrMap">
        <pc:chgData name="Eliška Vávrová" userId="S::vavrova.eliska@gvm.cz::c0a95006-145e-49f9-b387-e8f0da96da8c" providerId="AD" clId="Web-{4731277D-A5C7-4669-FBD0-1948BEA8F89B}" dt="2024-10-09T06:33:19.995" v="95"/>
        <pc:sldMkLst>
          <pc:docMk/>
          <pc:sldMk cId="3799523001" sldId="256"/>
        </pc:sldMkLst>
        <pc:spChg chg="mod">
          <ac:chgData name="Eliška Vávrová" userId="S::vavrova.eliska@gvm.cz::c0a95006-145e-49f9-b387-e8f0da96da8c" providerId="AD" clId="Web-{4731277D-A5C7-4669-FBD0-1948BEA8F89B}" dt="2024-10-09T06:33:19.995" v="95"/>
          <ac:spMkLst>
            <pc:docMk/>
            <pc:sldMk cId="3799523001" sldId="256"/>
            <ac:spMk id="2" creationId="{00000000-0000-0000-0000-000000000000}"/>
          </ac:spMkLst>
        </pc:spChg>
        <pc:spChg chg="mod">
          <ac:chgData name="Eliška Vávrová" userId="S::vavrova.eliska@gvm.cz::c0a95006-145e-49f9-b387-e8f0da96da8c" providerId="AD" clId="Web-{4731277D-A5C7-4669-FBD0-1948BEA8F89B}" dt="2024-10-09T06:33:19.995" v="95"/>
          <ac:spMkLst>
            <pc:docMk/>
            <pc:sldMk cId="3799523001" sldId="256"/>
            <ac:spMk id="3" creationId="{00000000-0000-0000-0000-000000000000}"/>
          </ac:spMkLst>
        </pc:spChg>
        <pc:spChg chg="add del">
          <ac:chgData name="Eliška Vávrová" userId="S::vavrova.eliska@gvm.cz::c0a95006-145e-49f9-b387-e8f0da96da8c" providerId="AD" clId="Web-{4731277D-A5C7-4669-FBD0-1948BEA8F89B}" dt="2024-10-09T06:33:19.995" v="95"/>
          <ac:spMkLst>
            <pc:docMk/>
            <pc:sldMk cId="3799523001" sldId="256"/>
            <ac:spMk id="9" creationId="{ECC07320-C2CA-4E29-8481-9D9E143C7788}"/>
          </ac:spMkLst>
        </pc:spChg>
        <pc:spChg chg="add del">
          <ac:chgData name="Eliška Vávrová" userId="S::vavrova.eliska@gvm.cz::c0a95006-145e-49f9-b387-e8f0da96da8c" providerId="AD" clId="Web-{4731277D-A5C7-4669-FBD0-1948BEA8F89B}" dt="2024-10-09T06:29:43.940" v="53"/>
          <ac:spMkLst>
            <pc:docMk/>
            <pc:sldMk cId="3799523001" sldId="256"/>
            <ac:spMk id="10" creationId="{8A95209C-5275-4E15-8EA7-7F42980ABF2D}"/>
          </ac:spMkLst>
        </pc:spChg>
        <pc:spChg chg="add del">
          <ac:chgData name="Eliška Vávrová" userId="S::vavrova.eliska@gvm.cz::c0a95006-145e-49f9-b387-e8f0da96da8c" providerId="AD" clId="Web-{4731277D-A5C7-4669-FBD0-1948BEA8F89B}" dt="2024-10-09T06:33:19.995" v="95"/>
          <ac:spMkLst>
            <pc:docMk/>
            <pc:sldMk cId="3799523001" sldId="256"/>
            <ac:spMk id="11" creationId="{178FB36B-5BFE-42CA-BC60-1115E0D95EEC}"/>
          </ac:spMkLst>
        </pc:spChg>
        <pc:spChg chg="add del">
          <ac:chgData name="Eliška Vávrová" userId="S::vavrova.eliska@gvm.cz::c0a95006-145e-49f9-b387-e8f0da96da8c" providerId="AD" clId="Web-{4731277D-A5C7-4669-FBD0-1948BEA8F89B}" dt="2024-10-09T06:29:43.940" v="53"/>
          <ac:spMkLst>
            <pc:docMk/>
            <pc:sldMk cId="3799523001" sldId="256"/>
            <ac:spMk id="12" creationId="{4F2ED431-E304-4FF0-9F4E-032783C9D612}"/>
          </ac:spMkLst>
        </pc:spChg>
        <pc:spChg chg="add del">
          <ac:chgData name="Eliška Vávrová" userId="S::vavrova.eliska@gvm.cz::c0a95006-145e-49f9-b387-e8f0da96da8c" providerId="AD" clId="Web-{4731277D-A5C7-4669-FBD0-1948BEA8F89B}" dt="2024-10-09T06:29:43.940" v="53"/>
          <ac:spMkLst>
            <pc:docMk/>
            <pc:sldMk cId="3799523001" sldId="256"/>
            <ac:spMk id="14" creationId="{4E87FCFB-2CCE-460D-B3DD-557C8BD1B94A}"/>
          </ac:spMkLst>
        </pc:spChg>
        <pc:spChg chg="add del">
          <ac:chgData name="Eliška Vávrová" userId="S::vavrova.eliska@gvm.cz::c0a95006-145e-49f9-b387-e8f0da96da8c" providerId="AD" clId="Web-{4731277D-A5C7-4669-FBD0-1948BEA8F89B}" dt="2024-10-09T06:33:12.995" v="92"/>
          <ac:spMkLst>
            <pc:docMk/>
            <pc:sldMk cId="3799523001" sldId="256"/>
            <ac:spMk id="16" creationId="{D47766EE-4192-4B2D-A5A0-F60F9A5F743F}"/>
          </ac:spMkLst>
        </pc:spChg>
        <pc:spChg chg="add del">
          <ac:chgData name="Eliška Vávrová" userId="S::vavrova.eliska@gvm.cz::c0a95006-145e-49f9-b387-e8f0da96da8c" providerId="AD" clId="Web-{4731277D-A5C7-4669-FBD0-1948BEA8F89B}" dt="2024-10-09T06:33:12.995" v="92"/>
          <ac:spMkLst>
            <pc:docMk/>
            <pc:sldMk cId="3799523001" sldId="256"/>
            <ac:spMk id="18" creationId="{D6705569-F545-4F47-A260-A9202826EA20}"/>
          </ac:spMkLst>
        </pc:spChg>
        <pc:spChg chg="add del">
          <ac:chgData name="Eliška Vávrová" userId="S::vavrova.eliska@gvm.cz::c0a95006-145e-49f9-b387-e8f0da96da8c" providerId="AD" clId="Web-{4731277D-A5C7-4669-FBD0-1948BEA8F89B}" dt="2024-10-09T06:33:19.979" v="94"/>
          <ac:spMkLst>
            <pc:docMk/>
            <pc:sldMk cId="3799523001" sldId="256"/>
            <ac:spMk id="20" creationId="{657F69E0-C4B0-4BEC-A689-4F8D877F05D4}"/>
          </ac:spMkLst>
        </pc:spChg>
        <pc:spChg chg="add del">
          <ac:chgData name="Eliška Vávrová" userId="S::vavrova.eliska@gvm.cz::c0a95006-145e-49f9-b387-e8f0da96da8c" providerId="AD" clId="Web-{4731277D-A5C7-4669-FBD0-1948BEA8F89B}" dt="2024-10-09T06:33:19.979" v="94"/>
          <ac:spMkLst>
            <pc:docMk/>
            <pc:sldMk cId="3799523001" sldId="256"/>
            <ac:spMk id="21" creationId="{9F6380B4-6A1C-481E-8408-B4E6C75B9B81}"/>
          </ac:spMkLst>
        </pc:spChg>
        <pc:spChg chg="add">
          <ac:chgData name="Eliška Vávrová" userId="S::vavrova.eliska@gvm.cz::c0a95006-145e-49f9-b387-e8f0da96da8c" providerId="AD" clId="Web-{4731277D-A5C7-4669-FBD0-1948BEA8F89B}" dt="2024-10-09T06:33:19.995" v="95"/>
          <ac:spMkLst>
            <pc:docMk/>
            <pc:sldMk cId="3799523001" sldId="256"/>
            <ac:spMk id="23" creationId="{ECC07320-C2CA-4E29-8481-9D9E143C7788}"/>
          </ac:spMkLst>
        </pc:spChg>
        <pc:spChg chg="add">
          <ac:chgData name="Eliška Vávrová" userId="S::vavrova.eliska@gvm.cz::c0a95006-145e-49f9-b387-e8f0da96da8c" providerId="AD" clId="Web-{4731277D-A5C7-4669-FBD0-1948BEA8F89B}" dt="2024-10-09T06:33:19.995" v="95"/>
          <ac:spMkLst>
            <pc:docMk/>
            <pc:sldMk cId="3799523001" sldId="256"/>
            <ac:spMk id="24" creationId="{178FB36B-5BFE-42CA-BC60-1115E0D95EEC}"/>
          </ac:spMkLst>
        </pc:spChg>
        <pc:picChg chg="add del mod ord">
          <ac:chgData name="Eliška Vávrová" userId="S::vavrova.eliska@gvm.cz::c0a95006-145e-49f9-b387-e8f0da96da8c" providerId="AD" clId="Web-{4731277D-A5C7-4669-FBD0-1948BEA8F89B}" dt="2024-10-09T06:31:03.021" v="76"/>
          <ac:picMkLst>
            <pc:docMk/>
            <pc:sldMk cId="3799523001" sldId="256"/>
            <ac:picMk id="5" creationId="{F978088A-8EAD-6DD2-F841-CA418DC26E47}"/>
          </ac:picMkLst>
        </pc:picChg>
        <pc:picChg chg="add mod ord">
          <ac:chgData name="Eliška Vávrová" userId="S::vavrova.eliska@gvm.cz::c0a95006-145e-49f9-b387-e8f0da96da8c" providerId="AD" clId="Web-{4731277D-A5C7-4669-FBD0-1948BEA8F89B}" dt="2024-10-09T06:33:19.979" v="94"/>
          <ac:picMkLst>
            <pc:docMk/>
            <pc:sldMk cId="3799523001" sldId="256"/>
            <ac:picMk id="7" creationId="{25F7BAE4-DCF2-24CD-C485-AFCCA4F60DA5}"/>
          </ac:picMkLst>
        </pc:picChg>
      </pc:sldChg>
      <pc:sldChg chg="addSp delSp modSp new del">
        <pc:chgData name="Eliška Vávrová" userId="S::vavrova.eliska@gvm.cz::c0a95006-145e-49f9-b387-e8f0da96da8c" providerId="AD" clId="Web-{4731277D-A5C7-4669-FBD0-1948BEA8F89B}" dt="2024-10-09T06:26:22.527" v="23"/>
        <pc:sldMkLst>
          <pc:docMk/>
          <pc:sldMk cId="2374138811" sldId="257"/>
        </pc:sldMkLst>
        <pc:spChg chg="del">
          <ac:chgData name="Eliška Vávrová" userId="S::vavrova.eliska@gvm.cz::c0a95006-145e-49f9-b387-e8f0da96da8c" providerId="AD" clId="Web-{4731277D-A5C7-4669-FBD0-1948BEA8F89B}" dt="2024-10-09T06:25:21.556" v="10"/>
          <ac:spMkLst>
            <pc:docMk/>
            <pc:sldMk cId="2374138811" sldId="257"/>
            <ac:spMk id="3" creationId="{73E95E37-00F5-2896-EF51-F1DACC8F9C49}"/>
          </ac:spMkLst>
        </pc:spChg>
        <pc:picChg chg="add mod ord">
          <ac:chgData name="Eliška Vávrová" userId="S::vavrova.eliska@gvm.cz::c0a95006-145e-49f9-b387-e8f0da96da8c" providerId="AD" clId="Web-{4731277D-A5C7-4669-FBD0-1948BEA8F89B}" dt="2024-10-09T06:26:13.761" v="21" actId="1076"/>
          <ac:picMkLst>
            <pc:docMk/>
            <pc:sldMk cId="2374138811" sldId="257"/>
            <ac:picMk id="4" creationId="{13B80D7A-43C1-429E-594E-58DC81407884}"/>
          </ac:picMkLst>
        </pc:picChg>
        <pc:picChg chg="add del mod">
          <ac:chgData name="Eliška Vávrová" userId="S::vavrova.eliska@gvm.cz::c0a95006-145e-49f9-b387-e8f0da96da8c" providerId="AD" clId="Web-{4731277D-A5C7-4669-FBD0-1948BEA8F89B}" dt="2024-10-09T06:26:06.995" v="19"/>
          <ac:picMkLst>
            <pc:docMk/>
            <pc:sldMk cId="2374138811" sldId="257"/>
            <ac:picMk id="5" creationId="{0F6081B0-06C3-86F2-97B3-81D1AF94492C}"/>
          </ac:picMkLst>
        </pc:picChg>
      </pc:sldChg>
      <pc:sldChg chg="addSp delSp modSp new">
        <pc:chgData name="Eliška Vávrová" userId="S::vavrova.eliska@gvm.cz::c0a95006-145e-49f9-b387-e8f0da96da8c" providerId="AD" clId="Web-{4731277D-A5C7-4669-FBD0-1948BEA8F89B}" dt="2024-10-09T06:38:26.584" v="159" actId="1076"/>
        <pc:sldMkLst>
          <pc:docMk/>
          <pc:sldMk cId="1453029175" sldId="258"/>
        </pc:sldMkLst>
        <pc:spChg chg="mod">
          <ac:chgData name="Eliška Vávrová" userId="S::vavrova.eliska@gvm.cz::c0a95006-145e-49f9-b387-e8f0da96da8c" providerId="AD" clId="Web-{4731277D-A5C7-4669-FBD0-1948BEA8F89B}" dt="2024-10-09T06:37:54.411" v="155" actId="20577"/>
          <ac:spMkLst>
            <pc:docMk/>
            <pc:sldMk cId="1453029175" sldId="258"/>
            <ac:spMk id="2" creationId="{1BBF43F2-C4D6-7E20-79FF-BC466225E4F8}"/>
          </ac:spMkLst>
        </pc:spChg>
        <pc:spChg chg="del">
          <ac:chgData name="Eliška Vávrová" userId="S::vavrova.eliska@gvm.cz::c0a95006-145e-49f9-b387-e8f0da96da8c" providerId="AD" clId="Web-{4731277D-A5C7-4669-FBD0-1948BEA8F89B}" dt="2024-10-09T06:26:10.386" v="20"/>
          <ac:spMkLst>
            <pc:docMk/>
            <pc:sldMk cId="1453029175" sldId="258"/>
            <ac:spMk id="3" creationId="{3CCA7E2D-A728-4905-08EC-DA81278E1D01}"/>
          </ac:spMkLst>
        </pc:spChg>
        <pc:spChg chg="add mod">
          <ac:chgData name="Eliška Vávrová" userId="S::vavrova.eliska@gvm.cz::c0a95006-145e-49f9-b387-e8f0da96da8c" providerId="AD" clId="Web-{4731277D-A5C7-4669-FBD0-1948BEA8F89B}" dt="2024-10-09T06:34:32.044" v="109"/>
          <ac:spMkLst>
            <pc:docMk/>
            <pc:sldMk cId="1453029175" sldId="258"/>
            <ac:spMk id="11" creationId="{E2A2B0ED-4D02-8F4E-C06F-75D9958E9AD9}"/>
          </ac:spMkLst>
        </pc:spChg>
        <pc:spChg chg="add del mod">
          <ac:chgData name="Eliška Vávrová" userId="S::vavrova.eliska@gvm.cz::c0a95006-145e-49f9-b387-e8f0da96da8c" providerId="AD" clId="Web-{4731277D-A5C7-4669-FBD0-1948BEA8F89B}" dt="2024-10-09T06:37:41.410" v="146"/>
          <ac:spMkLst>
            <pc:docMk/>
            <pc:sldMk cId="1453029175" sldId="258"/>
            <ac:spMk id="14" creationId="{CB20EBAA-E792-DBF1-C71F-CB9DF63AE810}"/>
          </ac:spMkLst>
        </pc:spChg>
        <pc:spChg chg="add del mod">
          <ac:chgData name="Eliška Vávrová" userId="S::vavrova.eliska@gvm.cz::c0a95006-145e-49f9-b387-e8f0da96da8c" providerId="AD" clId="Web-{4731277D-A5C7-4669-FBD0-1948BEA8F89B}" dt="2024-10-09T06:37:24.285" v="144"/>
          <ac:spMkLst>
            <pc:docMk/>
            <pc:sldMk cId="1453029175" sldId="258"/>
            <ac:spMk id="15" creationId="{95EC14B8-8EDC-C1AD-8B9F-1F5729B0318D}"/>
          </ac:spMkLst>
        </pc:spChg>
        <pc:picChg chg="add del mod ord">
          <ac:chgData name="Eliška Vávrová" userId="S::vavrova.eliska@gvm.cz::c0a95006-145e-49f9-b387-e8f0da96da8c" providerId="AD" clId="Web-{4731277D-A5C7-4669-FBD0-1948BEA8F89B}" dt="2024-10-09T06:34:32.044" v="109"/>
          <ac:picMkLst>
            <pc:docMk/>
            <pc:sldMk cId="1453029175" sldId="258"/>
            <ac:picMk id="4" creationId="{CCCC377E-6995-C2A5-9123-66E87F3F3E3B}"/>
          </ac:picMkLst>
        </pc:picChg>
        <pc:picChg chg="add del mod">
          <ac:chgData name="Eliška Vávrová" userId="S::vavrova.eliska@gvm.cz::c0a95006-145e-49f9-b387-e8f0da96da8c" providerId="AD" clId="Web-{4731277D-A5C7-4669-FBD0-1948BEA8F89B}" dt="2024-10-09T06:34:03.184" v="99"/>
          <ac:picMkLst>
            <pc:docMk/>
            <pc:sldMk cId="1453029175" sldId="258"/>
            <ac:picMk id="6" creationId="{16A81350-97E5-03E9-0FD7-19D4865B6E7F}"/>
          </ac:picMkLst>
        </pc:picChg>
        <pc:picChg chg="add del mod">
          <ac:chgData name="Eliška Vávrová" userId="S::vavrova.eliska@gvm.cz::c0a95006-145e-49f9-b387-e8f0da96da8c" providerId="AD" clId="Web-{4731277D-A5C7-4669-FBD0-1948BEA8F89B}" dt="2024-10-09T06:34:12.762" v="104"/>
          <ac:picMkLst>
            <pc:docMk/>
            <pc:sldMk cId="1453029175" sldId="258"/>
            <ac:picMk id="7" creationId="{CA4C21AA-7496-DD59-8185-1AB27676CAF7}"/>
          </ac:picMkLst>
        </pc:picChg>
        <pc:picChg chg="add del mod">
          <ac:chgData name="Eliška Vávrová" userId="S::vavrova.eliska@gvm.cz::c0a95006-145e-49f9-b387-e8f0da96da8c" providerId="AD" clId="Web-{4731277D-A5C7-4669-FBD0-1948BEA8F89B}" dt="2024-10-09T06:34:11.434" v="103"/>
          <ac:picMkLst>
            <pc:docMk/>
            <pc:sldMk cId="1453029175" sldId="258"/>
            <ac:picMk id="8" creationId="{B1211EC6-42CB-BBBD-8801-75CCF1361E9A}"/>
          </ac:picMkLst>
        </pc:picChg>
        <pc:picChg chg="add mod ord">
          <ac:chgData name="Eliška Vávrová" userId="S::vavrova.eliska@gvm.cz::c0a95006-145e-49f9-b387-e8f0da96da8c" providerId="AD" clId="Web-{4731277D-A5C7-4669-FBD0-1948BEA8F89B}" dt="2024-10-09T06:38:26.584" v="159" actId="1076"/>
          <ac:picMkLst>
            <pc:docMk/>
            <pc:sldMk cId="1453029175" sldId="258"/>
            <ac:picMk id="9" creationId="{208DDB53-3B5B-B277-69F6-C20892C0F5CE}"/>
          </ac:picMkLst>
        </pc:picChg>
        <pc:picChg chg="add mod">
          <ac:chgData name="Eliška Vávrová" userId="S::vavrova.eliska@gvm.cz::c0a95006-145e-49f9-b387-e8f0da96da8c" providerId="AD" clId="Web-{4731277D-A5C7-4669-FBD0-1948BEA8F89B}" dt="2024-10-09T06:38:24.084" v="158" actId="1076"/>
          <ac:picMkLst>
            <pc:docMk/>
            <pc:sldMk cId="1453029175" sldId="258"/>
            <ac:picMk id="13" creationId="{540E82C9-9ADC-2B9C-1801-D9ED919525CA}"/>
          </ac:picMkLst>
        </pc:picChg>
      </pc:sldChg>
      <pc:sldChg chg="addSp delSp modSp new del">
        <pc:chgData name="Eliška Vávrová" userId="S::vavrova.eliska@gvm.cz::c0a95006-145e-49f9-b387-e8f0da96da8c" providerId="AD" clId="Web-{4731277D-A5C7-4669-FBD0-1948BEA8F89B}" dt="2024-10-09T06:34:45.185" v="111"/>
        <pc:sldMkLst>
          <pc:docMk/>
          <pc:sldMk cId="2119506076" sldId="259"/>
        </pc:sldMkLst>
        <pc:spChg chg="del">
          <ac:chgData name="Eliška Vávrová" userId="S::vavrova.eliska@gvm.cz::c0a95006-145e-49f9-b387-e8f0da96da8c" providerId="AD" clId="Web-{4731277D-A5C7-4669-FBD0-1948BEA8F89B}" dt="2024-10-09T06:26:33.668" v="24"/>
          <ac:spMkLst>
            <pc:docMk/>
            <pc:sldMk cId="2119506076" sldId="259"/>
            <ac:spMk id="3" creationId="{59464E8A-AED2-228E-8F16-5B4E3376E7B4}"/>
          </ac:spMkLst>
        </pc:spChg>
        <pc:picChg chg="add mod ord">
          <ac:chgData name="Eliška Vávrová" userId="S::vavrova.eliska@gvm.cz::c0a95006-145e-49f9-b387-e8f0da96da8c" providerId="AD" clId="Web-{4731277D-A5C7-4669-FBD0-1948BEA8F89B}" dt="2024-10-09T06:26:59.091" v="28" actId="1076"/>
          <ac:picMkLst>
            <pc:docMk/>
            <pc:sldMk cId="2119506076" sldId="259"/>
            <ac:picMk id="4" creationId="{6659A920-CD22-6FEE-C667-506E3F811EE1}"/>
          </ac:picMkLst>
        </pc:picChg>
        <pc:picChg chg="add del mod">
          <ac:chgData name="Eliška Vávrová" userId="S::vavrova.eliska@gvm.cz::c0a95006-145e-49f9-b387-e8f0da96da8c" providerId="AD" clId="Web-{4731277D-A5C7-4669-FBD0-1948BEA8F89B}" dt="2024-10-09T06:34:28.825" v="108"/>
          <ac:picMkLst>
            <pc:docMk/>
            <pc:sldMk cId="2119506076" sldId="259"/>
            <ac:picMk id="5" creationId="{3A61483F-84C1-CE94-9AC4-53AF19EE538B}"/>
          </ac:picMkLst>
        </pc:picChg>
        <pc:picChg chg="add del mod">
          <ac:chgData name="Eliška Vávrová" userId="S::vavrova.eliska@gvm.cz::c0a95006-145e-49f9-b387-e8f0da96da8c" providerId="AD" clId="Web-{4731277D-A5C7-4669-FBD0-1948BEA8F89B}" dt="2024-10-09T06:31:07.396" v="77"/>
          <ac:picMkLst>
            <pc:docMk/>
            <pc:sldMk cId="2119506076" sldId="259"/>
            <ac:picMk id="7" creationId="{FDF52ABF-9199-75E8-C338-A6916843813D}"/>
          </ac:picMkLst>
        </pc:picChg>
      </pc:sldChg>
      <pc:sldChg chg="addSp delSp modSp new">
        <pc:chgData name="Eliška Vávrová" userId="S::vavrova.eliska@gvm.cz::c0a95006-145e-49f9-b387-e8f0da96da8c" providerId="AD" clId="Web-{4731277D-A5C7-4669-FBD0-1948BEA8F89B}" dt="2024-10-09T06:28:36.454" v="47" actId="1076"/>
        <pc:sldMkLst>
          <pc:docMk/>
          <pc:sldMk cId="1568741380" sldId="260"/>
        </pc:sldMkLst>
        <pc:spChg chg="del">
          <ac:chgData name="Eliška Vávrová" userId="S::vavrova.eliska@gvm.cz::c0a95006-145e-49f9-b387-e8f0da96da8c" providerId="AD" clId="Web-{4731277D-A5C7-4669-FBD0-1948BEA8F89B}" dt="2024-10-09T06:27:28.014" v="30"/>
          <ac:spMkLst>
            <pc:docMk/>
            <pc:sldMk cId="1568741380" sldId="260"/>
            <ac:spMk id="3" creationId="{0C898282-9902-DF45-7501-11AC85F0CF22}"/>
          </ac:spMkLst>
        </pc:spChg>
        <pc:spChg chg="add del mod">
          <ac:chgData name="Eliška Vávrová" userId="S::vavrova.eliska@gvm.cz::c0a95006-145e-49f9-b387-e8f0da96da8c" providerId="AD" clId="Web-{4731277D-A5C7-4669-FBD0-1948BEA8F89B}" dt="2024-10-09T06:28:18.266" v="42"/>
          <ac:spMkLst>
            <pc:docMk/>
            <pc:sldMk cId="1568741380" sldId="260"/>
            <ac:spMk id="6" creationId="{19A722A6-96EB-5DA0-846D-E22D9088B0D0}"/>
          </ac:spMkLst>
        </pc:spChg>
        <pc:picChg chg="add del mod ord">
          <ac:chgData name="Eliška Vávrová" userId="S::vavrova.eliska@gvm.cz::c0a95006-145e-49f9-b387-e8f0da96da8c" providerId="AD" clId="Web-{4731277D-A5C7-4669-FBD0-1948BEA8F89B}" dt="2024-10-09T06:28:01.843" v="41"/>
          <ac:picMkLst>
            <pc:docMk/>
            <pc:sldMk cId="1568741380" sldId="260"/>
            <ac:picMk id="4" creationId="{D9998FA5-D57D-8C1B-8E55-19073DE9D312}"/>
          </ac:picMkLst>
        </pc:picChg>
        <pc:picChg chg="add mod ord">
          <ac:chgData name="Eliška Vávrová" userId="S::vavrova.eliska@gvm.cz::c0a95006-145e-49f9-b387-e8f0da96da8c" providerId="AD" clId="Web-{4731277D-A5C7-4669-FBD0-1948BEA8F89B}" dt="2024-10-09T06:28:32.985" v="45" actId="1076"/>
          <ac:picMkLst>
            <pc:docMk/>
            <pc:sldMk cId="1568741380" sldId="260"/>
            <ac:picMk id="7" creationId="{45D1B6AB-5C56-803B-FCF1-2D391DC8B493}"/>
          </ac:picMkLst>
        </pc:picChg>
        <pc:picChg chg="add mod">
          <ac:chgData name="Eliška Vávrová" userId="S::vavrova.eliska@gvm.cz::c0a95006-145e-49f9-b387-e8f0da96da8c" providerId="AD" clId="Web-{4731277D-A5C7-4669-FBD0-1948BEA8F89B}" dt="2024-10-09T06:28:36.454" v="47" actId="1076"/>
          <ac:picMkLst>
            <pc:docMk/>
            <pc:sldMk cId="1568741380" sldId="260"/>
            <ac:picMk id="8" creationId="{CD648EA8-545B-79AF-DA43-D61A1FA420B6}"/>
          </ac:picMkLst>
        </pc:picChg>
      </pc:sldChg>
      <pc:sldChg chg="addSp new del">
        <pc:chgData name="Eliška Vávrová" userId="S::vavrova.eliska@gvm.cz::c0a95006-145e-49f9-b387-e8f0da96da8c" providerId="AD" clId="Web-{4731277D-A5C7-4669-FBD0-1948BEA8F89B}" dt="2024-10-09T06:27:38.780" v="35"/>
        <pc:sldMkLst>
          <pc:docMk/>
          <pc:sldMk cId="2518067738" sldId="261"/>
        </pc:sldMkLst>
        <pc:picChg chg="add">
          <ac:chgData name="Eliška Vávrová" userId="S::vavrova.eliska@gvm.cz::c0a95006-145e-49f9-b387-e8f0da96da8c" providerId="AD" clId="Web-{4731277D-A5C7-4669-FBD0-1948BEA8F89B}" dt="2024-10-09T06:27:33.139" v="34"/>
          <ac:picMkLst>
            <pc:docMk/>
            <pc:sldMk cId="2518067738" sldId="261"/>
            <ac:picMk id="5" creationId="{6469CFC0-A9D9-5E50-F32C-AD90B822BAE1}"/>
          </ac:picMkLst>
        </pc:picChg>
      </pc:sldChg>
    </pc:docChg>
  </pc:docChgLst>
  <pc:docChgLst>
    <pc:chgData name="Eliška Vávrová" userId="S::vavrova.eliska@gvm.cz::c0a95006-145e-49f9-b387-e8f0da96da8c" providerId="AD" clId="Web-{525F554E-F4B1-8BAD-5FD6-2D7E8163C21B}"/>
    <pc:docChg chg="addSld delSld modSld sldOrd">
      <pc:chgData name="Eliška Vávrová" userId="S::vavrova.eliska@gvm.cz::c0a95006-145e-49f9-b387-e8f0da96da8c" providerId="AD" clId="Web-{525F554E-F4B1-8BAD-5FD6-2D7E8163C21B}" dt="2024-10-16T06:33:51.527" v="377"/>
      <pc:docMkLst>
        <pc:docMk/>
      </pc:docMkLst>
      <pc:sldChg chg="modSp modTransition">
        <pc:chgData name="Eliška Vávrová" userId="S::vavrova.eliska@gvm.cz::c0a95006-145e-49f9-b387-e8f0da96da8c" providerId="AD" clId="Web-{525F554E-F4B1-8BAD-5FD6-2D7E8163C21B}" dt="2024-10-16T06:33:19.791" v="367"/>
        <pc:sldMkLst>
          <pc:docMk/>
          <pc:sldMk cId="3799523001" sldId="256"/>
        </pc:sldMkLst>
        <pc:spChg chg="mod">
          <ac:chgData name="Eliška Vávrová" userId="S::vavrova.eliska@gvm.cz::c0a95006-145e-49f9-b387-e8f0da96da8c" providerId="AD" clId="Web-{525F554E-F4B1-8BAD-5FD6-2D7E8163C21B}" dt="2024-10-16T06:14:19.688" v="193" actId="14100"/>
          <ac:spMkLst>
            <pc:docMk/>
            <pc:sldMk cId="3799523001" sldId="256"/>
            <ac:spMk id="2" creationId="{00000000-0000-0000-0000-000000000000}"/>
          </ac:spMkLst>
        </pc:spChg>
        <pc:picChg chg="mod">
          <ac:chgData name="Eliška Vávrová" userId="S::vavrova.eliska@gvm.cz::c0a95006-145e-49f9-b387-e8f0da96da8c" providerId="AD" clId="Web-{525F554E-F4B1-8BAD-5FD6-2D7E8163C21B}" dt="2024-10-16T06:13:58.718" v="189" actId="1076"/>
          <ac:picMkLst>
            <pc:docMk/>
            <pc:sldMk cId="3799523001" sldId="256"/>
            <ac:picMk id="7" creationId="{25F7BAE4-DCF2-24CD-C485-AFCCA4F60DA5}"/>
          </ac:picMkLst>
        </pc:picChg>
      </pc:sldChg>
      <pc:sldChg chg="addSp delSp modSp mod modTransition setBg">
        <pc:chgData name="Eliška Vávrová" userId="S::vavrova.eliska@gvm.cz::c0a95006-145e-49f9-b387-e8f0da96da8c" providerId="AD" clId="Web-{525F554E-F4B1-8BAD-5FD6-2D7E8163C21B}" dt="2024-10-16T06:33:23.291" v="369"/>
        <pc:sldMkLst>
          <pc:docMk/>
          <pc:sldMk cId="1453029175" sldId="258"/>
        </pc:sldMkLst>
        <pc:spChg chg="mod ord">
          <ac:chgData name="Eliška Vávrová" userId="S::vavrova.eliska@gvm.cz::c0a95006-145e-49f9-b387-e8f0da96da8c" providerId="AD" clId="Web-{525F554E-F4B1-8BAD-5FD6-2D7E8163C21B}" dt="2024-10-16T06:22:21.268" v="268" actId="14100"/>
          <ac:spMkLst>
            <pc:docMk/>
            <pc:sldMk cId="1453029175" sldId="258"/>
            <ac:spMk id="2" creationId="{1BBF43F2-C4D6-7E20-79FF-BC466225E4F8}"/>
          </ac:spMkLst>
        </pc:spChg>
        <pc:spChg chg="del">
          <ac:chgData name="Eliška Vávrová" userId="S::vavrova.eliska@gvm.cz::c0a95006-145e-49f9-b387-e8f0da96da8c" providerId="AD" clId="Web-{525F554E-F4B1-8BAD-5FD6-2D7E8163C21B}" dt="2024-10-16T06:01:39.613" v="74"/>
          <ac:spMkLst>
            <pc:docMk/>
            <pc:sldMk cId="1453029175" sldId="258"/>
            <ac:spMk id="11" creationId="{E2A2B0ED-4D02-8F4E-C06F-75D9958E9AD9}"/>
          </ac:spMkLst>
        </pc:spChg>
        <pc:spChg chg="add del">
          <ac:chgData name="Eliška Vávrová" userId="S::vavrova.eliska@gvm.cz::c0a95006-145e-49f9-b387-e8f0da96da8c" providerId="AD" clId="Web-{525F554E-F4B1-8BAD-5FD6-2D7E8163C21B}" dt="2024-10-16T06:15:37.488" v="202"/>
          <ac:spMkLst>
            <pc:docMk/>
            <pc:sldMk cId="1453029175" sldId="258"/>
            <ac:spMk id="12" creationId="{37C89E4B-3C9F-44B9-8B86-D9E3D112D8EC}"/>
          </ac:spMkLst>
        </pc:spChg>
        <pc:spChg chg="add del">
          <ac:chgData name="Eliška Vávrová" userId="S::vavrova.eliska@gvm.cz::c0a95006-145e-49f9-b387-e8f0da96da8c" providerId="AD" clId="Web-{525F554E-F4B1-8BAD-5FD6-2D7E8163C21B}" dt="2024-10-16T06:15:31.659" v="199"/>
          <ac:spMkLst>
            <pc:docMk/>
            <pc:sldMk cId="1453029175" sldId="258"/>
            <ac:spMk id="23" creationId="{4D4677D2-D5AC-4CF9-9EED-2B89D0A1C212}"/>
          </ac:spMkLst>
        </pc:spChg>
        <pc:spChg chg="add del">
          <ac:chgData name="Eliška Vávrová" userId="S::vavrova.eliska@gvm.cz::c0a95006-145e-49f9-b387-e8f0da96da8c" providerId="AD" clId="Web-{525F554E-F4B1-8BAD-5FD6-2D7E8163C21B}" dt="2024-10-16T06:15:31.659" v="199"/>
          <ac:spMkLst>
            <pc:docMk/>
            <pc:sldMk cId="1453029175" sldId="258"/>
            <ac:spMk id="25" creationId="{C6D54F7E-825A-4BBA-815F-35CCA8B97786}"/>
          </ac:spMkLst>
        </pc:spChg>
        <pc:spChg chg="add del">
          <ac:chgData name="Eliška Vávrová" userId="S::vavrova.eliska@gvm.cz::c0a95006-145e-49f9-b387-e8f0da96da8c" providerId="AD" clId="Web-{525F554E-F4B1-8BAD-5FD6-2D7E8163C21B}" dt="2024-10-16T06:15:37.472" v="201"/>
          <ac:spMkLst>
            <pc:docMk/>
            <pc:sldMk cId="1453029175" sldId="258"/>
            <ac:spMk id="27" creationId="{522A94E1-AEBD-4286-BFF8-0711E4CD3E3B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15:37.488" v="202"/>
          <ac:spMkLst>
            <pc:docMk/>
            <pc:sldMk cId="1453029175" sldId="258"/>
            <ac:spMk id="29" creationId="{4D4677D2-D5AC-4CF9-9EED-2B89D0A1C212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15:37.488" v="202"/>
          <ac:spMkLst>
            <pc:docMk/>
            <pc:sldMk cId="1453029175" sldId="258"/>
            <ac:spMk id="30" creationId="{C6D54F7E-825A-4BBA-815F-35CCA8B97786}"/>
          </ac:spMkLst>
        </pc:spChg>
        <pc:picChg chg="mod">
          <ac:chgData name="Eliška Vávrová" userId="S::vavrova.eliska@gvm.cz::c0a95006-145e-49f9-b387-e8f0da96da8c" providerId="AD" clId="Web-{525F554E-F4B1-8BAD-5FD6-2D7E8163C21B}" dt="2024-10-16T06:15:37.488" v="202"/>
          <ac:picMkLst>
            <pc:docMk/>
            <pc:sldMk cId="1453029175" sldId="258"/>
            <ac:picMk id="9" creationId="{208DDB53-3B5B-B277-69F6-C20892C0F5CE}"/>
          </ac:picMkLst>
        </pc:picChg>
        <pc:picChg chg="del mod">
          <ac:chgData name="Eliška Vávrová" userId="S::vavrova.eliska@gvm.cz::c0a95006-145e-49f9-b387-e8f0da96da8c" providerId="AD" clId="Web-{525F554E-F4B1-8BAD-5FD6-2D7E8163C21B}" dt="2024-10-16T05:56:37.196" v="13"/>
          <ac:picMkLst>
            <pc:docMk/>
            <pc:sldMk cId="1453029175" sldId="258"/>
            <ac:picMk id="13" creationId="{540E82C9-9ADC-2B9C-1801-D9ED919525CA}"/>
          </ac:picMkLst>
        </pc:picChg>
        <pc:cxnChg chg="add del">
          <ac:chgData name="Eliška Vávrová" userId="S::vavrova.eliska@gvm.cz::c0a95006-145e-49f9-b387-e8f0da96da8c" providerId="AD" clId="Web-{525F554E-F4B1-8BAD-5FD6-2D7E8163C21B}" dt="2024-10-16T06:15:37.488" v="202"/>
          <ac:cxnSpMkLst>
            <pc:docMk/>
            <pc:sldMk cId="1453029175" sldId="258"/>
            <ac:cxnSpMk id="16" creationId="{AA2EAA10-076F-46BD-8F0F-B9A2FB77A85C}"/>
          </ac:cxnSpMkLst>
        </pc:cxnChg>
        <pc:cxnChg chg="add del">
          <ac:chgData name="Eliška Vávrová" userId="S::vavrova.eliska@gvm.cz::c0a95006-145e-49f9-b387-e8f0da96da8c" providerId="AD" clId="Web-{525F554E-F4B1-8BAD-5FD6-2D7E8163C21B}" dt="2024-10-16T06:15:37.488" v="202"/>
          <ac:cxnSpMkLst>
            <pc:docMk/>
            <pc:sldMk cId="1453029175" sldId="258"/>
            <ac:cxnSpMk id="18" creationId="{D891E407-403B-4764-86C9-33A56D3BCAA3}"/>
          </ac:cxnSpMkLst>
        </pc:cxnChg>
      </pc:sldChg>
      <pc:sldChg chg="addSp delSp modSp mod ord modTransition setBg">
        <pc:chgData name="Eliška Vávrová" userId="S::vavrova.eliska@gvm.cz::c0a95006-145e-49f9-b387-e8f0da96da8c" providerId="AD" clId="Web-{525F554E-F4B1-8BAD-5FD6-2D7E8163C21B}" dt="2024-10-16T06:33:21.416" v="368"/>
        <pc:sldMkLst>
          <pc:docMk/>
          <pc:sldMk cId="1568741380" sldId="260"/>
        </pc:sldMkLst>
        <pc:spChg chg="mod">
          <ac:chgData name="Eliška Vávrová" userId="S::vavrova.eliska@gvm.cz::c0a95006-145e-49f9-b387-e8f0da96da8c" providerId="AD" clId="Web-{525F554E-F4B1-8BAD-5FD6-2D7E8163C21B}" dt="2024-10-16T06:19:00.948" v="230" actId="20577"/>
          <ac:spMkLst>
            <pc:docMk/>
            <pc:sldMk cId="1568741380" sldId="260"/>
            <ac:spMk id="2" creationId="{63442CBA-CEA2-99D9-BE4A-17C722F8F1F3}"/>
          </ac:spMkLst>
        </pc:spChg>
        <pc:spChg chg="add del mod">
          <ac:chgData name="Eliška Vávrová" userId="S::vavrova.eliska@gvm.cz::c0a95006-145e-49f9-b387-e8f0da96da8c" providerId="AD" clId="Web-{525F554E-F4B1-8BAD-5FD6-2D7E8163C21B}" dt="2024-10-16T06:01:32.191" v="73"/>
          <ac:spMkLst>
            <pc:docMk/>
            <pc:sldMk cId="1568741380" sldId="260"/>
            <ac:spMk id="4" creationId="{21129E6F-92BD-A418-A3EC-30AA1F990207}"/>
          </ac:spMkLst>
        </pc:spChg>
        <pc:spChg chg="add del mod">
          <ac:chgData name="Eliška Vávrová" userId="S::vavrova.eliska@gvm.cz::c0a95006-145e-49f9-b387-e8f0da96da8c" providerId="AD" clId="Web-{525F554E-F4B1-8BAD-5FD6-2D7E8163C21B}" dt="2024-10-16T06:12:49.794" v="181"/>
          <ac:spMkLst>
            <pc:docMk/>
            <pc:sldMk cId="1568741380" sldId="260"/>
            <ac:spMk id="5" creationId="{C3BFE168-483E-7C21-61F9-119CE528B710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10:34.164" v="145"/>
          <ac:spMkLst>
            <pc:docMk/>
            <pc:sldMk cId="1568741380" sldId="260"/>
            <ac:spMk id="13" creationId="{9089EED9-F54D-4F20-A2C6-949DE4176959}"/>
          </ac:spMkLst>
        </pc:spChg>
        <pc:spChg chg="add mod">
          <ac:chgData name="Eliška Vávrová" userId="S::vavrova.eliska@gvm.cz::c0a95006-145e-49f9-b387-e8f0da96da8c" providerId="AD" clId="Web-{525F554E-F4B1-8BAD-5FD6-2D7E8163C21B}" dt="2024-10-16T06:11:41.760" v="151"/>
          <ac:spMkLst>
            <pc:docMk/>
            <pc:sldMk cId="1568741380" sldId="260"/>
            <ac:spMk id="15" creationId="{7E46F721-3785-414D-8697-16AF490E6806}"/>
          </ac:spMkLst>
        </pc:spChg>
        <pc:picChg chg="del">
          <ac:chgData name="Eliška Vávrová" userId="S::vavrova.eliska@gvm.cz::c0a95006-145e-49f9-b387-e8f0da96da8c" providerId="AD" clId="Web-{525F554E-F4B1-8BAD-5FD6-2D7E8163C21B}" dt="2024-10-16T05:56:53.197" v="15"/>
          <ac:picMkLst>
            <pc:docMk/>
            <pc:sldMk cId="1568741380" sldId="260"/>
            <ac:picMk id="7" creationId="{45D1B6AB-5C56-803B-FCF1-2D391DC8B493}"/>
          </ac:picMkLst>
        </pc:picChg>
        <pc:picChg chg="mod">
          <ac:chgData name="Eliška Vávrová" userId="S::vavrova.eliska@gvm.cz::c0a95006-145e-49f9-b387-e8f0da96da8c" providerId="AD" clId="Web-{525F554E-F4B1-8BAD-5FD6-2D7E8163C21B}" dt="2024-10-16T06:10:34.164" v="145"/>
          <ac:picMkLst>
            <pc:docMk/>
            <pc:sldMk cId="1568741380" sldId="260"/>
            <ac:picMk id="8" creationId="{CD648EA8-545B-79AF-DA43-D61A1FA420B6}"/>
          </ac:picMkLst>
        </pc:picChg>
      </pc:sldChg>
      <pc:sldChg chg="addSp delSp modSp new mod ord modTransition setBg">
        <pc:chgData name="Eliška Vávrová" userId="S::vavrova.eliska@gvm.cz::c0a95006-145e-49f9-b387-e8f0da96da8c" providerId="AD" clId="Web-{525F554E-F4B1-8BAD-5FD6-2D7E8163C21B}" dt="2024-10-16T06:33:27.073" v="371"/>
        <pc:sldMkLst>
          <pc:docMk/>
          <pc:sldMk cId="1752345893" sldId="261"/>
        </pc:sldMkLst>
        <pc:spChg chg="mod">
          <ac:chgData name="Eliška Vávrová" userId="S::vavrova.eliska@gvm.cz::c0a95006-145e-49f9-b387-e8f0da96da8c" providerId="AD" clId="Web-{525F554E-F4B1-8BAD-5FD6-2D7E8163C21B}" dt="2024-10-16T06:21:38.422" v="253" actId="14100"/>
          <ac:spMkLst>
            <pc:docMk/>
            <pc:sldMk cId="1752345893" sldId="261"/>
            <ac:spMk id="2" creationId="{99F62199-6115-A67D-0D37-8CF9F306E159}"/>
          </ac:spMkLst>
        </pc:spChg>
        <pc:spChg chg="del">
          <ac:chgData name="Eliška Vávrová" userId="S::vavrova.eliska@gvm.cz::c0a95006-145e-49f9-b387-e8f0da96da8c" providerId="AD" clId="Web-{525F554E-F4B1-8BAD-5FD6-2D7E8163C21B}" dt="2024-10-16T06:01:27.831" v="72"/>
          <ac:spMkLst>
            <pc:docMk/>
            <pc:sldMk cId="1752345893" sldId="261"/>
            <ac:spMk id="3" creationId="{C7F48FC9-05D4-3DA0-E58D-94133350CDB9}"/>
          </ac:spMkLst>
        </pc:spChg>
        <pc:spChg chg="add mod">
          <ac:chgData name="Eliška Vávrová" userId="S::vavrova.eliska@gvm.cz::c0a95006-145e-49f9-b387-e8f0da96da8c" providerId="AD" clId="Web-{525F554E-F4B1-8BAD-5FD6-2D7E8163C21B}" dt="2024-10-16T06:20:20.654" v="237"/>
          <ac:spMkLst>
            <pc:docMk/>
            <pc:sldMk cId="1752345893" sldId="261"/>
            <ac:spMk id="10" creationId="{D4771268-CB57-404A-9271-370EB28F6090}"/>
          </ac:spMkLst>
        </pc:spChg>
        <pc:picChg chg="add mod">
          <ac:chgData name="Eliška Vávrová" userId="S::vavrova.eliska@gvm.cz::c0a95006-145e-49f9-b387-e8f0da96da8c" providerId="AD" clId="Web-{525F554E-F4B1-8BAD-5FD6-2D7E8163C21B}" dt="2024-10-16T06:20:14.013" v="236"/>
          <ac:picMkLst>
            <pc:docMk/>
            <pc:sldMk cId="1752345893" sldId="261"/>
            <ac:picMk id="5" creationId="{786F9C8C-5783-95A6-A25C-35981524A5FD}"/>
          </ac:picMkLst>
        </pc:picChg>
      </pc:sldChg>
      <pc:sldChg chg="addSp delSp modSp new mod modTransition setBg">
        <pc:chgData name="Eliška Vávrová" userId="S::vavrova.eliska@gvm.cz::c0a95006-145e-49f9-b387-e8f0da96da8c" providerId="AD" clId="Web-{525F554E-F4B1-8BAD-5FD6-2D7E8163C21B}" dt="2024-10-16T06:33:25.229" v="370"/>
        <pc:sldMkLst>
          <pc:docMk/>
          <pc:sldMk cId="513531552" sldId="262"/>
        </pc:sldMkLst>
        <pc:spChg chg="mod">
          <ac:chgData name="Eliška Vávrová" userId="S::vavrova.eliska@gvm.cz::c0a95006-145e-49f9-b387-e8f0da96da8c" providerId="AD" clId="Web-{525F554E-F4B1-8BAD-5FD6-2D7E8163C21B}" dt="2024-10-16T06:19:23.246" v="233" actId="20577"/>
          <ac:spMkLst>
            <pc:docMk/>
            <pc:sldMk cId="513531552" sldId="262"/>
            <ac:spMk id="2" creationId="{2928CF62-96E0-CE2E-3E9F-EDE890A3C4CE}"/>
          </ac:spMkLst>
        </pc:spChg>
        <pc:spChg chg="del mod">
          <ac:chgData name="Eliška Vávrová" userId="S::vavrova.eliska@gvm.cz::c0a95006-145e-49f9-b387-e8f0da96da8c" providerId="AD" clId="Web-{525F554E-F4B1-8BAD-5FD6-2D7E8163C21B}" dt="2024-10-16T06:01:22.831" v="71"/>
          <ac:spMkLst>
            <pc:docMk/>
            <pc:sldMk cId="513531552" sldId="262"/>
            <ac:spMk id="3" creationId="{8CF8F44A-BD7E-C909-32A7-6A73190932E5}"/>
          </ac:spMkLst>
        </pc:spChg>
        <pc:spChg chg="add mod">
          <ac:chgData name="Eliška Vávrová" userId="S::vavrova.eliska@gvm.cz::c0a95006-145e-49f9-b387-e8f0da96da8c" providerId="AD" clId="Web-{525F554E-F4B1-8BAD-5FD6-2D7E8163C21B}" dt="2024-10-16T06:17:05.647" v="209"/>
          <ac:spMkLst>
            <pc:docMk/>
            <pc:sldMk cId="513531552" sldId="262"/>
            <ac:spMk id="10" creationId="{C6B158B5-50B5-4927-A367-7C9F3AFE5DCB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16:55.506" v="208"/>
          <ac:spMkLst>
            <pc:docMk/>
            <pc:sldMk cId="513531552" sldId="262"/>
            <ac:spMk id="12" creationId="{B01367A3-F670-4BD9-9972-F7E97FC227ED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16:55.506" v="208"/>
          <ac:spMkLst>
            <pc:docMk/>
            <pc:sldMk cId="513531552" sldId="262"/>
            <ac:spMk id="14" creationId="{38C3DB02-606C-40EC-8381-7A29A1ADFAE7}"/>
          </ac:spMkLst>
        </pc:spChg>
        <pc:picChg chg="add mod">
          <ac:chgData name="Eliška Vávrová" userId="S::vavrova.eliska@gvm.cz::c0a95006-145e-49f9-b387-e8f0da96da8c" providerId="AD" clId="Web-{525F554E-F4B1-8BAD-5FD6-2D7E8163C21B}" dt="2024-10-16T06:16:55.506" v="208"/>
          <ac:picMkLst>
            <pc:docMk/>
            <pc:sldMk cId="513531552" sldId="262"/>
            <ac:picMk id="5" creationId="{7E466B77-35C7-034B-32D0-11D5EEFA1A12}"/>
          </ac:picMkLst>
        </pc:picChg>
      </pc:sldChg>
      <pc:sldChg chg="addSp delSp modSp new del mod ord setBg">
        <pc:chgData name="Eliška Vávrová" userId="S::vavrova.eliska@gvm.cz::c0a95006-145e-49f9-b387-e8f0da96da8c" providerId="AD" clId="Web-{525F554E-F4B1-8BAD-5FD6-2D7E8163C21B}" dt="2024-10-16T06:28:51.250" v="318"/>
        <pc:sldMkLst>
          <pc:docMk/>
          <pc:sldMk cId="4106480321" sldId="263"/>
        </pc:sldMkLst>
        <pc:spChg chg="mod ord">
          <ac:chgData name="Eliška Vávrová" userId="S::vavrova.eliska@gvm.cz::c0a95006-145e-49f9-b387-e8f0da96da8c" providerId="AD" clId="Web-{525F554E-F4B1-8BAD-5FD6-2D7E8163C21B}" dt="2024-10-16T06:28:40.437" v="317"/>
          <ac:spMkLst>
            <pc:docMk/>
            <pc:sldMk cId="4106480321" sldId="263"/>
            <ac:spMk id="2" creationId="{62DFED4D-C0FB-E8E4-D253-45E8942EF913}"/>
          </ac:spMkLst>
        </pc:spChg>
        <pc:spChg chg="del">
          <ac:chgData name="Eliška Vávrová" userId="S::vavrova.eliska@gvm.cz::c0a95006-145e-49f9-b387-e8f0da96da8c" providerId="AD" clId="Web-{525F554E-F4B1-8BAD-5FD6-2D7E8163C21B}" dt="2024-10-16T05:57:14.697" v="16"/>
          <ac:spMkLst>
            <pc:docMk/>
            <pc:sldMk cId="4106480321" sldId="263"/>
            <ac:spMk id="3" creationId="{F3646680-20F8-0FAE-1C15-1A87368E0E0C}"/>
          </ac:spMkLst>
        </pc:spChg>
        <pc:spChg chg="add del">
          <ac:chgData name="Eliška Vávrová" userId="S::vavrova.eliska@gvm.cz::c0a95006-145e-49f9-b387-e8f0da96da8c" providerId="AD" clId="Web-{525F554E-F4B1-8BAD-5FD6-2D7E8163C21B}" dt="2024-10-16T06:27:03.121" v="309"/>
          <ac:spMkLst>
            <pc:docMk/>
            <pc:sldMk cId="4106480321" sldId="263"/>
            <ac:spMk id="8" creationId="{F42A5118-ADB7-102B-B77E-5BDACF6BB02A}"/>
          </ac:spMkLst>
        </pc:spChg>
        <pc:spChg chg="add del">
          <ac:chgData name="Eliška Vávrová" userId="S::vavrova.eliska@gvm.cz::c0a95006-145e-49f9-b387-e8f0da96da8c" providerId="AD" clId="Web-{525F554E-F4B1-8BAD-5FD6-2D7E8163C21B}" dt="2024-10-16T06:27:03.121" v="309"/>
          <ac:spMkLst>
            <pc:docMk/>
            <pc:sldMk cId="4106480321" sldId="263"/>
            <ac:spMk id="11" creationId="{D009D6D5-DAC2-4A8B-A17A-E206B9012D09}"/>
          </ac:spMkLst>
        </pc:spChg>
        <pc:spChg chg="add del">
          <ac:chgData name="Eliška Vávrová" userId="S::vavrova.eliska@gvm.cz::c0a95006-145e-49f9-b387-e8f0da96da8c" providerId="AD" clId="Web-{525F554E-F4B1-8BAD-5FD6-2D7E8163C21B}" dt="2024-10-16T06:28:01.170" v="314"/>
          <ac:spMkLst>
            <pc:docMk/>
            <pc:sldMk cId="4106480321" sldId="263"/>
            <ac:spMk id="13" creationId="{D1D34770-47A8-402C-AF23-2B653F2D88C1}"/>
          </ac:spMkLst>
        </pc:spChg>
        <pc:spChg chg="add del">
          <ac:chgData name="Eliška Vávrová" userId="S::vavrova.eliska@gvm.cz::c0a95006-145e-49f9-b387-e8f0da96da8c" providerId="AD" clId="Web-{525F554E-F4B1-8BAD-5FD6-2D7E8163C21B}" dt="2024-10-16T06:28:01.170" v="314"/>
          <ac:spMkLst>
            <pc:docMk/>
            <pc:sldMk cId="4106480321" sldId="263"/>
            <ac:spMk id="14" creationId="{37B8BBAC-A64B-BA9D-4EA1-B15F23D42C2F}"/>
          </ac:spMkLst>
        </pc:spChg>
        <pc:spChg chg="add del">
          <ac:chgData name="Eliška Vávrová" userId="S::vavrova.eliska@gvm.cz::c0a95006-145e-49f9-b387-e8f0da96da8c" providerId="AD" clId="Web-{525F554E-F4B1-8BAD-5FD6-2D7E8163C21B}" dt="2024-10-16T06:28:40.437" v="317"/>
          <ac:spMkLst>
            <pc:docMk/>
            <pc:sldMk cId="4106480321" sldId="263"/>
            <ac:spMk id="19" creationId="{EC3FE92E-FF21-46DB-BE36-B3A5D4149B10}"/>
          </ac:spMkLst>
        </pc:spChg>
        <pc:spChg chg="add del">
          <ac:chgData name="Eliška Vávrová" userId="S::vavrova.eliska@gvm.cz::c0a95006-145e-49f9-b387-e8f0da96da8c" providerId="AD" clId="Web-{525F554E-F4B1-8BAD-5FD6-2D7E8163C21B}" dt="2024-10-16T06:28:40.437" v="317"/>
          <ac:spMkLst>
            <pc:docMk/>
            <pc:sldMk cId="4106480321" sldId="263"/>
            <ac:spMk id="21" creationId="{7E9DFFEE-526A-4D56-A70C-EADE7289BEE5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28:40.437" v="317"/>
          <ac:spMkLst>
            <pc:docMk/>
            <pc:sldMk cId="4106480321" sldId="263"/>
            <ac:spMk id="25" creationId="{60E18BAE-CB70-DB28-139A-40D24D94AE40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28:40.437" v="317"/>
          <ac:spMkLst>
            <pc:docMk/>
            <pc:sldMk cId="4106480321" sldId="263"/>
            <ac:spMk id="28" creationId="{04812C46-200A-4DEB-A05E-3ED6C68C2387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28:40.437" v="317"/>
          <ac:spMkLst>
            <pc:docMk/>
            <pc:sldMk cId="4106480321" sldId="263"/>
            <ac:spMk id="30" creationId="{D1EA859B-E555-4109-94F3-6700E046E008}"/>
          </ac:spMkLst>
        </pc:spChg>
        <pc:picChg chg="add mod ord">
          <ac:chgData name="Eliška Vávrová" userId="S::vavrova.eliska@gvm.cz::c0a95006-145e-49f9-b387-e8f0da96da8c" providerId="AD" clId="Web-{525F554E-F4B1-8BAD-5FD6-2D7E8163C21B}" dt="2024-10-16T06:28:40.437" v="317"/>
          <ac:picMkLst>
            <pc:docMk/>
            <pc:sldMk cId="4106480321" sldId="263"/>
            <ac:picMk id="4" creationId="{4F244DB7-32E4-379E-7343-0EBBC9555112}"/>
          </ac:picMkLst>
        </pc:picChg>
      </pc:sldChg>
      <pc:sldChg chg="addSp delSp modSp new mod modTransition setBg">
        <pc:chgData name="Eliška Vávrová" userId="S::vavrova.eliska@gvm.cz::c0a95006-145e-49f9-b387-e8f0da96da8c" providerId="AD" clId="Web-{525F554E-F4B1-8BAD-5FD6-2D7E8163C21B}" dt="2024-10-16T06:33:40.042" v="374"/>
        <pc:sldMkLst>
          <pc:docMk/>
          <pc:sldMk cId="3640545420" sldId="264"/>
        </pc:sldMkLst>
        <pc:spChg chg="mod">
          <ac:chgData name="Eliška Vávrová" userId="S::vavrova.eliska@gvm.cz::c0a95006-145e-49f9-b387-e8f0da96da8c" providerId="AD" clId="Web-{525F554E-F4B1-8BAD-5FD6-2D7E8163C21B}" dt="2024-10-16T06:25:41.087" v="298"/>
          <ac:spMkLst>
            <pc:docMk/>
            <pc:sldMk cId="3640545420" sldId="264"/>
            <ac:spMk id="2" creationId="{8E6ED4D1-03C0-5F6B-E53E-4961A712B7E5}"/>
          </ac:spMkLst>
        </pc:spChg>
        <pc:spChg chg="del">
          <ac:chgData name="Eliška Vávrová" userId="S::vavrova.eliska@gvm.cz::c0a95006-145e-49f9-b387-e8f0da96da8c" providerId="AD" clId="Web-{525F554E-F4B1-8BAD-5FD6-2D7E8163C21B}" dt="2024-10-16T05:59:55.312" v="56"/>
          <ac:spMkLst>
            <pc:docMk/>
            <pc:sldMk cId="3640545420" sldId="264"/>
            <ac:spMk id="3" creationId="{3E320305-2286-757E-3A31-80AA4BB2DD7D}"/>
          </ac:spMkLst>
        </pc:spChg>
        <pc:spChg chg="add del">
          <ac:chgData name="Eliška Vávrová" userId="S::vavrova.eliska@gvm.cz::c0a95006-145e-49f9-b387-e8f0da96da8c" providerId="AD" clId="Web-{525F554E-F4B1-8BAD-5FD6-2D7E8163C21B}" dt="2024-10-16T06:25:10.961" v="290"/>
          <ac:spMkLst>
            <pc:docMk/>
            <pc:sldMk cId="3640545420" sldId="264"/>
            <ac:spMk id="8" creationId="{523495BA-B21C-809B-A815-516810818EDA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24:55.260" v="288"/>
          <ac:spMkLst>
            <pc:docMk/>
            <pc:sldMk cId="3640545420" sldId="264"/>
            <ac:spMk id="11" creationId="{0D7B6173-1D58-48E2-83CF-37350F315F75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24:55.260" v="288"/>
          <ac:spMkLst>
            <pc:docMk/>
            <pc:sldMk cId="3640545420" sldId="264"/>
            <ac:spMk id="13" creationId="{BE149CDF-5DAC-4860-A285-9492CF2090AA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24:55.260" v="288"/>
          <ac:spMkLst>
            <pc:docMk/>
            <pc:sldMk cId="3640545420" sldId="264"/>
            <ac:spMk id="17" creationId="{21BDEC81-16A7-4451-B893-C15000083B77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24:55.260" v="288"/>
          <ac:spMkLst>
            <pc:docMk/>
            <pc:sldMk cId="3640545420" sldId="264"/>
            <ac:spMk id="19" creationId="{26A515A1-4D80-430E-BE0A-71A290516A82}"/>
          </ac:spMkLst>
        </pc:spChg>
        <pc:picChg chg="add mod ord modCrop">
          <ac:chgData name="Eliška Vávrová" userId="S::vavrova.eliska@gvm.cz::c0a95006-145e-49f9-b387-e8f0da96da8c" providerId="AD" clId="Web-{525F554E-F4B1-8BAD-5FD6-2D7E8163C21B}" dt="2024-10-16T06:25:18.258" v="293" actId="1076"/>
          <ac:picMkLst>
            <pc:docMk/>
            <pc:sldMk cId="3640545420" sldId="264"/>
            <ac:picMk id="4" creationId="{A8804952-F060-5111-0C67-E6AC9215F409}"/>
          </ac:picMkLst>
        </pc:picChg>
        <pc:picChg chg="add">
          <ac:chgData name="Eliška Vávrová" userId="S::vavrova.eliska@gvm.cz::c0a95006-145e-49f9-b387-e8f0da96da8c" providerId="AD" clId="Web-{525F554E-F4B1-8BAD-5FD6-2D7E8163C21B}" dt="2024-10-16T06:24:55.260" v="288"/>
          <ac:picMkLst>
            <pc:docMk/>
            <pc:sldMk cId="3640545420" sldId="264"/>
            <ac:picMk id="15" creationId="{B0DAC8FB-A162-44E3-A606-C855A03A5B09}"/>
          </ac:picMkLst>
        </pc:picChg>
      </pc:sldChg>
      <pc:sldChg chg="addSp delSp modSp new mod ord modTransition setBg">
        <pc:chgData name="Eliška Vávrová" userId="S::vavrova.eliska@gvm.cz::c0a95006-145e-49f9-b387-e8f0da96da8c" providerId="AD" clId="Web-{525F554E-F4B1-8BAD-5FD6-2D7E8163C21B}" dt="2024-10-16T06:33:46.605" v="376"/>
        <pc:sldMkLst>
          <pc:docMk/>
          <pc:sldMk cId="482232823" sldId="265"/>
        </pc:sldMkLst>
        <pc:spChg chg="mod">
          <ac:chgData name="Eliška Vávrová" userId="S::vavrova.eliska@gvm.cz::c0a95006-145e-49f9-b387-e8f0da96da8c" providerId="AD" clId="Web-{525F554E-F4B1-8BAD-5FD6-2D7E8163C21B}" dt="2024-10-16T06:30:48.364" v="339" actId="14100"/>
          <ac:spMkLst>
            <pc:docMk/>
            <pc:sldMk cId="482232823" sldId="265"/>
            <ac:spMk id="2" creationId="{F25313CD-E3FD-84CF-BD1E-764F7DB98D6E}"/>
          </ac:spMkLst>
        </pc:spChg>
        <pc:spChg chg="del">
          <ac:chgData name="Eliška Vávrová" userId="S::vavrova.eliska@gvm.cz::c0a95006-145e-49f9-b387-e8f0da96da8c" providerId="AD" clId="Web-{525F554E-F4B1-8BAD-5FD6-2D7E8163C21B}" dt="2024-10-16T06:02:24.162" v="75"/>
          <ac:spMkLst>
            <pc:docMk/>
            <pc:sldMk cId="482232823" sldId="265"/>
            <ac:spMk id="3" creationId="{2B413C69-436E-87DA-59AE-72B16C258A9F}"/>
          </ac:spMkLst>
        </pc:spChg>
        <pc:spChg chg="add del">
          <ac:chgData name="Eliška Vávrová" userId="S::vavrova.eliska@gvm.cz::c0a95006-145e-49f9-b387-e8f0da96da8c" providerId="AD" clId="Web-{525F554E-F4B1-8BAD-5FD6-2D7E8163C21B}" dt="2024-10-16T06:29:43.221" v="325"/>
          <ac:spMkLst>
            <pc:docMk/>
            <pc:sldMk cId="482232823" sldId="265"/>
            <ac:spMk id="8" creationId="{AF26FE44-7A6B-3271-0306-C93417100A7C}"/>
          </ac:spMkLst>
        </pc:spChg>
        <pc:grpChg chg="add del">
          <ac:chgData name="Eliška Vávrová" userId="S::vavrova.eliska@gvm.cz::c0a95006-145e-49f9-b387-e8f0da96da8c" providerId="AD" clId="Web-{525F554E-F4B1-8BAD-5FD6-2D7E8163C21B}" dt="2024-10-16T06:29:18.720" v="320"/>
          <ac:grpSpMkLst>
            <pc:docMk/>
            <pc:sldMk cId="482232823" sldId="265"/>
            <ac:grpSpMk id="11" creationId="{6258F736-B256-8039-9DC6-F4E49A5C5AD5}"/>
          </ac:grpSpMkLst>
        </pc:grpChg>
        <pc:picChg chg="add mod ord">
          <ac:chgData name="Eliška Vávrová" userId="S::vavrova.eliska@gvm.cz::c0a95006-145e-49f9-b387-e8f0da96da8c" providerId="AD" clId="Web-{525F554E-F4B1-8BAD-5FD6-2D7E8163C21B}" dt="2024-10-16T06:29:37.065" v="324" actId="1076"/>
          <ac:picMkLst>
            <pc:docMk/>
            <pc:sldMk cId="482232823" sldId="265"/>
            <ac:picMk id="4" creationId="{EB2CD969-F679-DABE-CF12-3F10D42FF8F2}"/>
          </ac:picMkLst>
        </pc:picChg>
      </pc:sldChg>
      <pc:sldChg chg="addSp delSp modSp new ord modTransition">
        <pc:chgData name="Eliška Vávrová" userId="S::vavrova.eliska@gvm.cz::c0a95006-145e-49f9-b387-e8f0da96da8c" providerId="AD" clId="Web-{525F554E-F4B1-8BAD-5FD6-2D7E8163C21B}" dt="2024-10-16T06:33:30.854" v="372"/>
        <pc:sldMkLst>
          <pc:docMk/>
          <pc:sldMk cId="3490244192" sldId="266"/>
        </pc:sldMkLst>
        <pc:spChg chg="mod">
          <ac:chgData name="Eliška Vávrová" userId="S::vavrova.eliska@gvm.cz::c0a95006-145e-49f9-b387-e8f0da96da8c" providerId="AD" clId="Web-{525F554E-F4B1-8BAD-5FD6-2D7E8163C21B}" dt="2024-10-16T06:23:26.379" v="278" actId="20577"/>
          <ac:spMkLst>
            <pc:docMk/>
            <pc:sldMk cId="3490244192" sldId="266"/>
            <ac:spMk id="2" creationId="{08A5BC9B-E00C-F936-71BE-7BB39ACA35CB}"/>
          </ac:spMkLst>
        </pc:spChg>
        <pc:spChg chg="del">
          <ac:chgData name="Eliška Vávrová" userId="S::vavrova.eliska@gvm.cz::c0a95006-145e-49f9-b387-e8f0da96da8c" providerId="AD" clId="Web-{525F554E-F4B1-8BAD-5FD6-2D7E8163C21B}" dt="2024-10-16T06:03:09.976" v="84"/>
          <ac:spMkLst>
            <pc:docMk/>
            <pc:sldMk cId="3490244192" sldId="266"/>
            <ac:spMk id="3" creationId="{5470DEBD-BC8B-8899-0B62-8C83F4F72EBF}"/>
          </ac:spMkLst>
        </pc:spChg>
        <pc:picChg chg="add mod ord">
          <ac:chgData name="Eliška Vávrová" userId="S::vavrova.eliska@gvm.cz::c0a95006-145e-49f9-b387-e8f0da96da8c" providerId="AD" clId="Web-{525F554E-F4B1-8BAD-5FD6-2D7E8163C21B}" dt="2024-10-16T06:23:08.238" v="274" actId="14100"/>
          <ac:picMkLst>
            <pc:docMk/>
            <pc:sldMk cId="3490244192" sldId="266"/>
            <ac:picMk id="4" creationId="{3919C875-873D-1AA3-ECA4-51A7676BFBFE}"/>
          </ac:picMkLst>
        </pc:picChg>
      </pc:sldChg>
      <pc:sldChg chg="addSp delSp modSp new mod ord modTransition setBg">
        <pc:chgData name="Eliška Vávrová" userId="S::vavrova.eliska@gvm.cz::c0a95006-145e-49f9-b387-e8f0da96da8c" providerId="AD" clId="Web-{525F554E-F4B1-8BAD-5FD6-2D7E8163C21B}" dt="2024-10-16T06:33:36.745" v="373"/>
        <pc:sldMkLst>
          <pc:docMk/>
          <pc:sldMk cId="3517413533" sldId="267"/>
        </pc:sldMkLst>
        <pc:spChg chg="mod">
          <ac:chgData name="Eliška Vávrová" userId="S::vavrova.eliska@gvm.cz::c0a95006-145e-49f9-b387-e8f0da96da8c" providerId="AD" clId="Web-{525F554E-F4B1-8BAD-5FD6-2D7E8163C21B}" dt="2024-10-16T06:24:23.709" v="286" actId="14100"/>
          <ac:spMkLst>
            <pc:docMk/>
            <pc:sldMk cId="3517413533" sldId="267"/>
            <ac:spMk id="2" creationId="{D81C36FE-A1C1-207D-B5A9-39EFA17484BF}"/>
          </ac:spMkLst>
        </pc:spChg>
        <pc:spChg chg="del">
          <ac:chgData name="Eliška Vávrová" userId="S::vavrova.eliska@gvm.cz::c0a95006-145e-49f9-b387-e8f0da96da8c" providerId="AD" clId="Web-{525F554E-F4B1-8BAD-5FD6-2D7E8163C21B}" dt="2024-10-16T06:04:26.370" v="95"/>
          <ac:spMkLst>
            <pc:docMk/>
            <pc:sldMk cId="3517413533" sldId="267"/>
            <ac:spMk id="3" creationId="{56040459-3042-3453-2CE4-3D14322BEA73}"/>
          </ac:spMkLst>
        </pc:spChg>
        <pc:spChg chg="add del mod">
          <ac:chgData name="Eliška Vávrová" userId="S::vavrova.eliska@gvm.cz::c0a95006-145e-49f9-b387-e8f0da96da8c" providerId="AD" clId="Web-{525F554E-F4B1-8BAD-5FD6-2D7E8163C21B}" dt="2024-10-16T06:24:03.631" v="281"/>
          <ac:spMkLst>
            <pc:docMk/>
            <pc:sldMk cId="3517413533" sldId="267"/>
            <ac:spMk id="8" creationId="{D0519481-F9BE-3783-9AAD-280D21AD249C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23:57.662" v="279"/>
          <ac:spMkLst>
            <pc:docMk/>
            <pc:sldMk cId="3517413533" sldId="267"/>
            <ac:spMk id="11" creationId="{9F79630B-0F0B-446E-A637-38FA8F61D10E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23:57.662" v="279"/>
          <ac:spMkLst>
            <pc:docMk/>
            <pc:sldMk cId="3517413533" sldId="267"/>
            <ac:spMk id="13" creationId="{B3437C99-FC8E-4311-B48A-F0C4C329B154}"/>
          </ac:spMkLst>
        </pc:spChg>
        <pc:picChg chg="add mod ord">
          <ac:chgData name="Eliška Vávrová" userId="S::vavrova.eliska@gvm.cz::c0a95006-145e-49f9-b387-e8f0da96da8c" providerId="AD" clId="Web-{525F554E-F4B1-8BAD-5FD6-2D7E8163C21B}" dt="2024-10-16T06:23:57.662" v="279"/>
          <ac:picMkLst>
            <pc:docMk/>
            <pc:sldMk cId="3517413533" sldId="267"/>
            <ac:picMk id="4" creationId="{F9D4DE1B-BD2C-F08E-966A-8E24CEAA09E5}"/>
          </ac:picMkLst>
        </pc:picChg>
      </pc:sldChg>
      <pc:sldChg chg="addSp delSp modSp new mod modTransition setBg">
        <pc:chgData name="Eliška Vávrová" userId="S::vavrova.eliska@gvm.cz::c0a95006-145e-49f9-b387-e8f0da96da8c" providerId="AD" clId="Web-{525F554E-F4B1-8BAD-5FD6-2D7E8163C21B}" dt="2024-10-16T06:33:42.870" v="375"/>
        <pc:sldMkLst>
          <pc:docMk/>
          <pc:sldMk cId="1107951312" sldId="268"/>
        </pc:sldMkLst>
        <pc:spChg chg="mod ord">
          <ac:chgData name="Eliška Vávrová" userId="S::vavrova.eliska@gvm.cz::c0a95006-145e-49f9-b387-e8f0da96da8c" providerId="AD" clId="Web-{525F554E-F4B1-8BAD-5FD6-2D7E8163C21B}" dt="2024-10-16T06:26:38.246" v="307" actId="14100"/>
          <ac:spMkLst>
            <pc:docMk/>
            <pc:sldMk cId="1107951312" sldId="268"/>
            <ac:spMk id="2" creationId="{5AC5050B-F32D-6E64-2AA3-661D5DFE9F1F}"/>
          </ac:spMkLst>
        </pc:spChg>
        <pc:spChg chg="del">
          <ac:chgData name="Eliška Vávrová" userId="S::vavrova.eliska@gvm.cz::c0a95006-145e-49f9-b387-e8f0da96da8c" providerId="AD" clId="Web-{525F554E-F4B1-8BAD-5FD6-2D7E8163C21B}" dt="2024-10-16T06:05:24.731" v="104"/>
          <ac:spMkLst>
            <pc:docMk/>
            <pc:sldMk cId="1107951312" sldId="268"/>
            <ac:spMk id="3" creationId="{05BAF810-ABF7-7A4E-FD1B-C427BAFC26C0}"/>
          </ac:spMkLst>
        </pc:spChg>
        <pc:spChg chg="add del">
          <ac:chgData name="Eliška Vávrová" userId="S::vavrova.eliska@gvm.cz::c0a95006-145e-49f9-b387-e8f0da96da8c" providerId="AD" clId="Web-{525F554E-F4B1-8BAD-5FD6-2D7E8163C21B}" dt="2024-10-16T06:26:11.901" v="300"/>
          <ac:spMkLst>
            <pc:docMk/>
            <pc:sldMk cId="1107951312" sldId="268"/>
            <ac:spMk id="8" creationId="{B555C4CA-F07D-4FBC-4CAA-9574CC11C75B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26:07.041" v="299"/>
          <ac:spMkLst>
            <pc:docMk/>
            <pc:sldMk cId="1107951312" sldId="268"/>
            <ac:spMk id="11" creationId="{04812C46-200A-4DEB-A05E-3ED6C68C2387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26:07.041" v="299"/>
          <ac:spMkLst>
            <pc:docMk/>
            <pc:sldMk cId="1107951312" sldId="268"/>
            <ac:spMk id="13" creationId="{D1EA859B-E555-4109-94F3-6700E046E008}"/>
          </ac:spMkLst>
        </pc:spChg>
        <pc:picChg chg="add mod ord">
          <ac:chgData name="Eliška Vávrová" userId="S::vavrova.eliska@gvm.cz::c0a95006-145e-49f9-b387-e8f0da96da8c" providerId="AD" clId="Web-{525F554E-F4B1-8BAD-5FD6-2D7E8163C21B}" dt="2024-10-16T06:26:07.041" v="299"/>
          <ac:picMkLst>
            <pc:docMk/>
            <pc:sldMk cId="1107951312" sldId="268"/>
            <ac:picMk id="4" creationId="{439EB2E8-25BF-FE1E-CCAB-AC520BE7BCA1}"/>
          </ac:picMkLst>
        </pc:picChg>
      </pc:sldChg>
      <pc:sldChg chg="addSp delSp modSp new mod modTransition setBg modClrScheme chgLayout">
        <pc:chgData name="Eliška Vávrová" userId="S::vavrova.eliska@gvm.cz::c0a95006-145e-49f9-b387-e8f0da96da8c" providerId="AD" clId="Web-{525F554E-F4B1-8BAD-5FD6-2D7E8163C21B}" dt="2024-10-16T06:33:51.527" v="377"/>
        <pc:sldMkLst>
          <pc:docMk/>
          <pc:sldMk cId="3062612426" sldId="269"/>
        </pc:sldMkLst>
        <pc:spChg chg="mod ord">
          <ac:chgData name="Eliška Vávrová" userId="S::vavrova.eliska@gvm.cz::c0a95006-145e-49f9-b387-e8f0da96da8c" providerId="AD" clId="Web-{525F554E-F4B1-8BAD-5FD6-2D7E8163C21B}" dt="2024-10-16T06:32:30.399" v="351" actId="14100"/>
          <ac:spMkLst>
            <pc:docMk/>
            <pc:sldMk cId="3062612426" sldId="269"/>
            <ac:spMk id="2" creationId="{696172AE-03C0-7BF6-1120-E6017BDBB317}"/>
          </ac:spMkLst>
        </pc:spChg>
        <pc:spChg chg="del">
          <ac:chgData name="Eliška Vávrová" userId="S::vavrova.eliska@gvm.cz::c0a95006-145e-49f9-b387-e8f0da96da8c" providerId="AD" clId="Web-{525F554E-F4B1-8BAD-5FD6-2D7E8163C21B}" dt="2024-10-16T06:05:43.466" v="114"/>
          <ac:spMkLst>
            <pc:docMk/>
            <pc:sldMk cId="3062612426" sldId="269"/>
            <ac:spMk id="3" creationId="{459A756B-FFBA-949B-F096-F077383E5022}"/>
          </ac:spMkLst>
        </pc:spChg>
        <pc:spChg chg="add mod">
          <ac:chgData name="Eliška Vávrová" userId="S::vavrova.eliska@gvm.cz::c0a95006-145e-49f9-b387-e8f0da96da8c" providerId="AD" clId="Web-{525F554E-F4B1-8BAD-5FD6-2D7E8163C21B}" dt="2024-10-16T06:33:08.916" v="366" actId="14100"/>
          <ac:spMkLst>
            <pc:docMk/>
            <pc:sldMk cId="3062612426" sldId="269"/>
            <ac:spMk id="5" creationId="{6E69D75D-264E-CC7B-4AE1-8343678D88E4}"/>
          </ac:spMkLst>
        </pc:spChg>
        <pc:spChg chg="add">
          <ac:chgData name="Eliška Vávrová" userId="S::vavrova.eliska@gvm.cz::c0a95006-145e-49f9-b387-e8f0da96da8c" providerId="AD" clId="Web-{525F554E-F4B1-8BAD-5FD6-2D7E8163C21B}" dt="2024-10-16T06:32:09.211" v="347"/>
          <ac:spMkLst>
            <pc:docMk/>
            <pc:sldMk cId="3062612426" sldId="269"/>
            <ac:spMk id="9" creationId="{06DA9DF9-31F7-4056-B42E-878CC92417B8}"/>
          </ac:spMkLst>
        </pc:spChg>
        <pc:picChg chg="add mod">
          <ac:chgData name="Eliška Vávrová" userId="S::vavrova.eliska@gvm.cz::c0a95006-145e-49f9-b387-e8f0da96da8c" providerId="AD" clId="Web-{525F554E-F4B1-8BAD-5FD6-2D7E8163C21B}" dt="2024-10-16T06:32:09.211" v="347"/>
          <ac:picMkLst>
            <pc:docMk/>
            <pc:sldMk cId="3062612426" sldId="269"/>
            <ac:picMk id="4" creationId="{73271F0F-3DEA-D18C-89FA-8782E9DF0B0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mrak, obloha, venku, snímek obrazovky&#10;&#10;Popis se vygeneroval automaticky.">
            <a:extLst>
              <a:ext uri="{FF2B5EF4-FFF2-40B4-BE49-F238E27FC236}">
                <a16:creationId xmlns:a16="http://schemas.microsoft.com/office/drawing/2014/main" id="{25F7BAE4-DCF2-24CD-C485-AFCCA4F60D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36" b="78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4" name="Rectangle 1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256029" y="743447"/>
            <a:ext cx="4933041" cy="3591041"/>
          </a:xfrm>
          <a:noFill/>
        </p:spPr>
        <p:txBody>
          <a:bodyPr>
            <a:normAutofit/>
          </a:bodyPr>
          <a:lstStyle/>
          <a:p>
            <a:pPr algn="l"/>
            <a:r>
              <a:rPr lang="cs-CZ" sz="7200" dirty="0">
                <a:latin typeface="Segoe Print" panose="02000600000000000000" pitchFamily="2" charset="0"/>
              </a:rPr>
              <a:t>V přírodě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cs-CZ" dirty="0">
                <a:latin typeface="Segoe Print" panose="02000600000000000000" pitchFamily="2" charset="0"/>
              </a:rPr>
              <a:t>Práce studentů 2.A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6172AE-03C0-7BF6-1120-E6017BDB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" y="643467"/>
            <a:ext cx="5672905" cy="36433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 err="1">
                <a:latin typeface="Segoe Print" panose="02000600000000000000" pitchFamily="2" charset="0"/>
              </a:rPr>
              <a:t>Děkuji</a:t>
            </a:r>
            <a:r>
              <a:rPr lang="en-US" sz="7200" dirty="0">
                <a:latin typeface="Segoe Print" panose="02000600000000000000" pitchFamily="2" charset="0"/>
              </a:rPr>
              <a:t> za </a:t>
            </a:r>
            <a:r>
              <a:rPr lang="en-US" sz="7200" dirty="0" err="1">
                <a:latin typeface="Segoe Print" panose="02000600000000000000" pitchFamily="2" charset="0"/>
              </a:rPr>
              <a:t>pozornost</a:t>
            </a:r>
            <a:r>
              <a:rPr lang="en-US" sz="7200" dirty="0"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4" name="Obrázek 3" descr="Obsah obrázku motýl, Můry a motýli, bezobratlý, hmyz&#10;&#10;Popis se vygeneroval automaticky.">
            <a:extLst>
              <a:ext uri="{FF2B5EF4-FFF2-40B4-BE49-F238E27FC236}">
                <a16:creationId xmlns:a16="http://schemas.microsoft.com/office/drawing/2014/main" id="{73271F0F-3DEA-D18C-89FA-8782E9DF0B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767" b="397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E69D75D-264E-CC7B-4AE1-8343678D88E4}"/>
              </a:ext>
            </a:extLst>
          </p:cNvPr>
          <p:cNvSpPr txBox="1"/>
          <p:nvPr/>
        </p:nvSpPr>
        <p:spPr>
          <a:xfrm>
            <a:off x="553673" y="5013158"/>
            <a:ext cx="57380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latin typeface="Segoe Print" panose="02000600000000000000" pitchFamily="2" charset="0"/>
              </a:rPr>
              <a:t>Autor prezentace: Eliška Vávrová</a:t>
            </a:r>
          </a:p>
          <a:p>
            <a:r>
              <a:rPr lang="cs-CZ" dirty="0">
                <a:latin typeface="Segoe Print" panose="02000600000000000000" pitchFamily="2" charset="0"/>
              </a:rPr>
              <a:t>Autor obrázku na úvodní straně: Ema Sýkorová</a:t>
            </a:r>
          </a:p>
        </p:txBody>
      </p:sp>
    </p:spTree>
    <p:extLst>
      <p:ext uri="{BB962C8B-B14F-4D97-AF65-F5344CB8AC3E}">
        <p14:creationId xmlns:p14="http://schemas.microsoft.com/office/powerpoint/2010/main" val="3062612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442CBA-CEA2-99D9-BE4A-17C722F8F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143" y="1562669"/>
            <a:ext cx="4432250" cy="25912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Print" panose="02000600000000000000" pitchFamily="2" charset="0"/>
              </a:rPr>
              <a:t>Nikola</a:t>
            </a:r>
            <a:br>
              <a:rPr lang="en-US" sz="6000" dirty="0">
                <a:latin typeface="Segoe Print" panose="02000600000000000000" pitchFamily="2" charset="0"/>
              </a:rPr>
            </a:b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Print" panose="02000600000000000000" pitchFamily="2" charset="0"/>
              </a:rPr>
              <a:t>Veselá</a:t>
            </a:r>
          </a:p>
        </p:txBody>
      </p:sp>
      <p:pic>
        <p:nvPicPr>
          <p:cNvPr id="8" name="Obrázek 7" descr="Obsah obrázku motýl, bezobratlý, Můry a motýli, rostlina&#10;&#10;Popis se vygeneroval automaticky.">
            <a:extLst>
              <a:ext uri="{FF2B5EF4-FFF2-40B4-BE49-F238E27FC236}">
                <a16:creationId xmlns:a16="http://schemas.microsoft.com/office/drawing/2014/main" id="{CD648EA8-545B-79AF-DA43-D61A1FA420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058" b="14844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874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bezobratlý, hmyz, pavoukovec&#10;&#10;Popis se vygeneroval automaticky.">
            <a:extLst>
              <a:ext uri="{FF2B5EF4-FFF2-40B4-BE49-F238E27FC236}">
                <a16:creationId xmlns:a16="http://schemas.microsoft.com/office/drawing/2014/main" id="{208DDB53-3B5B-B277-69F6-C20892C0F5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14" b="11086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BBF43F2-C4D6-7E20-79FF-BC466225E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72" y="5234320"/>
            <a:ext cx="7512843" cy="12735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Print" panose="02000600000000000000" pitchFamily="2" charset="0"/>
              </a:rPr>
              <a:t>Sofie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Print" panose="02000600000000000000" pitchFamily="2" charset="0"/>
              </a:rPr>
              <a:t>Symonidesová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0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28CF62-96E0-CE2E-3E9F-EDE890A3C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772" y="1367672"/>
            <a:ext cx="5063898" cy="30868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700" dirty="0">
                <a:latin typeface="Segoe Print" panose="02000600000000000000" pitchFamily="2" charset="0"/>
              </a:rPr>
              <a:t>Valérie</a:t>
            </a:r>
            <a:br>
              <a:rPr lang="en-US" sz="6700" dirty="0">
                <a:latin typeface="Segoe Print" panose="02000600000000000000" pitchFamily="2" charset="0"/>
              </a:rPr>
            </a:br>
            <a:r>
              <a:rPr lang="en-US" sz="6700" dirty="0">
                <a:latin typeface="Segoe Print" panose="02000600000000000000" pitchFamily="2" charset="0"/>
              </a:rPr>
              <a:t>Řezaninová</a:t>
            </a:r>
            <a:endParaRPr lang="en-US" sz="67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Zástupný obsah 6" descr="Obsah obrázku květina, kůň, umění, venku&#10;&#10;Popis se vygeneroval automaticky.">
            <a:extLst>
              <a:ext uri="{FF2B5EF4-FFF2-40B4-BE49-F238E27FC236}">
                <a16:creationId xmlns:a16="http://schemas.microsoft.com/office/drawing/2014/main" id="{7E466B77-35C7-034B-32D0-11D5EEFA1A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8" r="-1" b="-1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3155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A5BC9B-E00C-F936-71BE-7BB39ACA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520"/>
            <a:ext cx="10515600" cy="1365668"/>
          </a:xfrm>
        </p:spPr>
        <p:txBody>
          <a:bodyPr>
            <a:normAutofit/>
          </a:bodyPr>
          <a:lstStyle/>
          <a:p>
            <a:pPr algn="ctr"/>
            <a:r>
              <a:rPr lang="cs-CZ" sz="4800" dirty="0">
                <a:latin typeface="Segoe Print" panose="02000600000000000000" pitchFamily="2" charset="0"/>
              </a:rPr>
              <a:t>Karolína Blahová</a:t>
            </a:r>
          </a:p>
        </p:txBody>
      </p:sp>
      <p:pic>
        <p:nvPicPr>
          <p:cNvPr id="4" name="Zástupný obsah 3" descr="Obsah obrázku hmyz, Můry a motýli, kresba, bezobratlý&#10;&#10;Popis se vygeneroval automaticky.">
            <a:extLst>
              <a:ext uri="{FF2B5EF4-FFF2-40B4-BE49-F238E27FC236}">
                <a16:creationId xmlns:a16="http://schemas.microsoft.com/office/drawing/2014/main" id="{3919C875-873D-1AA3-ECA4-51A7676BF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4" y="1404521"/>
            <a:ext cx="12187012" cy="5454232"/>
          </a:xfrm>
        </p:spPr>
      </p:pic>
    </p:spTree>
    <p:extLst>
      <p:ext uri="{BB962C8B-B14F-4D97-AF65-F5344CB8AC3E}">
        <p14:creationId xmlns:p14="http://schemas.microsoft.com/office/powerpoint/2010/main" val="3490244192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1C36FE-A1C1-207D-B5A9-39EFA174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94" y="687897"/>
            <a:ext cx="3916519" cy="5523752"/>
          </a:xfrm>
        </p:spPr>
        <p:txBody>
          <a:bodyPr>
            <a:normAutofit/>
          </a:bodyPr>
          <a:lstStyle/>
          <a:p>
            <a:r>
              <a:rPr lang="cs-CZ" sz="4800" dirty="0">
                <a:latin typeface="Segoe Print" panose="02000600000000000000" pitchFamily="2" charset="0"/>
              </a:rPr>
              <a:t>Lenka Dobrovolná</a:t>
            </a:r>
          </a:p>
        </p:txBody>
      </p:sp>
      <p:pic>
        <p:nvPicPr>
          <p:cNvPr id="4" name="Zástupný obsah 3" descr="Obsah obrázku nachový, květina, venku, umění&#10;&#10;Popis se vygeneroval automaticky.">
            <a:extLst>
              <a:ext uri="{FF2B5EF4-FFF2-40B4-BE49-F238E27FC236}">
                <a16:creationId xmlns:a16="http://schemas.microsoft.com/office/drawing/2014/main" id="{F9D4DE1B-BD2C-F08E-966A-8E24CEAA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4" b="28141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7413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149CDF-5DAC-4860-A285-9492CF209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6ED4D1-03C0-5F6B-E53E-4961A712B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6441" y="1967800"/>
            <a:ext cx="5093396" cy="2390450"/>
          </a:xfrm>
        </p:spPr>
        <p:txBody>
          <a:bodyPr anchor="b">
            <a:normAutofit/>
          </a:bodyPr>
          <a:lstStyle/>
          <a:p>
            <a:pPr algn="ctr"/>
            <a:r>
              <a:rPr lang="cs-CZ" sz="6000" dirty="0">
                <a:latin typeface="Segoe Print" panose="02000600000000000000" pitchFamily="2" charset="0"/>
              </a:rPr>
              <a:t>Nela Jarušková</a:t>
            </a:r>
          </a:p>
        </p:txBody>
      </p:sp>
      <p:pic>
        <p:nvPicPr>
          <p:cNvPr id="4" name="Zástupný obsah 3" descr="Obsah obrázku bezobratlý, kresba, skica, ilustrace&#10;&#10;Popis se vygeneroval automaticky.">
            <a:extLst>
              <a:ext uri="{FF2B5EF4-FFF2-40B4-BE49-F238E27FC236}">
                <a16:creationId xmlns:a16="http://schemas.microsoft.com/office/drawing/2014/main" id="{A8804952-F060-5111-0C67-E6AC9215F4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443"/>
          <a:stretch/>
        </p:blipFill>
        <p:spPr>
          <a:xfrm>
            <a:off x="716966" y="895610"/>
            <a:ext cx="6107166" cy="50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květina, venku, rostlina, oranžová&#10;&#10;Popis se vygeneroval automaticky.">
            <a:extLst>
              <a:ext uri="{FF2B5EF4-FFF2-40B4-BE49-F238E27FC236}">
                <a16:creationId xmlns:a16="http://schemas.microsoft.com/office/drawing/2014/main" id="{439EB2E8-25BF-FE1E-CCAB-AC520BE7BC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59" r="71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C5050B-F32D-6E64-2AA3-661D5DFE9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031" y="365125"/>
            <a:ext cx="3421136" cy="6090911"/>
          </a:xfrm>
        </p:spPr>
        <p:txBody>
          <a:bodyPr>
            <a:normAutofit/>
          </a:bodyPr>
          <a:lstStyle/>
          <a:p>
            <a:r>
              <a:rPr lang="cs-CZ" sz="6600" dirty="0">
                <a:latin typeface="Segoe Print" panose="02000600000000000000" pitchFamily="2" charset="0"/>
              </a:rPr>
              <a:t>Martin Prášek</a:t>
            </a:r>
          </a:p>
        </p:txBody>
      </p:sp>
    </p:spTree>
    <p:extLst>
      <p:ext uri="{BB962C8B-B14F-4D97-AF65-F5344CB8AC3E}">
        <p14:creationId xmlns:p14="http://schemas.microsoft.com/office/powerpoint/2010/main" val="110795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5313CD-E3FD-84CF-BD1E-764F7DB9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93" y="811575"/>
            <a:ext cx="3646321" cy="349197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z="5400" dirty="0">
                <a:latin typeface="Segoe Print" panose="02000600000000000000" pitchFamily="2" charset="0"/>
              </a:rPr>
              <a:t>Karolína </a:t>
            </a:r>
            <a:r>
              <a:rPr lang="cs-CZ" sz="5400" dirty="0" err="1">
                <a:latin typeface="Segoe Print" panose="02000600000000000000" pitchFamily="2" charset="0"/>
              </a:rPr>
              <a:t>Blaťáková</a:t>
            </a:r>
            <a:endParaRPr lang="cs-CZ" sz="5400" dirty="0">
              <a:latin typeface="Segoe Print" panose="02000600000000000000" pitchFamily="2" charset="0"/>
            </a:endParaRPr>
          </a:p>
        </p:txBody>
      </p:sp>
      <p:pic>
        <p:nvPicPr>
          <p:cNvPr id="4" name="Zástupný obsah 3" descr="Obsah obrázku motýl, venku, Můry a motýli, rostlina&#10;&#10;Popis se vygeneroval automaticky.">
            <a:extLst>
              <a:ext uri="{FF2B5EF4-FFF2-40B4-BE49-F238E27FC236}">
                <a16:creationId xmlns:a16="http://schemas.microsoft.com/office/drawing/2014/main" id="{EB2CD969-F679-DABE-CF12-3F10D42F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961" y="807046"/>
            <a:ext cx="7051082" cy="524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3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42</Words>
  <Application>Microsoft Office PowerPoint</Application>
  <PresentationFormat>Širokoúhlá obrazovka</PresentationFormat>
  <Paragraphs>13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Segoe Print</vt:lpstr>
      <vt:lpstr>Motiv systému Office</vt:lpstr>
      <vt:lpstr>V přírodě</vt:lpstr>
      <vt:lpstr>Nikola Veselá</vt:lpstr>
      <vt:lpstr>Sofie Symonidesová</vt:lpstr>
      <vt:lpstr>Valérie Řezaninová</vt:lpstr>
      <vt:lpstr>Karolína Blahová</vt:lpstr>
      <vt:lpstr>Lenka Dobrovolná</vt:lpstr>
      <vt:lpstr>Nela Jarušková</vt:lpstr>
      <vt:lpstr>Martin Prášek</vt:lpstr>
      <vt:lpstr>Karolína Blaťáková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 přírodě</dc:title>
  <dc:creator/>
  <cp:lastModifiedBy>Lenka Muchová</cp:lastModifiedBy>
  <cp:revision>296</cp:revision>
  <dcterms:created xsi:type="dcterms:W3CDTF">2024-10-09T06:23:20Z</dcterms:created>
  <dcterms:modified xsi:type="dcterms:W3CDTF">2025-01-17T12:25:24Z</dcterms:modified>
</cp:coreProperties>
</file>