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8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97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54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25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98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78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79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59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86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05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07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1B85F6B-D566-4C5F-8029-6F75BB01626D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6B1FCC1-BC19-42CF-9704-8BAF383A6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1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17/06/relationships/model3d" Target="../media/model3d1.glb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B8C3B-3B1F-4E28-BE93-AB93D050C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618" y="1458119"/>
            <a:ext cx="8338657" cy="1887878"/>
          </a:xfrm>
        </p:spPr>
        <p:txBody>
          <a:bodyPr/>
          <a:lstStyle/>
          <a:p>
            <a:pPr algn="ctr"/>
            <a:r>
              <a:rPr lang="cs-CZ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Light Condensed" panose="020B0502040204020203" pitchFamily="34" charset="0"/>
              </a:rPr>
              <a:t>Hmyzáci</a:t>
            </a:r>
            <a:br>
              <a:rPr lang="cs-CZ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Light Condensed" panose="020B0502040204020203" pitchFamily="34" charset="0"/>
              </a:rPr>
            </a:br>
            <a:r>
              <a:rPr lang="cs-CZ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Light Condensed" panose="020B0502040204020203" pitchFamily="34" charset="0"/>
              </a:rPr>
              <a:t>práce studentů 2. A 2022</a:t>
            </a:r>
            <a:br>
              <a:rPr lang="cs-CZ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Light Condensed" panose="020B0502040204020203" pitchFamily="34" charset="0"/>
              </a:rPr>
            </a:br>
            <a:br>
              <a:rPr lang="cs-CZ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Light Condensed" panose="020B0502040204020203" pitchFamily="34" charset="0"/>
              </a:rPr>
            </a:br>
            <a:endParaRPr lang="cs-CZ" sz="1800" dirty="0">
              <a:solidFill>
                <a:schemeClr val="accent4">
                  <a:lumMod val="20000"/>
                  <a:lumOff val="80000"/>
                </a:schemeClr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5F8DFA-D506-493E-A571-ABFDD9D22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404C557-4A46-4E67-8623-0E38AB26C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12330" b="9287"/>
          <a:stretch/>
        </p:blipFill>
        <p:spPr bwMode="auto">
          <a:xfrm>
            <a:off x="3280094" y="3780747"/>
            <a:ext cx="4929757" cy="248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Fluttering butterfly">
                <a:extLst>
                  <a:ext uri="{FF2B5EF4-FFF2-40B4-BE49-F238E27FC236}">
                    <a16:creationId xmlns:a16="http://schemas.microsoft.com/office/drawing/2014/main" id="{D0F204E5-C7F3-4354-8231-CF61A9F12F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3373927"/>
                  </p:ext>
                </p:extLst>
              </p:nvPr>
            </p:nvGraphicFramePr>
            <p:xfrm rot="21108366">
              <a:off x="2169616" y="2397775"/>
              <a:ext cx="2942091" cy="1528271"/>
            </p:xfrm>
            <a:graphic>
              <a:graphicData uri="http://schemas.microsoft.com/office/drawing/2017/model3d">
                <am3d:model3d r:embed="rId3">
                  <am3d:spPr>
                    <a:xfrm rot="21108366">
                      <a:off x="0" y="0"/>
                      <a:ext cx="2942091" cy="1528271"/>
                    </a:xfrm>
                    <a:prstGeom prst="rect">
                      <a:avLst/>
                    </a:prstGeom>
                  </am3d:spPr>
                  <am3d:camera>
                    <am3d:pos x="0" y="0" z="616404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00058" d="1000000"/>
                    <am3d:preTrans dx="0" dy="-7568672" dz="1798991"/>
                    <am3d:scale>
                      <am3d:sx n="1000000" d="1000000"/>
                      <am3d:sy n="1000000" d="1000000"/>
                      <am3d:sz n="1000000" d="1000000"/>
                    </am3d:scale>
                    <am3d:rot ax="599072" ay="1201763" az="2070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307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Fluttering butterfly">
                <a:extLst>
                  <a:ext uri="{FF2B5EF4-FFF2-40B4-BE49-F238E27FC236}">
                    <a16:creationId xmlns:a16="http://schemas.microsoft.com/office/drawing/2014/main" id="{D0F204E5-C7F3-4354-8231-CF61A9F12F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08366">
                <a:off x="2169616" y="2397775"/>
                <a:ext cx="2942091" cy="1528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Centipede">
                <a:extLst>
                  <a:ext uri="{FF2B5EF4-FFF2-40B4-BE49-F238E27FC236}">
                    <a16:creationId xmlns:a16="http://schemas.microsoft.com/office/drawing/2014/main" id="{0587A097-AB1A-4BF3-8555-91EAAF40EF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5115097"/>
                  </p:ext>
                </p:extLst>
              </p:nvPr>
            </p:nvGraphicFramePr>
            <p:xfrm rot="5671176">
              <a:off x="7148006" y="3623165"/>
              <a:ext cx="2123690" cy="1088451"/>
            </p:xfrm>
            <a:graphic>
              <a:graphicData uri="http://schemas.microsoft.com/office/drawing/2017/model3d">
                <am3d:model3d r:embed="rId6">
                  <am3d:spPr>
                    <a:xfrm rot="5671176">
                      <a:off x="0" y="0"/>
                      <a:ext cx="2123690" cy="1088451"/>
                    </a:xfrm>
                    <a:prstGeom prst="rect">
                      <a:avLst/>
                    </a:prstGeom>
                  </am3d:spPr>
                  <am3d:camera>
                    <am3d:pos x="0" y="0" z="489032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36575" d="1000000"/>
                    <am3d:preTrans dx="0" dy="-132827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884130" ay="-2512036" az="-21969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78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Centipede">
                <a:extLst>
                  <a:ext uri="{FF2B5EF4-FFF2-40B4-BE49-F238E27FC236}">
                    <a16:creationId xmlns:a16="http://schemas.microsoft.com/office/drawing/2014/main" id="{0587A097-AB1A-4BF3-8555-91EAAF40EF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671176">
                <a:off x="7148006" y="3623165"/>
                <a:ext cx="2123690" cy="10884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514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65311-2B1C-4DE1-8802-37340FEA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        </a:t>
            </a:r>
            <a:r>
              <a:rPr lang="cs-CZ" sz="3200" b="1" dirty="0"/>
              <a:t>Lenka Dobrovolná                                                 Karin Benešová                                       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9E8699-2A46-4A39-A645-729B17C3B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8190" y="1565011"/>
            <a:ext cx="3556309" cy="474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67BA7C-89FF-41AD-9456-99AF5F760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1179" r="-4552" b="17382"/>
          <a:stretch/>
        </p:blipFill>
        <p:spPr>
          <a:xfrm>
            <a:off x="6613864" y="2213866"/>
            <a:ext cx="4465467" cy="3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20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FC2A8-9714-4FA5-A285-078C06AD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       Ema</a:t>
            </a:r>
            <a:r>
              <a:rPr lang="cs-CZ" b="1" dirty="0"/>
              <a:t> </a:t>
            </a:r>
            <a:r>
              <a:rPr lang="cs-CZ" sz="3200" b="1" dirty="0"/>
              <a:t>Sýkorová</a:t>
            </a:r>
            <a:r>
              <a:rPr lang="cs-CZ" b="1" dirty="0"/>
              <a:t>                                 </a:t>
            </a:r>
            <a:r>
              <a:rPr lang="cs-CZ" sz="3200" b="1" dirty="0"/>
              <a:t>Nela Jarušková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774503-999D-475F-9D82-E406FEEA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477" y="2228285"/>
            <a:ext cx="4486319" cy="336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 model 9" descr="Flying bee">
                <a:extLst>
                  <a:ext uri="{FF2B5EF4-FFF2-40B4-BE49-F238E27FC236}">
                    <a16:creationId xmlns:a16="http://schemas.microsoft.com/office/drawing/2014/main" id="{06B5C7C1-E386-4408-A1C7-4FC9935AC9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0121767"/>
                  </p:ext>
                </p:extLst>
              </p:nvPr>
            </p:nvGraphicFramePr>
            <p:xfrm>
              <a:off x="9034111" y="864559"/>
              <a:ext cx="2300813" cy="239588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00813" cy="2395888"/>
                    </a:xfrm>
                    <a:prstGeom prst="rect">
                      <a:avLst/>
                    </a:prstGeom>
                  </am3d:spPr>
                  <am3d:camera>
                    <am3d:pos x="0" y="0" z="713541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141" d="1000000"/>
                    <am3d:preTrans dx="0" dy="-14821951" dz="-1683639"/>
                    <am3d:scale>
                      <am3d:sx n="1000000" d="1000000"/>
                      <am3d:sy n="1000000" d="1000000"/>
                      <am3d:sz n="1000000" d="1000000"/>
                    </am3d:scale>
                    <am3d:rot ax="5928440" ay="-3227983" az="-605211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466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 model 9" descr="Flying bee">
                <a:extLst>
                  <a:ext uri="{FF2B5EF4-FFF2-40B4-BE49-F238E27FC236}">
                    <a16:creationId xmlns:a16="http://schemas.microsoft.com/office/drawing/2014/main" id="{06B5C7C1-E386-4408-A1C7-4FC9935AC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4111" y="864559"/>
                <a:ext cx="2300813" cy="2395888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6">
            <a:extLst>
              <a:ext uri="{FF2B5EF4-FFF2-40B4-BE49-F238E27FC236}">
                <a16:creationId xmlns:a16="http://schemas.microsoft.com/office/drawing/2014/main" id="{6956E9C6-7CDC-4604-AE0B-B45C7BDB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37" y="2228286"/>
            <a:ext cx="4486320" cy="3355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139287B-53C5-410E-B699-610CAC91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045" y="2011681"/>
            <a:ext cx="9619336" cy="310185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27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4593F-B59F-41A5-AB65-E3A2C040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97" y="1850161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cs-CZ" sz="7200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3CD4AB-401F-452C-9961-66EE084B4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3303584"/>
            <a:ext cx="10753725" cy="376618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                 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Autor: Karolína Blahová</a:t>
            </a:r>
          </a:p>
        </p:txBody>
      </p:sp>
    </p:spTree>
    <p:extLst>
      <p:ext uri="{BB962C8B-B14F-4D97-AF65-F5344CB8AC3E}">
        <p14:creationId xmlns:p14="http://schemas.microsoft.com/office/powerpoint/2010/main" val="2018840749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e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TM03457491[[fn=Metropole]]</Template>
  <TotalTime>48</TotalTime>
  <Words>29</Words>
  <Application>Microsoft Office PowerPoint</Application>
  <PresentationFormat>Širokoúhlá obrazovka</PresentationFormat>
  <Paragraphs>5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Bahnschrift SemiLight Condensed</vt:lpstr>
      <vt:lpstr>Calibri Light</vt:lpstr>
      <vt:lpstr>Metropole</vt:lpstr>
      <vt:lpstr>Hmyzáci práce studentů 2. A 2022  </vt:lpstr>
      <vt:lpstr>        Lenka Dobrovolná                                                 Karin Benešová                                          </vt:lpstr>
      <vt:lpstr>       Ema Sýkorová                                 Nela Jarušková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Hmyz v květinách</dc:title>
  <dc:creator>Karolína Blahová</dc:creator>
  <cp:lastModifiedBy>Lenka Muchová</cp:lastModifiedBy>
  <cp:revision>9</cp:revision>
  <dcterms:created xsi:type="dcterms:W3CDTF">2024-10-09T07:19:09Z</dcterms:created>
  <dcterms:modified xsi:type="dcterms:W3CDTF">2025-01-17T12:23:03Z</dcterms:modified>
</cp:coreProperties>
</file>