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72" r:id="rId8"/>
    <p:sldId id="265" r:id="rId9"/>
    <p:sldId id="261" r:id="rId10"/>
    <p:sldId id="262" r:id="rId11"/>
    <p:sldId id="273" r:id="rId12"/>
    <p:sldId id="268" r:id="rId13"/>
    <p:sldId id="263" r:id="rId14"/>
    <p:sldId id="266" r:id="rId15"/>
    <p:sldId id="267" r:id="rId16"/>
    <p:sldId id="264" r:id="rId17"/>
    <p:sldId id="269" r:id="rId18"/>
    <p:sldId id="274" r:id="rId19"/>
    <p:sldId id="271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392943-A85A-45FE-9D33-69F140AF0C9D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D722C40F-50C6-45EC-A7D4-28D967D08606}">
      <dgm:prSet phldrT="[Text]"/>
      <dgm:spPr>
        <a:solidFill>
          <a:srgbClr val="0070C0"/>
        </a:solidFill>
      </dgm:spPr>
      <dgm:t>
        <a:bodyPr/>
        <a:lstStyle/>
        <a:p>
          <a:r>
            <a:rPr lang="cs-CZ" b="1" dirty="0" smtClean="0"/>
            <a:t>moc ve státě</a:t>
          </a:r>
          <a:endParaRPr lang="cs-CZ" b="1" dirty="0"/>
        </a:p>
      </dgm:t>
    </dgm:pt>
    <dgm:pt modelId="{8DF18963-29B1-4784-B11A-927C88D3B02E}" type="parTrans" cxnId="{7ED8E027-9DEF-4065-8C0E-501B6718BFFB}">
      <dgm:prSet/>
      <dgm:spPr/>
      <dgm:t>
        <a:bodyPr/>
        <a:lstStyle/>
        <a:p>
          <a:endParaRPr lang="cs-CZ"/>
        </a:p>
      </dgm:t>
    </dgm:pt>
    <dgm:pt modelId="{7C6BBB21-2C75-466A-93EB-B5494B157BB7}" type="sibTrans" cxnId="{7ED8E027-9DEF-4065-8C0E-501B6718BFFB}">
      <dgm:prSet/>
      <dgm:spPr/>
      <dgm:t>
        <a:bodyPr/>
        <a:lstStyle/>
        <a:p>
          <a:endParaRPr lang="cs-CZ"/>
        </a:p>
      </dgm:t>
    </dgm:pt>
    <dgm:pt modelId="{62D803DA-F6EF-4CEF-85ED-E27F4A6D46D0}">
      <dgm:prSet phldrT="[Text]"/>
      <dgm:spPr>
        <a:solidFill>
          <a:srgbClr val="002060"/>
        </a:solidFill>
      </dgm:spPr>
      <dgm:t>
        <a:bodyPr/>
        <a:lstStyle/>
        <a:p>
          <a:r>
            <a:rPr lang="cs-CZ" b="1" dirty="0" smtClean="0"/>
            <a:t>zákonodárná</a:t>
          </a:r>
          <a:endParaRPr lang="cs-CZ" b="1" dirty="0"/>
        </a:p>
      </dgm:t>
    </dgm:pt>
    <dgm:pt modelId="{A0EF8426-17E1-4784-BF3A-47B01EA9754C}" type="parTrans" cxnId="{DEF33746-79FC-478C-883B-FEC9E11B6C3E}">
      <dgm:prSet/>
      <dgm:spPr/>
      <dgm:t>
        <a:bodyPr/>
        <a:lstStyle/>
        <a:p>
          <a:endParaRPr lang="cs-CZ"/>
        </a:p>
      </dgm:t>
    </dgm:pt>
    <dgm:pt modelId="{7723F809-96E7-4C8A-88A0-B0DC562AB283}" type="sibTrans" cxnId="{DEF33746-79FC-478C-883B-FEC9E11B6C3E}">
      <dgm:prSet/>
      <dgm:spPr/>
      <dgm:t>
        <a:bodyPr/>
        <a:lstStyle/>
        <a:p>
          <a:endParaRPr lang="cs-CZ"/>
        </a:p>
      </dgm:t>
    </dgm:pt>
    <dgm:pt modelId="{21F4AF6A-7FB7-4E0D-BE14-C2297EBD0ECD}">
      <dgm:prSet phldrT="[Text]"/>
      <dgm:spPr>
        <a:solidFill>
          <a:srgbClr val="002060"/>
        </a:solidFill>
      </dgm:spPr>
      <dgm:t>
        <a:bodyPr/>
        <a:lstStyle/>
        <a:p>
          <a:r>
            <a:rPr lang="cs-CZ" b="1" dirty="0" smtClean="0"/>
            <a:t>výkonná</a:t>
          </a:r>
          <a:endParaRPr lang="cs-CZ" b="1" dirty="0"/>
        </a:p>
      </dgm:t>
    </dgm:pt>
    <dgm:pt modelId="{7165C276-40BB-4152-AC2B-CA4383A401CB}" type="parTrans" cxnId="{64C83AD2-07B1-453E-ABFB-64B3D14331CF}">
      <dgm:prSet/>
      <dgm:spPr/>
      <dgm:t>
        <a:bodyPr/>
        <a:lstStyle/>
        <a:p>
          <a:endParaRPr lang="cs-CZ"/>
        </a:p>
      </dgm:t>
    </dgm:pt>
    <dgm:pt modelId="{DD030340-D5D2-4810-9DF0-6A33B1AE8693}" type="sibTrans" cxnId="{64C83AD2-07B1-453E-ABFB-64B3D14331CF}">
      <dgm:prSet/>
      <dgm:spPr/>
      <dgm:t>
        <a:bodyPr/>
        <a:lstStyle/>
        <a:p>
          <a:endParaRPr lang="cs-CZ"/>
        </a:p>
      </dgm:t>
    </dgm:pt>
    <dgm:pt modelId="{1B1EC9D8-1740-4B6D-993F-A0C619941212}">
      <dgm:prSet phldrT="[Text]"/>
      <dgm:spPr>
        <a:solidFill>
          <a:srgbClr val="002060"/>
        </a:solidFill>
      </dgm:spPr>
      <dgm:t>
        <a:bodyPr/>
        <a:lstStyle/>
        <a:p>
          <a:r>
            <a:rPr lang="cs-CZ" b="1" dirty="0" smtClean="0"/>
            <a:t>soudní</a:t>
          </a:r>
          <a:endParaRPr lang="cs-CZ" b="1" dirty="0"/>
        </a:p>
      </dgm:t>
    </dgm:pt>
    <dgm:pt modelId="{022E0328-F9E9-4AF7-9FEC-2F2FC454083B}" type="parTrans" cxnId="{6DB392A1-5254-4456-8FC4-B497CF810B47}">
      <dgm:prSet/>
      <dgm:spPr/>
      <dgm:t>
        <a:bodyPr/>
        <a:lstStyle/>
        <a:p>
          <a:endParaRPr lang="cs-CZ"/>
        </a:p>
      </dgm:t>
    </dgm:pt>
    <dgm:pt modelId="{3DBD9643-3FAE-4009-B316-BB92EBEB870B}" type="sibTrans" cxnId="{6DB392A1-5254-4456-8FC4-B497CF810B47}">
      <dgm:prSet/>
      <dgm:spPr/>
      <dgm:t>
        <a:bodyPr/>
        <a:lstStyle/>
        <a:p>
          <a:endParaRPr lang="cs-CZ"/>
        </a:p>
      </dgm:t>
    </dgm:pt>
    <dgm:pt modelId="{7B1F557A-BD4F-429B-BAB0-6009C2F5B0A5}" type="pres">
      <dgm:prSet presAssocID="{A2392943-A85A-45FE-9D33-69F140AF0C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C5FB7649-94EB-4005-811D-93911D6D42C9}" type="pres">
      <dgm:prSet presAssocID="{D722C40F-50C6-45EC-A7D4-28D967D08606}" presName="hierRoot1" presStyleCnt="0">
        <dgm:presLayoutVars>
          <dgm:hierBranch val="init"/>
        </dgm:presLayoutVars>
      </dgm:prSet>
      <dgm:spPr/>
    </dgm:pt>
    <dgm:pt modelId="{FBF37E2E-859C-4C03-813A-7BA55666D357}" type="pres">
      <dgm:prSet presAssocID="{D722C40F-50C6-45EC-A7D4-28D967D08606}" presName="rootComposite1" presStyleCnt="0"/>
      <dgm:spPr/>
    </dgm:pt>
    <dgm:pt modelId="{B4C1DBA3-E3CA-4A98-A48E-C6AF107ADBBB}" type="pres">
      <dgm:prSet presAssocID="{D722C40F-50C6-45EC-A7D4-28D967D08606}" presName="rootText1" presStyleLbl="node0" presStyleIdx="0" presStyleCnt="1" custScaleX="155476" custLinFactNeighborX="0" custLinFactNeighborY="-517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88AF47E-27F5-499E-95FB-E21A5C1856F8}" type="pres">
      <dgm:prSet presAssocID="{D722C40F-50C6-45EC-A7D4-28D967D08606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1D4C838-B891-48DA-BA58-48447A197E4E}" type="pres">
      <dgm:prSet presAssocID="{D722C40F-50C6-45EC-A7D4-28D967D08606}" presName="hierChild2" presStyleCnt="0"/>
      <dgm:spPr/>
    </dgm:pt>
    <dgm:pt modelId="{0AC50E78-B637-4387-801C-89B65FB149AB}" type="pres">
      <dgm:prSet presAssocID="{A0EF8426-17E1-4784-BF3A-47B01EA9754C}" presName="Name37" presStyleLbl="parChTrans1D2" presStyleIdx="0" presStyleCnt="3"/>
      <dgm:spPr/>
      <dgm:t>
        <a:bodyPr/>
        <a:lstStyle/>
        <a:p>
          <a:endParaRPr lang="cs-CZ"/>
        </a:p>
      </dgm:t>
    </dgm:pt>
    <dgm:pt modelId="{114E7B53-132B-4A89-9F55-4A3A180178E5}" type="pres">
      <dgm:prSet presAssocID="{62D803DA-F6EF-4CEF-85ED-E27F4A6D46D0}" presName="hierRoot2" presStyleCnt="0">
        <dgm:presLayoutVars>
          <dgm:hierBranch val="init"/>
        </dgm:presLayoutVars>
      </dgm:prSet>
      <dgm:spPr/>
    </dgm:pt>
    <dgm:pt modelId="{76936A96-5711-494F-B979-0F9170A36BB5}" type="pres">
      <dgm:prSet presAssocID="{62D803DA-F6EF-4CEF-85ED-E27F4A6D46D0}" presName="rootComposite" presStyleCnt="0"/>
      <dgm:spPr/>
    </dgm:pt>
    <dgm:pt modelId="{36B506E9-E1D4-4FBC-A68D-121C6CDF709E}" type="pres">
      <dgm:prSet presAssocID="{62D803DA-F6EF-4CEF-85ED-E27F4A6D46D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9243F0F-81A1-4485-A245-831A7FDB6C52}" type="pres">
      <dgm:prSet presAssocID="{62D803DA-F6EF-4CEF-85ED-E27F4A6D46D0}" presName="rootConnector" presStyleLbl="node2" presStyleIdx="0" presStyleCnt="3"/>
      <dgm:spPr/>
      <dgm:t>
        <a:bodyPr/>
        <a:lstStyle/>
        <a:p>
          <a:endParaRPr lang="cs-CZ"/>
        </a:p>
      </dgm:t>
    </dgm:pt>
    <dgm:pt modelId="{AE101DA8-6E82-42BB-A801-F7A02B7C6085}" type="pres">
      <dgm:prSet presAssocID="{62D803DA-F6EF-4CEF-85ED-E27F4A6D46D0}" presName="hierChild4" presStyleCnt="0"/>
      <dgm:spPr/>
    </dgm:pt>
    <dgm:pt modelId="{59237266-EC2C-4EFB-BC03-C4C0B1AF22B8}" type="pres">
      <dgm:prSet presAssocID="{62D803DA-F6EF-4CEF-85ED-E27F4A6D46D0}" presName="hierChild5" presStyleCnt="0"/>
      <dgm:spPr/>
    </dgm:pt>
    <dgm:pt modelId="{55543470-61DE-4F72-86D2-E174784BCC73}" type="pres">
      <dgm:prSet presAssocID="{7165C276-40BB-4152-AC2B-CA4383A401CB}" presName="Name37" presStyleLbl="parChTrans1D2" presStyleIdx="1" presStyleCnt="3"/>
      <dgm:spPr/>
      <dgm:t>
        <a:bodyPr/>
        <a:lstStyle/>
        <a:p>
          <a:endParaRPr lang="cs-CZ"/>
        </a:p>
      </dgm:t>
    </dgm:pt>
    <dgm:pt modelId="{95CC5F7B-A3F0-4B18-93DB-A89163CE6CB4}" type="pres">
      <dgm:prSet presAssocID="{21F4AF6A-7FB7-4E0D-BE14-C2297EBD0ECD}" presName="hierRoot2" presStyleCnt="0">
        <dgm:presLayoutVars>
          <dgm:hierBranch val="init"/>
        </dgm:presLayoutVars>
      </dgm:prSet>
      <dgm:spPr/>
    </dgm:pt>
    <dgm:pt modelId="{44D1A9B1-B3B9-4327-A928-74475A21E569}" type="pres">
      <dgm:prSet presAssocID="{21F4AF6A-7FB7-4E0D-BE14-C2297EBD0ECD}" presName="rootComposite" presStyleCnt="0"/>
      <dgm:spPr/>
    </dgm:pt>
    <dgm:pt modelId="{4BE84D7C-FBC4-4ECD-A610-DAD95D964871}" type="pres">
      <dgm:prSet presAssocID="{21F4AF6A-7FB7-4E0D-BE14-C2297EBD0EC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038A0DD-0B56-4D1D-8284-994378859636}" type="pres">
      <dgm:prSet presAssocID="{21F4AF6A-7FB7-4E0D-BE14-C2297EBD0ECD}" presName="rootConnector" presStyleLbl="node2" presStyleIdx="1" presStyleCnt="3"/>
      <dgm:spPr/>
      <dgm:t>
        <a:bodyPr/>
        <a:lstStyle/>
        <a:p>
          <a:endParaRPr lang="cs-CZ"/>
        </a:p>
      </dgm:t>
    </dgm:pt>
    <dgm:pt modelId="{056013F3-8841-4F0D-920D-84FC3C5DB857}" type="pres">
      <dgm:prSet presAssocID="{21F4AF6A-7FB7-4E0D-BE14-C2297EBD0ECD}" presName="hierChild4" presStyleCnt="0"/>
      <dgm:spPr/>
    </dgm:pt>
    <dgm:pt modelId="{D09E079A-7C08-49A0-B5B1-F9C83271C453}" type="pres">
      <dgm:prSet presAssocID="{21F4AF6A-7FB7-4E0D-BE14-C2297EBD0ECD}" presName="hierChild5" presStyleCnt="0"/>
      <dgm:spPr/>
    </dgm:pt>
    <dgm:pt modelId="{58DAA15C-B396-4BAF-AE12-9A51CB4F9D59}" type="pres">
      <dgm:prSet presAssocID="{022E0328-F9E9-4AF7-9FEC-2F2FC454083B}" presName="Name37" presStyleLbl="parChTrans1D2" presStyleIdx="2" presStyleCnt="3"/>
      <dgm:spPr/>
      <dgm:t>
        <a:bodyPr/>
        <a:lstStyle/>
        <a:p>
          <a:endParaRPr lang="cs-CZ"/>
        </a:p>
      </dgm:t>
    </dgm:pt>
    <dgm:pt modelId="{12B10449-AF1C-4ABC-AC86-13CEEBCEE387}" type="pres">
      <dgm:prSet presAssocID="{1B1EC9D8-1740-4B6D-993F-A0C619941212}" presName="hierRoot2" presStyleCnt="0">
        <dgm:presLayoutVars>
          <dgm:hierBranch val="init"/>
        </dgm:presLayoutVars>
      </dgm:prSet>
      <dgm:spPr/>
    </dgm:pt>
    <dgm:pt modelId="{CE58D9D3-72A0-40CD-BE4C-C3A875E03EFF}" type="pres">
      <dgm:prSet presAssocID="{1B1EC9D8-1740-4B6D-993F-A0C619941212}" presName="rootComposite" presStyleCnt="0"/>
      <dgm:spPr/>
    </dgm:pt>
    <dgm:pt modelId="{9306AE7E-FEA6-4B87-9967-AC168769ED98}" type="pres">
      <dgm:prSet presAssocID="{1B1EC9D8-1740-4B6D-993F-A0C6199412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A613885-B299-4AF4-B1A5-48373C11E1A9}" type="pres">
      <dgm:prSet presAssocID="{1B1EC9D8-1740-4B6D-993F-A0C619941212}" presName="rootConnector" presStyleLbl="node2" presStyleIdx="2" presStyleCnt="3"/>
      <dgm:spPr/>
      <dgm:t>
        <a:bodyPr/>
        <a:lstStyle/>
        <a:p>
          <a:endParaRPr lang="cs-CZ"/>
        </a:p>
      </dgm:t>
    </dgm:pt>
    <dgm:pt modelId="{81704124-CF9F-4D90-8707-1C9723D563D6}" type="pres">
      <dgm:prSet presAssocID="{1B1EC9D8-1740-4B6D-993F-A0C619941212}" presName="hierChild4" presStyleCnt="0"/>
      <dgm:spPr/>
    </dgm:pt>
    <dgm:pt modelId="{E0AD3E5F-4A31-4A38-B99F-A88FAC1C104D}" type="pres">
      <dgm:prSet presAssocID="{1B1EC9D8-1740-4B6D-993F-A0C619941212}" presName="hierChild5" presStyleCnt="0"/>
      <dgm:spPr/>
    </dgm:pt>
    <dgm:pt modelId="{D79EA574-4EF9-4284-9E3A-6B9CC09DCE3A}" type="pres">
      <dgm:prSet presAssocID="{D722C40F-50C6-45EC-A7D4-28D967D08606}" presName="hierChild3" presStyleCnt="0"/>
      <dgm:spPr/>
    </dgm:pt>
  </dgm:ptLst>
  <dgm:cxnLst>
    <dgm:cxn modelId="{191E1D0C-6716-4586-8905-723B24FDB318}" type="presOf" srcId="{62D803DA-F6EF-4CEF-85ED-E27F4A6D46D0}" destId="{36B506E9-E1D4-4FBC-A68D-121C6CDF709E}" srcOrd="0" destOrd="0" presId="urn:microsoft.com/office/officeart/2005/8/layout/orgChart1"/>
    <dgm:cxn modelId="{7ED8E027-9DEF-4065-8C0E-501B6718BFFB}" srcId="{A2392943-A85A-45FE-9D33-69F140AF0C9D}" destId="{D722C40F-50C6-45EC-A7D4-28D967D08606}" srcOrd="0" destOrd="0" parTransId="{8DF18963-29B1-4784-B11A-927C88D3B02E}" sibTransId="{7C6BBB21-2C75-466A-93EB-B5494B157BB7}"/>
    <dgm:cxn modelId="{BDE24ACD-7FC9-4735-A52B-914024C6AF58}" type="presOf" srcId="{A2392943-A85A-45FE-9D33-69F140AF0C9D}" destId="{7B1F557A-BD4F-429B-BAB0-6009C2F5B0A5}" srcOrd="0" destOrd="0" presId="urn:microsoft.com/office/officeart/2005/8/layout/orgChart1"/>
    <dgm:cxn modelId="{64C83AD2-07B1-453E-ABFB-64B3D14331CF}" srcId="{D722C40F-50C6-45EC-A7D4-28D967D08606}" destId="{21F4AF6A-7FB7-4E0D-BE14-C2297EBD0ECD}" srcOrd="1" destOrd="0" parTransId="{7165C276-40BB-4152-AC2B-CA4383A401CB}" sibTransId="{DD030340-D5D2-4810-9DF0-6A33B1AE8693}"/>
    <dgm:cxn modelId="{DFDEEC85-24EA-49DF-AEAF-0D015502399C}" type="presOf" srcId="{022E0328-F9E9-4AF7-9FEC-2F2FC454083B}" destId="{58DAA15C-B396-4BAF-AE12-9A51CB4F9D59}" srcOrd="0" destOrd="0" presId="urn:microsoft.com/office/officeart/2005/8/layout/orgChart1"/>
    <dgm:cxn modelId="{6DB392A1-5254-4456-8FC4-B497CF810B47}" srcId="{D722C40F-50C6-45EC-A7D4-28D967D08606}" destId="{1B1EC9D8-1740-4B6D-993F-A0C619941212}" srcOrd="2" destOrd="0" parTransId="{022E0328-F9E9-4AF7-9FEC-2F2FC454083B}" sibTransId="{3DBD9643-3FAE-4009-B316-BB92EBEB870B}"/>
    <dgm:cxn modelId="{3D5C1302-5AD5-4EBE-AB50-A10177690033}" type="presOf" srcId="{7165C276-40BB-4152-AC2B-CA4383A401CB}" destId="{55543470-61DE-4F72-86D2-E174784BCC73}" srcOrd="0" destOrd="0" presId="urn:microsoft.com/office/officeart/2005/8/layout/orgChart1"/>
    <dgm:cxn modelId="{DEF33746-79FC-478C-883B-FEC9E11B6C3E}" srcId="{D722C40F-50C6-45EC-A7D4-28D967D08606}" destId="{62D803DA-F6EF-4CEF-85ED-E27F4A6D46D0}" srcOrd="0" destOrd="0" parTransId="{A0EF8426-17E1-4784-BF3A-47B01EA9754C}" sibTransId="{7723F809-96E7-4C8A-88A0-B0DC562AB283}"/>
    <dgm:cxn modelId="{0CFEE3F1-6363-4A00-8CDD-D0F3323978FC}" type="presOf" srcId="{D722C40F-50C6-45EC-A7D4-28D967D08606}" destId="{B4C1DBA3-E3CA-4A98-A48E-C6AF107ADBBB}" srcOrd="0" destOrd="0" presId="urn:microsoft.com/office/officeart/2005/8/layout/orgChart1"/>
    <dgm:cxn modelId="{A265B092-C00B-4B3A-AC3C-514C7D4869E3}" type="presOf" srcId="{D722C40F-50C6-45EC-A7D4-28D967D08606}" destId="{E88AF47E-27F5-499E-95FB-E21A5C1856F8}" srcOrd="1" destOrd="0" presId="urn:microsoft.com/office/officeart/2005/8/layout/orgChart1"/>
    <dgm:cxn modelId="{A6B69D76-28FB-4EA8-BDC3-2B10C2CE9ED1}" type="presOf" srcId="{1B1EC9D8-1740-4B6D-993F-A0C619941212}" destId="{9306AE7E-FEA6-4B87-9967-AC168769ED98}" srcOrd="0" destOrd="0" presId="urn:microsoft.com/office/officeart/2005/8/layout/orgChart1"/>
    <dgm:cxn modelId="{8D25D58E-A9AA-4026-A88B-E7579BB0DA25}" type="presOf" srcId="{1B1EC9D8-1740-4B6D-993F-A0C619941212}" destId="{4A613885-B299-4AF4-B1A5-48373C11E1A9}" srcOrd="1" destOrd="0" presId="urn:microsoft.com/office/officeart/2005/8/layout/orgChart1"/>
    <dgm:cxn modelId="{B43B2B9F-3F4D-430E-8AF9-22E499A54994}" type="presOf" srcId="{A0EF8426-17E1-4784-BF3A-47B01EA9754C}" destId="{0AC50E78-B637-4387-801C-89B65FB149AB}" srcOrd="0" destOrd="0" presId="urn:microsoft.com/office/officeart/2005/8/layout/orgChart1"/>
    <dgm:cxn modelId="{BAB3A8C3-DCA7-4E19-8F5E-F1E07C440D02}" type="presOf" srcId="{62D803DA-F6EF-4CEF-85ED-E27F4A6D46D0}" destId="{59243F0F-81A1-4485-A245-831A7FDB6C52}" srcOrd="1" destOrd="0" presId="urn:microsoft.com/office/officeart/2005/8/layout/orgChart1"/>
    <dgm:cxn modelId="{E66035DC-E791-4DF9-AC78-A66419FB56D5}" type="presOf" srcId="{21F4AF6A-7FB7-4E0D-BE14-C2297EBD0ECD}" destId="{4BE84D7C-FBC4-4ECD-A610-DAD95D964871}" srcOrd="0" destOrd="0" presId="urn:microsoft.com/office/officeart/2005/8/layout/orgChart1"/>
    <dgm:cxn modelId="{45785210-D169-43DB-9F65-973B90F6E4D7}" type="presOf" srcId="{21F4AF6A-7FB7-4E0D-BE14-C2297EBD0ECD}" destId="{5038A0DD-0B56-4D1D-8284-994378859636}" srcOrd="1" destOrd="0" presId="urn:microsoft.com/office/officeart/2005/8/layout/orgChart1"/>
    <dgm:cxn modelId="{43187E61-571B-48B7-8E05-739A1D88D452}" type="presParOf" srcId="{7B1F557A-BD4F-429B-BAB0-6009C2F5B0A5}" destId="{C5FB7649-94EB-4005-811D-93911D6D42C9}" srcOrd="0" destOrd="0" presId="urn:microsoft.com/office/officeart/2005/8/layout/orgChart1"/>
    <dgm:cxn modelId="{5A16C402-A81C-4060-8805-1F5F26209373}" type="presParOf" srcId="{C5FB7649-94EB-4005-811D-93911D6D42C9}" destId="{FBF37E2E-859C-4C03-813A-7BA55666D357}" srcOrd="0" destOrd="0" presId="urn:microsoft.com/office/officeart/2005/8/layout/orgChart1"/>
    <dgm:cxn modelId="{D73336AC-2E10-47C8-96BE-E4C80A91E32E}" type="presParOf" srcId="{FBF37E2E-859C-4C03-813A-7BA55666D357}" destId="{B4C1DBA3-E3CA-4A98-A48E-C6AF107ADBBB}" srcOrd="0" destOrd="0" presId="urn:microsoft.com/office/officeart/2005/8/layout/orgChart1"/>
    <dgm:cxn modelId="{EEA2950A-E803-4F53-B340-F97F3384264B}" type="presParOf" srcId="{FBF37E2E-859C-4C03-813A-7BA55666D357}" destId="{E88AF47E-27F5-499E-95FB-E21A5C1856F8}" srcOrd="1" destOrd="0" presId="urn:microsoft.com/office/officeart/2005/8/layout/orgChart1"/>
    <dgm:cxn modelId="{C84F168A-A854-4168-B8BC-6FA37D781FF0}" type="presParOf" srcId="{C5FB7649-94EB-4005-811D-93911D6D42C9}" destId="{81D4C838-B891-48DA-BA58-48447A197E4E}" srcOrd="1" destOrd="0" presId="urn:microsoft.com/office/officeart/2005/8/layout/orgChart1"/>
    <dgm:cxn modelId="{2D97FCA1-4462-4E76-B0D6-2334715CCE1E}" type="presParOf" srcId="{81D4C838-B891-48DA-BA58-48447A197E4E}" destId="{0AC50E78-B637-4387-801C-89B65FB149AB}" srcOrd="0" destOrd="0" presId="urn:microsoft.com/office/officeart/2005/8/layout/orgChart1"/>
    <dgm:cxn modelId="{525BFB35-AAC8-449D-B8C8-E856597B0810}" type="presParOf" srcId="{81D4C838-B891-48DA-BA58-48447A197E4E}" destId="{114E7B53-132B-4A89-9F55-4A3A180178E5}" srcOrd="1" destOrd="0" presId="urn:microsoft.com/office/officeart/2005/8/layout/orgChart1"/>
    <dgm:cxn modelId="{41746B5D-EB1A-4DCE-884F-8431ED56BFC8}" type="presParOf" srcId="{114E7B53-132B-4A89-9F55-4A3A180178E5}" destId="{76936A96-5711-494F-B979-0F9170A36BB5}" srcOrd="0" destOrd="0" presId="urn:microsoft.com/office/officeart/2005/8/layout/orgChart1"/>
    <dgm:cxn modelId="{E6C79927-30B3-42A3-A3D3-8D826ADA49EE}" type="presParOf" srcId="{76936A96-5711-494F-B979-0F9170A36BB5}" destId="{36B506E9-E1D4-4FBC-A68D-121C6CDF709E}" srcOrd="0" destOrd="0" presId="urn:microsoft.com/office/officeart/2005/8/layout/orgChart1"/>
    <dgm:cxn modelId="{E63D045B-A93D-4B03-BF7B-742BD5FEC412}" type="presParOf" srcId="{76936A96-5711-494F-B979-0F9170A36BB5}" destId="{59243F0F-81A1-4485-A245-831A7FDB6C52}" srcOrd="1" destOrd="0" presId="urn:microsoft.com/office/officeart/2005/8/layout/orgChart1"/>
    <dgm:cxn modelId="{44B5561A-5C99-4C07-A6FA-6CA9E23371F7}" type="presParOf" srcId="{114E7B53-132B-4A89-9F55-4A3A180178E5}" destId="{AE101DA8-6E82-42BB-A801-F7A02B7C6085}" srcOrd="1" destOrd="0" presId="urn:microsoft.com/office/officeart/2005/8/layout/orgChart1"/>
    <dgm:cxn modelId="{014E5045-D73C-44DB-8EAB-FF1083D7D4DC}" type="presParOf" srcId="{114E7B53-132B-4A89-9F55-4A3A180178E5}" destId="{59237266-EC2C-4EFB-BC03-C4C0B1AF22B8}" srcOrd="2" destOrd="0" presId="urn:microsoft.com/office/officeart/2005/8/layout/orgChart1"/>
    <dgm:cxn modelId="{3365E69D-9216-4FB0-B793-3096ED00F471}" type="presParOf" srcId="{81D4C838-B891-48DA-BA58-48447A197E4E}" destId="{55543470-61DE-4F72-86D2-E174784BCC73}" srcOrd="2" destOrd="0" presId="urn:microsoft.com/office/officeart/2005/8/layout/orgChart1"/>
    <dgm:cxn modelId="{C3D6D44C-5794-4139-BE83-81289E1701D6}" type="presParOf" srcId="{81D4C838-B891-48DA-BA58-48447A197E4E}" destId="{95CC5F7B-A3F0-4B18-93DB-A89163CE6CB4}" srcOrd="3" destOrd="0" presId="urn:microsoft.com/office/officeart/2005/8/layout/orgChart1"/>
    <dgm:cxn modelId="{0C304E7B-A969-4819-A388-9B2E30AD8704}" type="presParOf" srcId="{95CC5F7B-A3F0-4B18-93DB-A89163CE6CB4}" destId="{44D1A9B1-B3B9-4327-A928-74475A21E569}" srcOrd="0" destOrd="0" presId="urn:microsoft.com/office/officeart/2005/8/layout/orgChart1"/>
    <dgm:cxn modelId="{7C725E83-D68A-4F87-92E4-D159A40F26AC}" type="presParOf" srcId="{44D1A9B1-B3B9-4327-A928-74475A21E569}" destId="{4BE84D7C-FBC4-4ECD-A610-DAD95D964871}" srcOrd="0" destOrd="0" presId="urn:microsoft.com/office/officeart/2005/8/layout/orgChart1"/>
    <dgm:cxn modelId="{AC5D7C1B-7111-4647-8AFC-2A4A26E14186}" type="presParOf" srcId="{44D1A9B1-B3B9-4327-A928-74475A21E569}" destId="{5038A0DD-0B56-4D1D-8284-994378859636}" srcOrd="1" destOrd="0" presId="urn:microsoft.com/office/officeart/2005/8/layout/orgChart1"/>
    <dgm:cxn modelId="{C6274FE3-940A-4486-8825-8858858EA87F}" type="presParOf" srcId="{95CC5F7B-A3F0-4B18-93DB-A89163CE6CB4}" destId="{056013F3-8841-4F0D-920D-84FC3C5DB857}" srcOrd="1" destOrd="0" presId="urn:microsoft.com/office/officeart/2005/8/layout/orgChart1"/>
    <dgm:cxn modelId="{4137B3E4-2EBF-466A-A85C-8C904814F829}" type="presParOf" srcId="{95CC5F7B-A3F0-4B18-93DB-A89163CE6CB4}" destId="{D09E079A-7C08-49A0-B5B1-F9C83271C453}" srcOrd="2" destOrd="0" presId="urn:microsoft.com/office/officeart/2005/8/layout/orgChart1"/>
    <dgm:cxn modelId="{3621B0F7-4A05-41C0-A6F4-D87C33CF779C}" type="presParOf" srcId="{81D4C838-B891-48DA-BA58-48447A197E4E}" destId="{58DAA15C-B396-4BAF-AE12-9A51CB4F9D59}" srcOrd="4" destOrd="0" presId="urn:microsoft.com/office/officeart/2005/8/layout/orgChart1"/>
    <dgm:cxn modelId="{65CF3E49-280B-455A-8323-FDD3B2760755}" type="presParOf" srcId="{81D4C838-B891-48DA-BA58-48447A197E4E}" destId="{12B10449-AF1C-4ABC-AC86-13CEEBCEE387}" srcOrd="5" destOrd="0" presId="urn:microsoft.com/office/officeart/2005/8/layout/orgChart1"/>
    <dgm:cxn modelId="{BF1CB304-E2B6-428B-A7A6-7CD0E49D5F74}" type="presParOf" srcId="{12B10449-AF1C-4ABC-AC86-13CEEBCEE387}" destId="{CE58D9D3-72A0-40CD-BE4C-C3A875E03EFF}" srcOrd="0" destOrd="0" presId="urn:microsoft.com/office/officeart/2005/8/layout/orgChart1"/>
    <dgm:cxn modelId="{4BC03624-59F5-4446-BBA5-E775EEB36EF7}" type="presParOf" srcId="{CE58D9D3-72A0-40CD-BE4C-C3A875E03EFF}" destId="{9306AE7E-FEA6-4B87-9967-AC168769ED98}" srcOrd="0" destOrd="0" presId="urn:microsoft.com/office/officeart/2005/8/layout/orgChart1"/>
    <dgm:cxn modelId="{B8D87DB3-2AA9-44E7-B4C5-4C3992B151DF}" type="presParOf" srcId="{CE58D9D3-72A0-40CD-BE4C-C3A875E03EFF}" destId="{4A613885-B299-4AF4-B1A5-48373C11E1A9}" srcOrd="1" destOrd="0" presId="urn:microsoft.com/office/officeart/2005/8/layout/orgChart1"/>
    <dgm:cxn modelId="{3CCEEE5B-9A21-45BF-A4DF-3B55A7150917}" type="presParOf" srcId="{12B10449-AF1C-4ABC-AC86-13CEEBCEE387}" destId="{81704124-CF9F-4D90-8707-1C9723D563D6}" srcOrd="1" destOrd="0" presId="urn:microsoft.com/office/officeart/2005/8/layout/orgChart1"/>
    <dgm:cxn modelId="{C4E6DE03-CC9A-4B6B-B5BF-E1590C2FDA75}" type="presParOf" srcId="{12B10449-AF1C-4ABC-AC86-13CEEBCEE387}" destId="{E0AD3E5F-4A31-4A38-B99F-A88FAC1C104D}" srcOrd="2" destOrd="0" presId="urn:microsoft.com/office/officeart/2005/8/layout/orgChart1"/>
    <dgm:cxn modelId="{D608ACC2-C584-4979-AAD0-448A0CF38535}" type="presParOf" srcId="{C5FB7649-94EB-4005-811D-93911D6D42C9}" destId="{D79EA574-4EF9-4284-9E3A-6B9CC09DCE3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AA15C-B396-4BAF-AE12-9A51CB4F9D59}">
      <dsp:nvSpPr>
        <dsp:cNvPr id="0" name=""/>
        <dsp:cNvSpPr/>
      </dsp:nvSpPr>
      <dsp:spPr>
        <a:xfrm>
          <a:off x="3672408" y="1127124"/>
          <a:ext cx="2598255" cy="1006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1087"/>
              </a:lnTo>
              <a:lnTo>
                <a:pt x="2598255" y="781087"/>
              </a:lnTo>
              <a:lnTo>
                <a:pt x="2598255" y="100655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43470-61DE-4F72-86D2-E174784BCC73}">
      <dsp:nvSpPr>
        <dsp:cNvPr id="0" name=""/>
        <dsp:cNvSpPr/>
      </dsp:nvSpPr>
      <dsp:spPr>
        <a:xfrm>
          <a:off x="3626688" y="1127124"/>
          <a:ext cx="91440" cy="1006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655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0E78-B637-4387-801C-89B65FB149AB}">
      <dsp:nvSpPr>
        <dsp:cNvPr id="0" name=""/>
        <dsp:cNvSpPr/>
      </dsp:nvSpPr>
      <dsp:spPr>
        <a:xfrm>
          <a:off x="1074152" y="1127124"/>
          <a:ext cx="2598255" cy="1006555"/>
        </a:xfrm>
        <a:custGeom>
          <a:avLst/>
          <a:gdLst/>
          <a:ahLst/>
          <a:cxnLst/>
          <a:rect l="0" t="0" r="0" b="0"/>
          <a:pathLst>
            <a:path>
              <a:moveTo>
                <a:pt x="2598255" y="0"/>
              </a:moveTo>
              <a:lnTo>
                <a:pt x="2598255" y="781087"/>
              </a:lnTo>
              <a:lnTo>
                <a:pt x="0" y="781087"/>
              </a:lnTo>
              <a:lnTo>
                <a:pt x="0" y="1006555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1DBA3-E3CA-4A98-A48E-C6AF107ADBBB}">
      <dsp:nvSpPr>
        <dsp:cNvPr id="0" name=""/>
        <dsp:cNvSpPr/>
      </dsp:nvSpPr>
      <dsp:spPr>
        <a:xfrm>
          <a:off x="2003125" y="53465"/>
          <a:ext cx="3338565" cy="1073659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moc ve státě</a:t>
          </a:r>
          <a:endParaRPr lang="cs-CZ" sz="2900" b="1" kern="1200" dirty="0"/>
        </a:p>
      </dsp:txBody>
      <dsp:txXfrm>
        <a:off x="2003125" y="53465"/>
        <a:ext cx="3338565" cy="1073659"/>
      </dsp:txXfrm>
    </dsp:sp>
    <dsp:sp modelId="{36B506E9-E1D4-4FBC-A68D-121C6CDF709E}">
      <dsp:nvSpPr>
        <dsp:cNvPr id="0" name=""/>
        <dsp:cNvSpPr/>
      </dsp:nvSpPr>
      <dsp:spPr>
        <a:xfrm>
          <a:off x="493" y="2133680"/>
          <a:ext cx="2147318" cy="1073659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zákonodárná</a:t>
          </a:r>
          <a:endParaRPr lang="cs-CZ" sz="2900" b="1" kern="1200" dirty="0"/>
        </a:p>
      </dsp:txBody>
      <dsp:txXfrm>
        <a:off x="493" y="2133680"/>
        <a:ext cx="2147318" cy="1073659"/>
      </dsp:txXfrm>
    </dsp:sp>
    <dsp:sp modelId="{4BE84D7C-FBC4-4ECD-A610-DAD95D964871}">
      <dsp:nvSpPr>
        <dsp:cNvPr id="0" name=""/>
        <dsp:cNvSpPr/>
      </dsp:nvSpPr>
      <dsp:spPr>
        <a:xfrm>
          <a:off x="2598748" y="2133680"/>
          <a:ext cx="2147318" cy="1073659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výkonná</a:t>
          </a:r>
          <a:endParaRPr lang="cs-CZ" sz="2900" b="1" kern="1200" dirty="0"/>
        </a:p>
      </dsp:txBody>
      <dsp:txXfrm>
        <a:off x="2598748" y="2133680"/>
        <a:ext cx="2147318" cy="1073659"/>
      </dsp:txXfrm>
    </dsp:sp>
    <dsp:sp modelId="{9306AE7E-FEA6-4B87-9967-AC168769ED98}">
      <dsp:nvSpPr>
        <dsp:cNvPr id="0" name=""/>
        <dsp:cNvSpPr/>
      </dsp:nvSpPr>
      <dsp:spPr>
        <a:xfrm>
          <a:off x="5197004" y="2133680"/>
          <a:ext cx="2147318" cy="1073659"/>
        </a:xfrm>
        <a:prstGeom prst="rect">
          <a:avLst/>
        </a:prstGeom>
        <a:solidFill>
          <a:srgbClr val="002060"/>
        </a:soli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900" b="1" kern="1200" dirty="0" smtClean="0"/>
            <a:t>soudní</a:t>
          </a:r>
          <a:endParaRPr lang="cs-CZ" sz="2900" b="1" kern="1200" dirty="0"/>
        </a:p>
      </dsp:txBody>
      <dsp:txXfrm>
        <a:off x="5197004" y="2133680"/>
        <a:ext cx="2147318" cy="107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F9BE2-0E45-457E-9083-977C23D424BF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B9A82-8F8A-403E-BAA6-D71E681A21E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48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B9A82-8F8A-403E-BAA6-D71E681A21E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4807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648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5875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7476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852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9772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595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415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62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41353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8397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411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DC188-EA75-405F-904C-2816ABDF1BD2}" type="datetimeFigureOut">
              <a:rPr lang="cs-CZ" smtClean="0"/>
              <a:t>7. 4. 2014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7514-8130-49FA-853E-FBCF6BAAB1E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846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1196752"/>
            <a:ext cx="8062664" cy="1972816"/>
          </a:xfrm>
        </p:spPr>
        <p:txBody>
          <a:bodyPr>
            <a:noAutofit/>
          </a:bodyPr>
          <a:lstStyle/>
          <a:p>
            <a:r>
              <a:rPr lang="cs-CZ" sz="6600" dirty="0" smtClean="0">
                <a:solidFill>
                  <a:srgbClr val="002060"/>
                </a:solidFill>
                <a:latin typeface="Showcard Gothic" pitchFamily="82" charset="0"/>
              </a:rPr>
              <a:t>ZÁKONODÁRNÁ</a:t>
            </a:r>
            <a:r>
              <a:rPr lang="cs-CZ" sz="6000" dirty="0" smtClean="0">
                <a:solidFill>
                  <a:srgbClr val="002060"/>
                </a:solidFill>
                <a:latin typeface="Showcard Gothic" pitchFamily="82" charset="0"/>
              </a:rPr>
              <a:t> MOC</a:t>
            </a:r>
            <a:endParaRPr lang="cs-CZ" sz="6000" dirty="0">
              <a:solidFill>
                <a:srgbClr val="002060"/>
              </a:solidFill>
              <a:latin typeface="Showcard Gothic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04248" y="6309320"/>
            <a:ext cx="2128370" cy="457200"/>
          </a:xfrm>
        </p:spPr>
        <p:txBody>
          <a:bodyPr>
            <a:noAutofit/>
          </a:bodyPr>
          <a:lstStyle/>
          <a:p>
            <a:pPr algn="l"/>
            <a:r>
              <a:rPr lang="cs-CZ" sz="21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Jana Karásková</a:t>
            </a:r>
            <a:endParaRPr lang="cs-CZ" sz="2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99592" y="2780928"/>
            <a:ext cx="7408333" cy="3450696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vydávány kandidátní listiny</a:t>
            </a:r>
          </a:p>
          <a:p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tisk hlasovacích lístků (číslo strany, název strany, údaje o kandidátech)</a:t>
            </a:r>
          </a:p>
          <a:p>
            <a:r>
              <a:rPr lang="cs-CZ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volič zvolí jen 1 kandidátní listinu, může označit kandidáty, kterým chce dát preferenční hlasy</a:t>
            </a:r>
            <a:endParaRPr lang="cs-CZ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2060"/>
                </a:solidFill>
                <a:latin typeface="Arial Black" pitchFamily="34" charset="0"/>
              </a:rPr>
              <a:t>Volby do poslanecké sněmovny</a:t>
            </a:r>
            <a:endParaRPr lang="cs-CZ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9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polečnou </a:t>
            </a:r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schůzi komor svolává předseda 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PS</a:t>
            </a:r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Jan Hamáček (ČSSD)</a:t>
            </a:r>
            <a:endParaRPr 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asedání </a:t>
            </a:r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komor jsou 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stálá</a:t>
            </a:r>
            <a:endParaRPr 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omory </a:t>
            </a:r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jsou způsobilé se usnášet za přítomnosti </a:t>
            </a:r>
          </a:p>
          <a:p>
            <a:pPr marL="0" indent="0">
              <a:buNone/>
            </a:pPr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alespoň </a:t>
            </a:r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1/3 svých 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členů </a:t>
            </a:r>
            <a:endParaRPr lang="cs-CZ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přijetí usnesení komory je třeba souhlasu </a:t>
            </a:r>
          </a:p>
          <a:p>
            <a:pPr marL="0" indent="0">
              <a:buNone/>
            </a:pPr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cs-CZ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nadpoloviční většiny přítomných </a:t>
            </a:r>
            <a:r>
              <a:rPr lang="cs-CZ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poslanců</a:t>
            </a:r>
            <a:endParaRPr lang="cs-CZ" sz="25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latin typeface="Arial Black" pitchFamily="34" charset="0"/>
              </a:rPr>
              <a:t>Zasedání</a:t>
            </a:r>
            <a:r>
              <a:rPr lang="cs-CZ" b="1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cs-CZ" b="1" dirty="0" smtClean="0">
                <a:solidFill>
                  <a:srgbClr val="002060"/>
                </a:solidFill>
                <a:latin typeface="Arial Black" pitchFamily="34" charset="0"/>
              </a:rPr>
              <a:t>komor</a:t>
            </a:r>
            <a:endParaRPr lang="cs-CZ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6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radio.cz/pictures/r/stat/poslanecka_snemov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42" y="862220"/>
            <a:ext cx="4032448" cy="53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4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16428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20688"/>
            <a:ext cx="74888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esignportal.cz/obrazek/poslanecka_snemovna_logo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3765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87624" y="5628278"/>
            <a:ext cx="2531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Oldřich Kulhánek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331640" y="375047"/>
            <a:ext cx="5668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Logo poslanecké sněmovny</a:t>
            </a:r>
            <a:endParaRPr lang="cs-C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3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64643"/>
              </p:ext>
            </p:extLst>
          </p:nvPr>
        </p:nvGraphicFramePr>
        <p:xfrm>
          <a:off x="539552" y="1772816"/>
          <a:ext cx="8229600" cy="2926080"/>
        </p:xfrm>
        <a:graphic>
          <a:graphicData uri="http://schemas.openxmlformats.org/drawingml/2006/table">
            <a:tbl>
              <a:tblPr/>
              <a:tblGrid>
                <a:gridCol w="1306488"/>
                <a:gridCol w="4179912"/>
                <a:gridCol w="27432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Poslanecký klub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Počet </a:t>
                      </a:r>
                      <a:r>
                        <a:rPr lang="cs-CZ" b="0" dirty="0" smtClean="0"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</a:rPr>
                        <a:t>křesel</a:t>
                      </a:r>
                      <a:endParaRPr lang="cs-CZ" b="0" dirty="0">
                        <a:solidFill>
                          <a:srgbClr val="00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ČSSD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F91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 2011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KSČM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TOP 09</a:t>
                      </a:r>
                      <a:r>
                        <a:rPr lang="cs-CZ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ODS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B8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Úsvit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cs-CZ" dirty="0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KDU-ČSL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lang="cs-CZ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08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4040188" cy="639762"/>
          </a:xfrm>
        </p:spPr>
        <p:txBody>
          <a:bodyPr>
            <a:normAutofit/>
          </a:bodyPr>
          <a:lstStyle/>
          <a:p>
            <a:r>
              <a:rPr lang="cs-CZ" b="0" dirty="0" smtClean="0">
                <a:solidFill>
                  <a:srgbClr val="002060"/>
                </a:solidFill>
                <a:latin typeface="Arial Black" pitchFamily="34" charset="0"/>
              </a:rPr>
              <a:t>Pravice</a:t>
            </a:r>
            <a:r>
              <a:rPr lang="cs-CZ" b="0" dirty="0" smtClean="0">
                <a:latin typeface="Arial Black" pitchFamily="34" charset="0"/>
              </a:rPr>
              <a:t>			</a:t>
            </a:r>
            <a:endParaRPr lang="cs-CZ" b="0" dirty="0">
              <a:latin typeface="Arial Black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104456" cy="4104456"/>
          </a:xfrm>
        </p:spPr>
        <p:txBody>
          <a:bodyPr/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podpora podnikání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minimální role státu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rovnost příležitostí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důraz na individualitu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trh se řídí sám (regulace státu není třeba)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ekonomické priority – snížení inflace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snaha o různost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55369" y="692696"/>
            <a:ext cx="4041775" cy="639762"/>
          </a:xfrm>
        </p:spPr>
        <p:txBody>
          <a:bodyPr/>
          <a:lstStyle/>
          <a:p>
            <a:r>
              <a:rPr lang="cs-CZ" dirty="0" smtClean="0">
                <a:solidFill>
                  <a:srgbClr val="002060"/>
                </a:solidFill>
                <a:latin typeface="Arial Black" pitchFamily="34" charset="0"/>
              </a:rPr>
              <a:t>Levice</a:t>
            </a:r>
            <a:endParaRPr lang="cs-CZ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4008" y="1628800"/>
            <a:ext cx="4104456" cy="417646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sociální podpora </a:t>
            </a:r>
          </a:p>
          <a:p>
            <a:pPr marL="0" indent="0"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  a sociální zabezpečení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silně sociální stát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rovnost výsledků (stírání rozdílů)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regulace trhu – </a:t>
            </a:r>
            <a:r>
              <a:rPr lang="cs-CZ" smtClean="0">
                <a:latin typeface="Arial" pitchFamily="34" charset="0"/>
                <a:cs typeface="Arial" pitchFamily="34" charset="0"/>
              </a:rPr>
              <a:t>zásahy státu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do ekonomiky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ekonomické priority – odstranění nezaměstnanosti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snaha o splynutí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7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467544" y="62068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 smtClean="0">
                <a:solidFill>
                  <a:srgbClr val="002060"/>
                </a:solidFill>
              </a:rPr>
              <a:t>Děkuji za pozornost!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18810"/>
            <a:ext cx="6708236" cy="503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  <a:latin typeface="Arial Black" pitchFamily="34" charset="0"/>
              </a:rPr>
              <a:t>Rozdělení státní moci</a:t>
            </a:r>
            <a:endParaRPr lang="cs-CZ" dirty="0">
              <a:latin typeface="Arial Black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4854050"/>
              </p:ext>
            </p:extLst>
          </p:nvPr>
        </p:nvGraphicFramePr>
        <p:xfrm>
          <a:off x="1043608" y="2780928"/>
          <a:ext cx="734481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91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2564904"/>
            <a:ext cx="7408333" cy="3450696"/>
          </a:xfrm>
        </p:spPr>
        <p:txBody>
          <a:bodyPr>
            <a:normAutofit fontScale="77500" lnSpcReduction="20000"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legislativa</a:t>
            </a:r>
          </a:p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vytváření </a:t>
            </a:r>
            <a:r>
              <a:rPr lang="cs-CZ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a </a:t>
            </a:r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schvalování zákonů</a:t>
            </a:r>
          </a:p>
          <a:p>
            <a:r>
              <a:rPr lang="cs-CZ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v ČR má moc zákonodárnou </a:t>
            </a:r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parlament</a:t>
            </a:r>
          </a:p>
          <a:p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v </a:t>
            </a:r>
            <a:r>
              <a:rPr lang="cs-CZ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ČR </a:t>
            </a:r>
            <a:r>
              <a:rPr lang="cs-CZ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dvoukomorový parlament</a:t>
            </a:r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:</a:t>
            </a:r>
          </a:p>
          <a:p>
            <a:pPr lvl="1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Poslanecká sněmovna</a:t>
            </a:r>
          </a:p>
          <a:p>
            <a:pPr lvl="1"/>
            <a:r>
              <a:rPr lang="cs-CZ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Wingdings"/>
              </a:rPr>
              <a:t>Senát</a:t>
            </a:r>
            <a:endParaRPr lang="cs-CZ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/>
            <a:endParaRPr lang="cs-CZ" dirty="0">
              <a:solidFill>
                <a:schemeClr val="tx1"/>
              </a:solidFill>
              <a:sym typeface="Wingdings"/>
            </a:endParaRP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  <a:latin typeface="Arial Black" pitchFamily="34" charset="0"/>
              </a:rPr>
              <a:t>Zákonodárná moc</a:t>
            </a:r>
            <a:endParaRPr lang="cs-CZ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889039" y="2204862"/>
            <a:ext cx="3338565" cy="1073659"/>
            <a:chOff x="2003125" y="53465"/>
            <a:chExt cx="3338565" cy="107365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Obdélník 2"/>
            <p:cNvSpPr/>
            <p:nvPr/>
          </p:nvSpPr>
          <p:spPr>
            <a:xfrm>
              <a:off x="2003125" y="53465"/>
              <a:ext cx="3338565" cy="1073659"/>
            </a:xfrm>
            <a:prstGeom prst="rect">
              <a:avLst/>
            </a:prstGeom>
            <a:solidFill>
              <a:srgbClr val="0070C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bdélník 3"/>
            <p:cNvSpPr/>
            <p:nvPr/>
          </p:nvSpPr>
          <p:spPr>
            <a:xfrm>
              <a:off x="2003125" y="53465"/>
              <a:ext cx="3338565" cy="10736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3000" b="1" dirty="0" smtClean="0"/>
                <a:t>Parlament</a:t>
              </a:r>
              <a:endParaRPr lang="cs-CZ" sz="3000" b="1" kern="1200" dirty="0"/>
            </a:p>
          </p:txBody>
        </p:sp>
      </p:grpSp>
      <p:sp>
        <p:nvSpPr>
          <p:cNvPr id="5" name="Přímá spojnice 3"/>
          <p:cNvSpPr/>
          <p:nvPr/>
        </p:nvSpPr>
        <p:spPr>
          <a:xfrm>
            <a:off x="4558322" y="3278523"/>
            <a:ext cx="2598255" cy="10065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781087"/>
                </a:lnTo>
                <a:lnTo>
                  <a:pt x="2598255" y="781087"/>
                </a:lnTo>
                <a:lnTo>
                  <a:pt x="2598255" y="1006555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římá spojnice 3"/>
          <p:cNvSpPr/>
          <p:nvPr/>
        </p:nvSpPr>
        <p:spPr>
          <a:xfrm>
            <a:off x="1973744" y="3278523"/>
            <a:ext cx="2598255" cy="100655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598255" y="0"/>
                </a:moveTo>
                <a:lnTo>
                  <a:pt x="2598255" y="781087"/>
                </a:lnTo>
                <a:lnTo>
                  <a:pt x="0" y="781087"/>
                </a:lnTo>
                <a:lnTo>
                  <a:pt x="0" y="1006555"/>
                </a:lnTo>
              </a:path>
            </a:pathLst>
          </a:custGeom>
          <a:noFill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Skupina 8"/>
          <p:cNvGrpSpPr/>
          <p:nvPr/>
        </p:nvGrpSpPr>
        <p:grpSpPr>
          <a:xfrm>
            <a:off x="755576" y="2892170"/>
            <a:ext cx="4656978" cy="2649818"/>
            <a:chOff x="-1331834" y="2133680"/>
            <a:chExt cx="3479645" cy="226348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Obdélník 9"/>
            <p:cNvSpPr/>
            <p:nvPr/>
          </p:nvSpPr>
          <p:spPr>
            <a:xfrm>
              <a:off x="-1331834" y="3323509"/>
              <a:ext cx="2147318" cy="1073659"/>
            </a:xfrm>
            <a:prstGeom prst="rect">
              <a:avLst/>
            </a:prstGeom>
            <a:solidFill>
              <a:srgbClr val="00206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cs-CZ" sz="3200" b="1" dirty="0" smtClean="0"/>
                <a:t>Senát </a:t>
              </a:r>
            </a:p>
            <a:p>
              <a:r>
                <a:rPr lang="cs-CZ" sz="3200" b="1" dirty="0" smtClean="0"/>
                <a:t>(horní komora)</a:t>
              </a:r>
            </a:p>
            <a:p>
              <a:endParaRPr lang="cs-CZ" dirty="0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493" y="2133680"/>
              <a:ext cx="2147318" cy="10736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8415" tIns="18415" rIns="18415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2900" b="1" kern="1200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5220072" y="4285078"/>
            <a:ext cx="3655253" cy="1376170"/>
          </a:xfrm>
          <a:prstGeom prst="rect">
            <a:avLst/>
          </a:prstGeom>
          <a:solidFill>
            <a:srgbClr val="00206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Poslanecká sněmovna </a:t>
            </a:r>
          </a:p>
          <a:p>
            <a:pPr algn="ctr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(dolní komora)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063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2564904"/>
            <a:ext cx="7408333" cy="3450696"/>
          </a:xfrm>
        </p:spPr>
        <p:txBody>
          <a:bodyPr>
            <a:noAutofit/>
          </a:bodyPr>
          <a:lstStyle/>
          <a:p>
            <a:r>
              <a:rPr lang="cs-CZ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81 členů </a:t>
            </a:r>
          </a:p>
          <a:p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vstupní </a:t>
            </a:r>
            <a:r>
              <a:rPr lang="cs-CZ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věk – 40 </a:t>
            </a:r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</a:t>
            </a:r>
          </a:p>
          <a:p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volební </a:t>
            </a:r>
            <a:r>
              <a:rPr lang="cs-CZ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období </a:t>
            </a:r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cs-CZ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let </a:t>
            </a:r>
          </a:p>
          <a:p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každé </a:t>
            </a:r>
            <a:r>
              <a:rPr lang="cs-CZ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dva roky se </a:t>
            </a:r>
            <a:r>
              <a:rPr lang="cs-CZ" sz="2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obměňuje </a:t>
            </a:r>
            <a:r>
              <a:rPr lang="cs-CZ" sz="2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1/3 senátorů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2060"/>
                </a:solidFill>
                <a:latin typeface="Arial Black" pitchFamily="34" charset="0"/>
              </a:rPr>
              <a:t>Senát</a:t>
            </a:r>
            <a:endParaRPr lang="cs-CZ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41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348880"/>
            <a:ext cx="7588365" cy="3960440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většinový systém</a:t>
            </a:r>
          </a:p>
          <a:p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kandidáty přihlašují registrované politické subjekty (strany, koalice)</a:t>
            </a:r>
          </a:p>
          <a:p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nezávislý kandidát – přihlášku podá sám, nutné doplnit peticí s nejméně 1000 podpisy z kraje, za který kandiduje </a:t>
            </a:r>
          </a:p>
          <a:p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zvolen kandidát s nadpoloviční většinou hlasů</a:t>
            </a:r>
          </a:p>
          <a:p>
            <a:r>
              <a:rPr lang="cs-CZ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všichni kandidáti dávají kauci, vrácena, získá-li alespoň 6 % hlasů</a:t>
            </a:r>
          </a:p>
          <a:p>
            <a:endParaRPr lang="cs-CZ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  <a:latin typeface="Arial Black" pitchFamily="34" charset="0"/>
              </a:rPr>
              <a:t>Volby do senátu</a:t>
            </a:r>
            <a:endParaRPr lang="cs-CZ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5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83568" y="2276872"/>
            <a:ext cx="7848872" cy="420933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navrhuje zákony</a:t>
            </a:r>
          </a:p>
          <a:p>
            <a:pPr lvl="0"/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přijímá zákonná opatření, je-li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poslanecká </a:t>
            </a: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sněmovna rozpuštěna</a:t>
            </a:r>
          </a:p>
          <a:p>
            <a:pPr lvl="0"/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dává souhlas k ratifikaci mezinárodních smluv</a:t>
            </a:r>
          </a:p>
          <a:p>
            <a:pPr lvl="0"/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předseda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senátu </a:t>
            </a: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vyhlašuje volbu prezidenta republiky</a:t>
            </a:r>
          </a:p>
          <a:p>
            <a:pPr lvl="0"/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vyslovuje souhlas se jmenováním soudců Ústavního soudu</a:t>
            </a:r>
          </a:p>
          <a:p>
            <a:pPr lvl="0"/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pouze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senát </a:t>
            </a: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může podat se souhlasem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poslanecké </a:t>
            </a: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sněmovny žalobu proti prezidentu republiky </a:t>
            </a:r>
            <a:endParaRPr lang="cs-CZ" sz="2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k </a:t>
            </a:r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Ústavnímu soudu</a:t>
            </a:r>
          </a:p>
          <a:p>
            <a:pPr lvl="0"/>
            <a:r>
              <a:rPr lang="cs-CZ" sz="2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předkládá prezidentu republiky návrhy na propůjčení nebo udělení státních vyznamenání</a:t>
            </a:r>
          </a:p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Arial Black" pitchFamily="34" charset="0"/>
              </a:rPr>
              <a:t>H</a:t>
            </a:r>
            <a:r>
              <a:rPr lang="cs-CZ" b="1" dirty="0" smtClean="0">
                <a:solidFill>
                  <a:srgbClr val="002060"/>
                </a:solidFill>
                <a:latin typeface="Arial Black" pitchFamily="34" charset="0"/>
              </a:rPr>
              <a:t>lavní úkoly senátu</a:t>
            </a:r>
            <a:endParaRPr lang="cs-CZ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1/1f/Senat_Wallenstein_palace_Prague_4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080787" cy="531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2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200 členů </a:t>
            </a:r>
          </a:p>
          <a:p>
            <a:r>
              <a:rPr lang="cs-CZ" sz="2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vstupní </a:t>
            </a:r>
            <a:r>
              <a:rPr lang="cs-C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věk – 21 let </a:t>
            </a:r>
          </a:p>
          <a:p>
            <a:r>
              <a:rPr lang="cs-CZ" sz="2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volební </a:t>
            </a:r>
            <a:r>
              <a:rPr lang="cs-C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období </a:t>
            </a:r>
            <a:r>
              <a:rPr lang="cs-CZ" sz="2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cs-C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roky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  <a:latin typeface="Arial Black" pitchFamily="34" charset="0"/>
              </a:rPr>
              <a:t>Poslanecká sněmovna</a:t>
            </a:r>
            <a:endParaRPr lang="cs-CZ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9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183</TotalTime>
  <Words>359</Words>
  <Application>Microsoft Office PowerPoint</Application>
  <PresentationFormat>Předvádění na obrazovce (4:3)</PresentationFormat>
  <Paragraphs>97</Paragraphs>
  <Slides>18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Vlnění</vt:lpstr>
      <vt:lpstr>Motiv systému Office</vt:lpstr>
      <vt:lpstr>ZÁKONODÁRNÁ MOC</vt:lpstr>
      <vt:lpstr>Rozdělení státní moci</vt:lpstr>
      <vt:lpstr>Zákonodárná moc</vt:lpstr>
      <vt:lpstr>Prezentace aplikace PowerPoint</vt:lpstr>
      <vt:lpstr>Senát</vt:lpstr>
      <vt:lpstr>Volby do senátu</vt:lpstr>
      <vt:lpstr>Hlavní úkoly senátu</vt:lpstr>
      <vt:lpstr>Prezentace aplikace PowerPoint</vt:lpstr>
      <vt:lpstr>Poslanecká sněmovna</vt:lpstr>
      <vt:lpstr>Volby do poslanecké sněmovny</vt:lpstr>
      <vt:lpstr>Zasedání komor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ZÁKONODÁRNÁ MOC</dc:title>
  <dc:creator>User</dc:creator>
  <cp:lastModifiedBy>User</cp:lastModifiedBy>
  <cp:revision>20</cp:revision>
  <dcterms:created xsi:type="dcterms:W3CDTF">2014-04-05T16:52:26Z</dcterms:created>
  <dcterms:modified xsi:type="dcterms:W3CDTF">2014-04-07T19:22:23Z</dcterms:modified>
</cp:coreProperties>
</file>