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8.61925" units="1/cm"/>
          <inkml:channelProperty channel="Y" name="resolution" value="40.1487" units="1/cm"/>
          <inkml:channelProperty channel="T" name="resolution" value="1" units="1/dev"/>
        </inkml:channelProperties>
      </inkml:inkSource>
      <inkml:timestamp xml:id="ts0" timeString="2022-09-20T10:13:11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4308 3885 0,'25'0'31,"99"0"-15,51 0-16,298 0 31,174 0-31,399 0 31,722 0-15,-672 0 0,-449 0-1,-248 0 1,-75 0-1,-75 0 1,25 0 0,74 0-1,1 0 1,-26 0 15,-98 0-31,-76 0 16,-24 0 15,-76 0-31,-24 0 31,25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8.61925" units="1/cm"/>
          <inkml:channelProperty channel="Y" name="resolution" value="40.1487" units="1/cm"/>
          <inkml:channelProperty channel="T" name="resolution" value="1" units="1/dev"/>
        </inkml:channelProperties>
      </inkml:inkSource>
      <inkml:timestamp xml:id="ts0" timeString="2022-09-20T10:13:12.6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9637 3786 0,'25'0'32,"25"0"-32,74-25 0,26 0 15,273-50 1,125 75-1,25 0 1,74 0 0,-99 0-1,25 0 1,-125 0 15,-75 0-15,-124 0-1,25 25 1,-124 25-16,-26-25 31,1 0-31,-26-25 16,1 24 0,25-24-1,-101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925C4-720D-42D7-8363-39097F2E4D10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E2B1-089A-48BB-996F-7965753A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72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5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5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0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6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60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10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E2B1-089A-48BB-996F-7965753A490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1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2BF4-037C-4B50-B410-C2F8135FCD75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138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86B5-E9CE-4598-BBC3-8BCA602D2B06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4151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C78A-C468-4CB9-A4EC-AEDE026F0870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94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986-10E3-40EE-B694-0DC59646A730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340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F5E4-526E-48C2-94CE-0AA83EB762BE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4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64D5-F730-4DE4-B30A-E6655CA145C6}" type="datetime1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648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9A3E-8B8C-428F-936B-2F51E9E72873}" type="datetime1">
              <a:rPr lang="cs-CZ" smtClean="0"/>
              <a:t>29.09.2022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2638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0AE9-7D1D-4746-9E4E-51E0FB2B388A}" type="datetime1">
              <a:rPr lang="cs-CZ" smtClean="0"/>
              <a:t>29.09.2022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385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169-810B-4FCF-A5F7-B50B3A17AE1F}" type="datetime1">
              <a:rPr lang="cs-CZ" smtClean="0"/>
              <a:t>29.09.2022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P. Dvořák, ICT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738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B4AC03-288C-4D87-89A2-FBCA03E18E54}" type="datetime1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P. Dvořák,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537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9C7E-CEA3-4221-8F63-AE1FE010F148}" type="datetime1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3992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5A18C3-2B9D-4F8C-A3C8-2858CBAAD6A2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P. Dvořák, 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1C7243-768A-4B1B-8764-546BC2EA976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2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hyperlink" Target="https://pxhere.com/cs/photo/849725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i3mgj4D-ocI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hyperlink" Target="https://youtu.be/i3mgj4D-ocI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D27F3-5272-4B45-AABA-E4B54BCD8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Moje první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4D3A28-E1DF-4974-97B3-F18E878EB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Dvořák</a:t>
            </a:r>
          </a:p>
          <a:p>
            <a:r>
              <a:rPr lang="cs-CZ" dirty="0"/>
              <a:t>GVM</a:t>
            </a:r>
          </a:p>
        </p:txBody>
      </p:sp>
      <p:pic>
        <p:nvPicPr>
          <p:cNvPr id="6" name="07 K. Svoboda - Včelka Mája">
            <a:hlinkClick r:id="" action="ppaction://media"/>
            <a:extLst>
              <a:ext uri="{FF2B5EF4-FFF2-40B4-BE49-F238E27FC236}">
                <a16:creationId xmlns:a16="http://schemas.microsoft.com/office/drawing/2014/main" id="{230E7769-435A-4940-99BD-36824EA28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70039" y="2116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8543"/>
      </p:ext>
    </p:extLst>
  </p:cSld>
  <p:clrMapOvr>
    <a:masterClrMapping/>
  </p:clrMapOvr>
  <p:transition spd="slow" advTm="136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C730B-EE45-452A-9283-000865FB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C63BC5-0CBA-4646-BEF9-418B2EB675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Poměr stran (4:3, 16:9)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Barva pozadí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Barva písma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Dostatečný kontrast pozadí x písmo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Typ písma – ne patkové pro malé písmenka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Pro celou prezentaci / pro daný snímek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6B0D92-2E13-4AED-AE24-D8107C936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D44C2-B6ED-4770-BBF4-8634E42E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856209-943B-4510-B72F-320663D4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2</a:t>
            </a:fld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B1D799A-18C5-4784-B214-A6CF20816861}"/>
                  </a:ext>
                </a:extLst>
              </p14:cNvPr>
              <p14:cNvContentPartPr/>
              <p14:nvPr/>
            </p14:nvContentPartPr>
            <p14:xfrm>
              <a:off x="1550880" y="1398600"/>
              <a:ext cx="32007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B1D799A-18C5-4784-B214-A6CF208168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5040" y="1335240"/>
                <a:ext cx="3232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8ED8C5C-97D3-4D84-A883-0AE294F1AFF0}"/>
                  </a:ext>
                </a:extLst>
              </p14:cNvPr>
              <p14:cNvContentPartPr/>
              <p14:nvPr/>
            </p14:nvContentPartPr>
            <p14:xfrm>
              <a:off x="3469320" y="1317960"/>
              <a:ext cx="2071080" cy="54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8ED8C5C-97D3-4D84-A883-0AE294F1AF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3480" y="1254600"/>
                <a:ext cx="2102400" cy="180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2866493"/>
      </p:ext>
    </p:extLst>
  </p:cSld>
  <p:clrMapOvr>
    <a:masterClrMapping/>
  </p:clrMapOvr>
  <p:transition spd="slow" advTm="148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263FC-34C9-4545-9F84-CFE7AC69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 textu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72E91-E37C-4DDD-95E9-B5B5EA9C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6402"/>
            <a:ext cx="493776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/>
              <a:t>Krátké texty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Strukturované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sz="2400" dirty="0"/>
              <a:t>Pravidlo 5x5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sz="2400" dirty="0"/>
              <a:t>Odrážky, číslování, odsazení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Dlouhý text jen u citací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písma – záleží na místnosti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CB933-1A3C-413C-93CA-37FEC44601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Prokládat text obrázky, grafy, ..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Použít </a:t>
            </a:r>
            <a:r>
              <a:rPr lang="cs-CZ" dirty="0">
                <a:solidFill>
                  <a:srgbClr val="FF0000"/>
                </a:solidFill>
              </a:rPr>
              <a:t>barvy</a:t>
            </a:r>
            <a:r>
              <a:rPr lang="cs-CZ" dirty="0"/>
              <a:t>, </a:t>
            </a:r>
            <a:r>
              <a:rPr lang="cs-CZ" dirty="0">
                <a:highlight>
                  <a:srgbClr val="FFFF00"/>
                </a:highlight>
              </a:rPr>
              <a:t>podbarvení</a:t>
            </a:r>
            <a:r>
              <a:rPr lang="cs-CZ" dirty="0"/>
              <a:t>, </a:t>
            </a:r>
            <a:r>
              <a:rPr lang="cs-CZ" u="sng" dirty="0"/>
              <a:t>ohraničení</a:t>
            </a:r>
            <a:r>
              <a:rPr lang="cs-CZ" dirty="0"/>
              <a:t>, 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 patkové písmo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CFD906-579A-43CE-A4C0-32B243CA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00F8B2-5313-4EAA-A309-4E6ABD26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48961"/>
      </p:ext>
    </p:extLst>
  </p:cSld>
  <p:clrMapOvr>
    <a:masterClrMapping/>
  </p:clrMapOvr>
  <p:transition spd="slow" advTm="1824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5B956-B9E2-427E-BE2B-2D77CCC5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A64BC-6FB1-471F-960E-060E0D214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Dobrá kvalita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Licence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Public </a:t>
            </a:r>
            <a:r>
              <a:rPr lang="cs-CZ" dirty="0" err="1"/>
              <a:t>Domain</a:t>
            </a:r>
            <a:endParaRPr lang="cs-CZ" dirty="0"/>
          </a:p>
          <a:p>
            <a:pPr marL="749808" lvl="1" indent="-457200">
              <a:buFont typeface="+mj-lt"/>
              <a:buAutoNum type="arabicPeriod"/>
            </a:pP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Volné dílo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Vlastní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Komerční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 grafů min. informací, ale důležité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Ohraničení, podbarvení, popisky, …</a:t>
            </a:r>
          </a:p>
          <a:p>
            <a:pPr marL="749808" lvl="1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43B8B79-202F-4326-A65C-019093D36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18238" y="2216031"/>
            <a:ext cx="4937125" cy="3283188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ACFBD5B-C09F-4B95-B28E-517BB05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5835E43-EBDE-4B8C-8117-0E011862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252085"/>
      </p:ext>
    </p:extLst>
  </p:cSld>
  <p:clrMapOvr>
    <a:masterClrMapping/>
  </p:clrMapOvr>
  <p:transition spd="slow" advTm="30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14C10-BD09-42E5-9FDA-3A6D274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F198FF63-23B2-4EBE-820B-F54112F5F5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678740"/>
              </p:ext>
            </p:extLst>
          </p:nvPr>
        </p:nvGraphicFramePr>
        <p:xfrm>
          <a:off x="1096963" y="1846263"/>
          <a:ext cx="49387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8">
                  <a:extLst>
                    <a:ext uri="{9D8B030D-6E8A-4147-A177-3AD203B41FA5}">
                      <a16:colId xmlns:a16="http://schemas.microsoft.com/office/drawing/2014/main" val="4028249247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val="3751508563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val="939695481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val="3737693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12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4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144515"/>
                  </a:ext>
                </a:extLst>
              </a:tr>
            </a:tbl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E0D95FD-C1B8-4D07-9866-30D1C0F6E7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 PP jen jednoduché tabulky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Vkládáme z Wordu, či lépe z Excelu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Grafy – zjednodušené z Excelu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C919DA-327B-4328-ADBD-5040486D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134A43-BA4C-4573-ABB7-AC3BBFC7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388383"/>
      </p:ext>
    </p:extLst>
  </p:cSld>
  <p:clrMapOvr>
    <a:masterClrMapping/>
  </p:clrMapOvr>
  <p:transition spd="slow" advTm="97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22137-C146-4C8A-893D-C18EE2A1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a video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97DBC62-CA4C-44E4-8F24-2E37345FEE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sz="2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sz="28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97DBC62-CA4C-44E4-8F24-2E37345FE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046CF1F-8199-4951-8BF2-DFC21A4891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Video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Odkaz na server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Samostatně v PC – přehrát v </a:t>
            </a:r>
            <a:r>
              <a:rPr lang="cs-CZ" sz="2800" dirty="0" err="1"/>
              <a:t>playeru</a:t>
            </a:r>
            <a:endParaRPr lang="cs-CZ" sz="2800" dirty="0"/>
          </a:p>
          <a:p>
            <a:pPr marL="635508" lvl="1" indent="-342900">
              <a:buFont typeface="+mj-lt"/>
              <a:buAutoNum type="arabicPeriod"/>
            </a:pPr>
            <a:r>
              <a:rPr lang="cs-CZ" sz="2400" dirty="0"/>
              <a:t>obraz</a:t>
            </a:r>
          </a:p>
          <a:p>
            <a:pPr marL="635508" lvl="1" indent="-342900">
              <a:buFont typeface="+mj-lt"/>
              <a:buAutoNum type="arabicPeriod"/>
            </a:pPr>
            <a:r>
              <a:rPr lang="cs-CZ" sz="2400" dirty="0"/>
              <a:t>Zvuk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/>
              <a:t>Nepřehrávat přímo v PP!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F9E71C-AE13-4E93-ACD2-96916C37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5DA91C-3B88-4AA7-8D16-824500A8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710076"/>
      </p:ext>
    </p:extLst>
  </p:cSld>
  <p:clrMapOvr>
    <a:masterClrMapping/>
  </p:clrMapOvr>
  <p:transition spd="slow" advTm="339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D5B3E-1E59-450B-95A8-5495EE6E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 a zvuk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710A8E-864F-4700-A653-7AF01023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5"/>
              </a:rPr>
              <a:t>https://youtu.be/i3mgj4D-ocI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FD1F67-B230-4E7B-95A1-F9F0D4B3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E830CC-A113-4BCC-8773-5D958D0E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7</a:t>
            </a:fld>
            <a:endParaRPr lang="cs-CZ"/>
          </a:p>
        </p:txBody>
      </p:sp>
      <p:pic>
        <p:nvPicPr>
          <p:cNvPr id="6" name="Online médium 5" title="Tomáš Klus &amp;amp; Veronika Khek Kubařová - Polobůh (oficiální video)">
            <a:hlinkClick r:id="" action="ppaction://media"/>
            <a:extLst>
              <a:ext uri="{FF2B5EF4-FFF2-40B4-BE49-F238E27FC236}">
                <a16:creationId xmlns:a16="http://schemas.microsoft.com/office/drawing/2014/main" id="{6EFEBF17-AE9E-41FC-9563-901926BE733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850835" y="1845734"/>
            <a:ext cx="4572000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287714"/>
      </p:ext>
    </p:extLst>
  </p:cSld>
  <p:clrMapOvr>
    <a:masterClrMapping/>
  </p:clrMapOvr>
  <p:transition spd="slow" advTm="2614">
    <p:wipe/>
  </p:transition>
  <p:extLst>
    <p:ext uri="{E180D4A7-C9FB-4DFB-919C-405C955672EB}">
      <p14:showEvtLst xmlns:p14="http://schemas.microsoft.com/office/powerpoint/2010/main">
        <p14:playEvt time="1542" objId="7"/>
        <p14:stopEvt time="2614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A48A-F5D3-4AFD-B419-B3BABBAF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obrazovky</a:t>
            </a:r>
          </a:p>
        </p:txBody>
      </p:sp>
      <p:pic>
        <p:nvPicPr>
          <p:cNvPr id="6" name="Nahrávání obrazovky 5">
            <a:hlinkClick r:id="" action="ppaction://media"/>
            <a:extLst>
              <a:ext uri="{FF2B5EF4-FFF2-40B4-BE49-F238E27FC236}">
                <a16:creationId xmlns:a16="http://schemas.microsoft.com/office/drawing/2014/main" id="{B38F9C1F-DEA2-49B3-A7E8-988D28D8F385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1846263"/>
            <a:ext cx="6156325" cy="402272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0E35F5-4B46-41DA-AC16-C576D09E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P. Dvořák, ICT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95D217-D858-4599-B75B-6F8A4D18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243-768A-4B1B-8764-546BC2EA9768}" type="slidenum">
              <a:rPr lang="cs-CZ" smtClean="0"/>
              <a:t>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905401"/>
      </p:ext>
    </p:extLst>
  </p:cSld>
  <p:clrMapOvr>
    <a:masterClrMapping/>
  </p:clrMapOvr>
  <p:transition spd="slow" advTm="23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20" objId="6"/>
        <p14:stopEvt time="2340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9|0.9|1.5|0|1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212</Words>
  <Application>Microsoft Office PowerPoint</Application>
  <PresentationFormat>Širokoúhlá obrazovka</PresentationFormat>
  <Paragraphs>67</Paragraphs>
  <Slides>8</Slides>
  <Notes>8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Cambria Math</vt:lpstr>
      <vt:lpstr>Times New Roman</vt:lpstr>
      <vt:lpstr>Retrospektiva</vt:lpstr>
      <vt:lpstr>Moje první prezentace</vt:lpstr>
      <vt:lpstr>Nastavení prezentace</vt:lpstr>
      <vt:lpstr>Formát textu</vt:lpstr>
      <vt:lpstr>Obrázky</vt:lpstr>
      <vt:lpstr>Tabulky</vt:lpstr>
      <vt:lpstr>Rovnice a video</vt:lpstr>
      <vt:lpstr>Video a zvuk</vt:lpstr>
      <vt:lpstr>Záznam obrazovky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první prezentace</dc:title>
  <dc:creator>Pavel Dvořák</dc:creator>
  <cp:lastModifiedBy>Pavel Dvořák</cp:lastModifiedBy>
  <cp:revision>11</cp:revision>
  <dcterms:created xsi:type="dcterms:W3CDTF">2022-09-15T06:57:45Z</dcterms:created>
  <dcterms:modified xsi:type="dcterms:W3CDTF">2022-09-29T05:13:53Z</dcterms:modified>
</cp:coreProperties>
</file>