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RNDr. Petr Vrána</a:t>
            </a:r>
            <a:br>
              <a:rPr lang="cs-CZ" sz="2200" dirty="0"/>
            </a:br>
            <a:r>
              <a:rPr lang="cs-CZ" sz="2200" dirty="0"/>
              <a:t>Název a číslo metodického materiálu:	</a:t>
            </a:r>
            <a:r>
              <a:rPr lang="cs-CZ" sz="2200"/>
              <a:t>	0052 Kinematika </a:t>
            </a:r>
            <a:r>
              <a:rPr lang="cs-CZ" sz="2200" dirty="0"/>
              <a:t>v grafech</a:t>
            </a:r>
            <a:br>
              <a:rPr lang="cs-CZ" sz="2200" dirty="0"/>
            </a:br>
            <a:r>
              <a:rPr lang="cs-CZ" sz="2200" dirty="0"/>
              <a:t>Datum využití metodického materiálu:		13.12.2022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04B7E-CE29-4FE3-AA61-CB6D9664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DEB81D5-449B-464F-BBF8-82352C738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9652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F58E-BE44-43AA-9318-A7060BFA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8D35433-36BD-454A-9922-E3E2D309E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5775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32C7F-6B27-4570-BAE9-F19B4408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76BE30D-5E19-44B1-934B-8D3ADC1B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26976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5B93976-3891-4E4E-83B1-9A158AF71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A48BE22-AD26-4939-8EDB-A57CC5E99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82C82A2-F6CB-4AFE-B015-98E777628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934EF-E944-4AF3-8578-073DF99C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AFB2052-E5F4-4FCB-AF22-9566247FB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24039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C946D-0021-483C-8CCE-433213CE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5E674FC-279C-489C-B923-4E410616E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7502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2818E-0ABA-4D38-AC7A-FDFD8547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6FA33F1-1120-4794-88D9-7A820C2BE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11270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3B367-B482-48E5-9EA3-B690AF37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97B785-6B5D-46DC-B421-40426E8B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75232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FE012-4A0B-4DA9-A582-1684E483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06875F7-16CB-41BA-A1EE-B8AA42551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9176732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</TotalTime>
  <Words>109</Words>
  <Application>Microsoft Office PowerPoint</Application>
  <PresentationFormat>Širokoúhlá obrazovka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Petr Vrána Název a číslo metodického materiálu:  0052 Kinematika v grafech Datum využití metodického materiálu:  13.12.2022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Petr Vrána</cp:lastModifiedBy>
  <cp:revision>27</cp:revision>
  <dcterms:created xsi:type="dcterms:W3CDTF">2021-01-11T18:59:36Z</dcterms:created>
  <dcterms:modified xsi:type="dcterms:W3CDTF">2022-12-21T08:21:59Z</dcterms:modified>
</cp:coreProperties>
</file>