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552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21.12.2022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Aktivní učitel: 				RNDr. Petr Vrána</a:t>
            </a:r>
            <a:br>
              <a:rPr lang="cs-CZ" sz="2200" dirty="0"/>
            </a:br>
            <a:r>
              <a:rPr lang="cs-CZ" sz="2200" dirty="0"/>
              <a:t>Název a číslo metodického materiálu:	</a:t>
            </a:r>
            <a:r>
              <a:rPr lang="cs-CZ" sz="2200"/>
              <a:t>	1906 Kombinační </a:t>
            </a:r>
            <a:r>
              <a:rPr lang="cs-CZ" sz="2200" dirty="0"/>
              <a:t>čísla</a:t>
            </a:r>
            <a:br>
              <a:rPr lang="cs-CZ" sz="2200" dirty="0"/>
            </a:br>
            <a:r>
              <a:rPr lang="cs-CZ" sz="2200" dirty="0"/>
              <a:t>Datum využití metodického materiálu:		05.12.2022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04B7E-CE29-4FE3-AA61-CB6D9664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Obrazová dokumentace</a:t>
            </a:r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FB1BD0F6-BFF9-46B5-A855-279BE600A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96523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BF58E-BE44-43AA-9318-A7060BFA6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Obrazová dokumentace</a:t>
            </a:r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CD51D311-92F4-4AB2-8FBB-1AD2162B8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357750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32C7F-6B27-4570-BAE9-F19B4408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Obrazová dokumentace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F02727A-B33F-4979-9F21-A8DA1A1C1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426976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11D14-2F40-42C0-B291-020B79F5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Obrazová dokumentace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B533FC0-1FBE-411D-B94C-B64BF5992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58083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0104E-8911-4E0E-BA1A-24C743AE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Obrazová dokumentace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75B0BAB-4426-4C0E-8F82-3680C8FB4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42104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E51AEEA3-F595-485D-B190-D74B51BE1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62B9E2BC-8CA4-4EFC-B7CB-9810E9919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5CF5A0A8-48A7-4304-88DF-39F9066BD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934EF-E944-4AF3-8578-073DF99C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Obrazová dokumentace</a:t>
            </a:r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2FB3385D-B109-4132-9DF5-249EB4FBD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424039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C946D-0021-483C-8CCE-433213CE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Obrazová dokumentace</a:t>
            </a:r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DC332D7B-41C5-44BC-9E3F-1BAC39F1A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75026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2818E-0ABA-4D38-AC7A-FDFD85474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Obrazová dokumentace</a:t>
            </a:r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7A467851-C88D-47F5-8CB5-5007A22DD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11270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A3B367-B482-48E5-9EA3-B690AF37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Obrazová dokumentace</a:t>
            </a:r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72B3B3D6-78E6-4E22-8F0C-9F51A1771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275232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FE012-4A0B-4DA9-A582-1684E483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Obrazová dokumentace</a:t>
            </a:r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894E96B2-FDEA-4677-B285-D01A158BA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29176732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225</TotalTime>
  <Words>112</Words>
  <Application>Microsoft Office PowerPoint</Application>
  <PresentationFormat>Širokoúhlá obrazovka</PresentationFormat>
  <Paragraphs>16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RNDr. Petr Vrána Název a číslo metodického materiálu:  1906 Kombinační čísla Datum využití metodického materiálu:  05.12.2022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Petr Vrána</cp:lastModifiedBy>
  <cp:revision>26</cp:revision>
  <dcterms:created xsi:type="dcterms:W3CDTF">2021-01-11T18:59:36Z</dcterms:created>
  <dcterms:modified xsi:type="dcterms:W3CDTF">2022-12-21T08:21:14Z</dcterms:modified>
</cp:coreProperties>
</file>