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5.5.2022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5.5.2022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5.5.2022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5.5.2022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5.5.2022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5.5.2022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5.5.2022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5.5.2022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5.5.2022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5.5.2022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5.5.2022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5.5.2022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RNDr. Petr Vrána</a:t>
            </a:r>
            <a:br>
              <a:rPr lang="cs-CZ" sz="2200" dirty="0"/>
            </a:br>
            <a:r>
              <a:rPr lang="cs-CZ" sz="2200" dirty="0"/>
              <a:t>Název a číslo metodického materiálu:		Mechanika – Kinetická a potenciální energie (</a:t>
            </a:r>
            <a:r>
              <a:rPr lang="cs-CZ" sz="2200" dirty="0" err="1"/>
              <a:t>Kinetic</a:t>
            </a:r>
            <a:r>
              <a:rPr lang="cs-CZ" sz="2200" dirty="0"/>
              <a:t> 					and </a:t>
            </a:r>
            <a:r>
              <a:rPr lang="cs-CZ" sz="2200" dirty="0" err="1"/>
              <a:t>Potential</a:t>
            </a:r>
            <a:r>
              <a:rPr lang="cs-CZ" sz="2200" dirty="0"/>
              <a:t> </a:t>
            </a:r>
            <a:r>
              <a:rPr lang="cs-CZ" sz="2200" dirty="0" err="1"/>
              <a:t>Energy</a:t>
            </a:r>
            <a:r>
              <a:rPr lang="cs-CZ" sz="2200" dirty="0"/>
              <a:t>) 1530</a:t>
            </a:r>
            <a:br>
              <a:rPr lang="cs-CZ" sz="2200" dirty="0"/>
            </a:br>
            <a:r>
              <a:rPr lang="cs-CZ" sz="2200" dirty="0"/>
              <a:t>Datum využití metodického materiálu:		02.05.2022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804B7E-CE29-4FE3-AA61-CB6D96645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62CE5ED-D295-415F-B607-2326F6219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965239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ED7F7A3C-EEF2-4196-B167-300F499E2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A5E7CA7-D406-40E3-AD44-397CCECD9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6A6C8F74-6EAC-4CB4-976E-724458C0C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7934EF-E944-4AF3-8578-073DF99C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D781663-FA1C-4A0B-95EC-4D2834305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4240391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AC946D-0021-483C-8CCE-433213CE7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72AF0FC-D7B1-4F0E-A0A7-2AF37EE7E4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750262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12818E-0ABA-4D38-AC7A-FDFD85474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8B3BCE8-215E-4C70-9DC3-D6CA40AA89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112709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A3B367-B482-48E5-9EA3-B690AF378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390E400-437C-47A9-ABCF-E75B2456E5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2752323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AFE012-4A0B-4DA9-A582-1684E483E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A5C3DB9-AD15-4F4D-99C8-8ABC2D74F2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91767326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208</TotalTime>
  <Words>119</Words>
  <Application>Microsoft Office PowerPoint</Application>
  <PresentationFormat>Širokoúhlá obrazovka</PresentationFormat>
  <Paragraphs>12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3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RNDr. Petr Vrána Název a číslo metodického materiálu:  Mechanika – Kinetická a potenciální energie (Kinetic      and Potential Energy) 1530 Datum využití metodického materiálu:  02.05.2022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Petr Vrána</cp:lastModifiedBy>
  <cp:revision>20</cp:revision>
  <dcterms:created xsi:type="dcterms:W3CDTF">2021-01-11T18:59:36Z</dcterms:created>
  <dcterms:modified xsi:type="dcterms:W3CDTF">2022-05-05T09:10:40Z</dcterms:modified>
</cp:coreProperties>
</file>