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10.01.2022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10.01.2022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10.01.2022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10.01.2022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10.01.2022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10.01.2022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10.01.2022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10.01.2022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10.01.2022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10.01.2022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10.01.2022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10.01.2022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RNDr. Petr Vrána</a:t>
            </a:r>
            <a:br>
              <a:rPr lang="cs-CZ" sz="2200" dirty="0"/>
            </a:br>
            <a:r>
              <a:rPr lang="cs-CZ" sz="2200" dirty="0"/>
              <a:t>Název a číslo metodického materiálu:		</a:t>
            </a:r>
            <a:r>
              <a:rPr lang="cs-CZ" sz="2200" dirty="0" err="1"/>
              <a:t>Mechanics</a:t>
            </a:r>
            <a:r>
              <a:rPr lang="cs-CZ" sz="2200" dirty="0"/>
              <a:t> – </a:t>
            </a:r>
            <a:r>
              <a:rPr lang="cs-CZ" sz="2200" dirty="0" err="1"/>
              <a:t>Elementary</a:t>
            </a:r>
            <a:r>
              <a:rPr lang="cs-CZ" sz="2200" dirty="0"/>
              <a:t> SI </a:t>
            </a:r>
            <a:r>
              <a:rPr lang="cs-CZ" sz="2200" dirty="0" err="1"/>
              <a:t>Units</a:t>
            </a:r>
            <a:br>
              <a:rPr lang="cs-CZ" sz="2200" dirty="0"/>
            </a:br>
            <a:r>
              <a:rPr lang="cs-CZ" sz="2200" dirty="0"/>
              <a:t>Datum využití metodického materiálu:		10.01.2022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F06C0E-FD18-4A4C-9AAD-61F164989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5AB4710-DC12-4D3F-A180-C8D563687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187361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1F7E10-1866-46AC-9960-7C9A11E47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DEEEEF9-B377-4753-A62D-4E9046629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544611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4B1DBB-0FBD-4181-9970-AEB6860A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9A6F85F-5834-434A-B68A-B1D8996DF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313804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83F9212-5728-4260-A168-0B52C3C5E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1995888-441B-4404-9E02-850A33FCD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CC9AFF4-B99B-490C-BF19-526BF97CE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A7FB72-ED8A-4E54-A2CD-C5BF27026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9C1A10F-EC00-493D-B7DF-BC8B88267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095227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0BE917-267D-4C01-9508-095761C21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7360B7F-C5BC-40F0-95AC-F4D0C41C3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377478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EE5A5E-D709-4564-9A5B-4BF762B05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82F9247-F445-40AB-B4EB-A00A1EA93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277888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AA31D3-20B9-4130-8B13-D400F9060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9A2C081-B8C6-419A-99CD-0A09E72BC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63892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2C5CC8-00B8-4EA8-B5DC-3F81693AB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CF86492-C9BC-494D-904D-0D9AE5D3A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44079721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207</TotalTime>
  <Words>110</Words>
  <Application>Microsoft Office PowerPoint</Application>
  <PresentationFormat>Širokoúhlá obrazovka</PresentationFormat>
  <Paragraphs>14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RNDr. Petr Vrána Název a číslo metodického materiálu:  Mechanics – Elementary SI Units Datum využití metodického materiálu:  10.01.2022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Vrana</cp:lastModifiedBy>
  <cp:revision>19</cp:revision>
  <dcterms:created xsi:type="dcterms:W3CDTF">2021-01-11T18:59:36Z</dcterms:created>
  <dcterms:modified xsi:type="dcterms:W3CDTF">2022-01-10T17:58:24Z</dcterms:modified>
</cp:coreProperties>
</file>