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08.01.2022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08.01.2022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08.01.2022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08.01.2022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08.01.2022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08.01.2022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08.01.2022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08.01.2022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08.01.2022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08.01.2022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08.01.2022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08.01.2022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RNDr. Petr Vrána</a:t>
            </a:r>
            <a:br>
              <a:rPr lang="cs-CZ" sz="2200" dirty="0"/>
            </a:br>
            <a:r>
              <a:rPr lang="cs-CZ" sz="2200" dirty="0"/>
              <a:t>Název a číslo metodického materiálu:		Planimetry 0659</a:t>
            </a:r>
            <a:br>
              <a:rPr lang="cs-CZ" sz="2200" dirty="0"/>
            </a:br>
            <a:r>
              <a:rPr lang="cs-CZ" sz="2200" dirty="0"/>
              <a:t>Datum využití metodického materiálu:		07.01.2022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BFA9D3-7623-44A1-BB1B-566F79487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B3CA9C3-CCED-4A8A-80F6-856439CB5D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2422025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54EE82-20E4-4402-AA4D-30691952F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2CCDAE9-D845-4218-A29C-068A7B680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3008467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E7B925-B951-41B1-9A03-609468CDE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9829126-1165-453C-B3EB-D19087028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311732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458113-33EF-4DBF-A3AE-98AE1710B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26B822D-7B8F-4A8B-B6A5-4A23C20875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246723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B6DCE5-3B4D-4272-B39C-E5466D761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D76B184-5A1E-46C4-8E9C-274F67DE36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377937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6E51F85-315E-453E-B2D8-8A169F353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463ECDE-0E9A-42E8-9D31-5234762EC6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2F23BAD-C957-430E-9756-64A646E8E8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177311-8B21-4792-9A84-B3277230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247423E-C809-40E9-99DC-6DE730B201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1756253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0F407D-3B82-4951-8933-34F7A0034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09600DB-9091-4461-9034-DF9A08486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617882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1F10F4-A9F2-42D4-A562-EC6FD8E13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460A582-2FD5-4FA8-BA27-DED6FA1225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2072554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AABA16-4560-43D4-A15E-0B632D809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603CAA7-5FEB-4700-8EAA-3F5A7BAF8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713041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C92BB3-CDEB-42F5-B0F5-01C4075A2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0B0F1AC-A732-4090-BB25-CA91EF2DC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12511400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201</TotalTime>
  <Words>111</Words>
  <Application>Microsoft Office PowerPoint</Application>
  <PresentationFormat>Širokoúhlá obrazovka</PresentationFormat>
  <Paragraphs>16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7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RNDr. Petr Vrána Název a číslo metodického materiálu:  Planimetry 0659 Datum využití metodického materiálu:  07.01.2022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Vrana</cp:lastModifiedBy>
  <cp:revision>18</cp:revision>
  <dcterms:created xsi:type="dcterms:W3CDTF">2021-01-11T18:59:36Z</dcterms:created>
  <dcterms:modified xsi:type="dcterms:W3CDTF">2022-01-08T17:51:32Z</dcterms:modified>
</cp:coreProperties>
</file>