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Aktivní učitel: 				RNDr. Petr Vrána</a:t>
            </a:r>
            <a:br>
              <a:rPr lang="cs-CZ" sz="2200" dirty="0"/>
            </a:br>
            <a:r>
              <a:rPr lang="cs-CZ" sz="2200" dirty="0"/>
              <a:t>Název a číslo metodického materiálu:		0000  Hydraulická zařízení</a:t>
            </a:r>
            <a:br>
              <a:rPr lang="cs-CZ" sz="2200" dirty="0"/>
            </a:br>
            <a:r>
              <a:rPr lang="cs-CZ" sz="2200" dirty="0"/>
              <a:t>Datum využití metodického materiálu:		11. 5. 2023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04B7E-CE29-4FE3-AA61-CB6D96645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B1D80BD0-D762-4A21-99C6-B6AB16F303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965239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BDB6C-AFC8-4AE0-BFCC-EA1770CC1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E2680856-72E9-4B93-A124-3F391FE812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279363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BDA638-EBF3-47DA-A9C3-3636BA02B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4DF48813-2A96-45A2-8546-5A6F86857A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4183092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54D8A-DCCF-4759-8ADB-30DE18137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C5A9643D-3EED-44DF-9E25-CCBFF5E7E0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99595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A73E4-EF36-4C95-BDD8-094DE323A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0E179B0B-F532-4BBA-A240-B2749D5888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346" y="1846263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44994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64D60B67-7B5A-4B8D-B6A9-FFE8617A1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B02D87BB-7885-41DD-85D5-6140B88BC9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346" y="1846263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AEA04D2A-D4B4-45D2-94E2-2778C6CBB1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346" y="1846263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934EF-E944-4AF3-8578-073DF99C4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0DED0D71-9F2B-4EF4-A434-C5CC92AF50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4240391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AC946D-0021-483C-8CCE-433213CE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C6016F1A-7521-45AF-94B4-3987CEA48E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75026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12818E-0ABA-4D38-AC7A-FDFD8547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EC34A7E-EF54-43F7-9024-1339D395A6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150" y="1737360"/>
            <a:ext cx="3495675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70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3B367-B482-48E5-9EA3-B690AF37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AD69B3BD-D365-416B-9212-9F20E077CF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641" y="1846263"/>
            <a:ext cx="3017043" cy="4022725"/>
          </a:xfrm>
        </p:spPr>
      </p:pic>
    </p:spTree>
    <p:extLst>
      <p:ext uri="{BB962C8B-B14F-4D97-AF65-F5344CB8AC3E}">
        <p14:creationId xmlns:p14="http://schemas.microsoft.com/office/powerpoint/2010/main" val="2752323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FE012-4A0B-4DA9-A582-1684E483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Obrazová dokumentace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F36A80D-3E1B-45F7-9290-4D7796F55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939081"/>
            <a:ext cx="3194050" cy="425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6732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</TotalTime>
  <Words>116</Words>
  <Application>Microsoft Office PowerPoint</Application>
  <PresentationFormat>Širokoúhlá obrazovka</PresentationFormat>
  <Paragraphs>16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RNDr. Petr Vrána Název a číslo metodického materiálu:  0000  Hydraulická zařízení Datum využití metodického materiálu:  11. 5. 2023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Petr Vrána</cp:lastModifiedBy>
  <cp:revision>31</cp:revision>
  <dcterms:created xsi:type="dcterms:W3CDTF">2021-01-11T18:59:36Z</dcterms:created>
  <dcterms:modified xsi:type="dcterms:W3CDTF">2023-05-11T12:12:00Z</dcterms:modified>
</cp:coreProperties>
</file>