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55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RNDr. Petr Vrána</a:t>
            </a:r>
            <a:br>
              <a:rPr lang="cs-CZ" sz="2200" dirty="0"/>
            </a:br>
            <a:r>
              <a:rPr lang="cs-CZ" sz="2200" dirty="0"/>
              <a:t>Název a číslo metodického materiálu:		0000  Fáze KP a </a:t>
            </a:r>
            <a:r>
              <a:rPr lang="cs-CZ" sz="2200" dirty="0" err="1"/>
              <a:t>fázorový</a:t>
            </a:r>
            <a:r>
              <a:rPr lang="cs-CZ" sz="2200" dirty="0"/>
              <a:t> diagram</a:t>
            </a:r>
            <a:br>
              <a:rPr lang="cs-CZ" sz="2200" dirty="0"/>
            </a:br>
            <a:r>
              <a:rPr lang="cs-CZ" sz="2200" dirty="0"/>
              <a:t>Datum využití metodického materiálu:		9. 5.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04B7E-CE29-4FE3-AA61-CB6D9664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F93D0138-5521-4362-AC29-1C34A20F5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96523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BF58E-BE44-43AA-9318-A7060BFA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9FE8819-B2AB-41E6-8A29-F25495A52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357750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4B700D3-FA3A-44A1-AD4B-A3D120E1EF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0F0E4B0F-99E3-4085-9C7D-A77EDBC2DA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4B92B70-3B02-4961-8917-59290889D2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934EF-E944-4AF3-8578-073DF99C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71C9B01C-1390-42D6-9B10-0A7326285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24039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C946D-0021-483C-8CCE-433213CE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E9AE296-03BF-4C34-9FC5-4EC7D35E9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75026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2818E-0ABA-4D38-AC7A-FDFD8547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9D9A5EE3-8F10-47C5-AC9A-9CE6950B4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11127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3B367-B482-48E5-9EA3-B690AF3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51CD07E7-2897-4726-B4EB-941CD6CF28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275232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FE012-4A0B-4DA9-A582-1684E483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316FC37-D326-4C65-9532-D72A275C65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29176732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</TotalTime>
  <Words>113</Words>
  <Application>Microsoft Office PowerPoint</Application>
  <PresentationFormat>Širokoúhlá obrazovka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RNDr. Petr Vrána Název a číslo metodického materiálu:  0000  Fáze KP a fázorový diagram Datum využití metodického materiálu:  9. 5. 2023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Petr Vrána</cp:lastModifiedBy>
  <cp:revision>29</cp:revision>
  <dcterms:created xsi:type="dcterms:W3CDTF">2021-01-11T18:59:36Z</dcterms:created>
  <dcterms:modified xsi:type="dcterms:W3CDTF">2023-05-11T08:18:34Z</dcterms:modified>
</cp:coreProperties>
</file>