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RNDr. Petr Vrána</a:t>
            </a:r>
            <a:br>
              <a:rPr lang="cs-CZ" sz="2200" dirty="0"/>
            </a:br>
            <a:r>
              <a:rPr lang="cs-CZ" sz="2200" dirty="0"/>
              <a:t>Název a číslo metodického materiálu:		Lomené výrazy v tajenkách 2747</a:t>
            </a:r>
            <a:br>
              <a:rPr lang="cs-CZ" sz="2200" dirty="0"/>
            </a:br>
            <a:r>
              <a:rPr lang="cs-CZ" sz="2200" dirty="0"/>
              <a:t>Datum využití metodického materiálu:		07.01.2022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A8B33-BD64-4F84-A2B0-B62E1367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9A76345-AFA4-4500-8F3B-C04FF4887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848816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04B7E-CE29-4FE3-AA61-CB6D9664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665ACE5-D9AB-4F70-A4E1-74B2BCFE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965239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BF58E-BE44-43AA-9318-A7060BFA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412BCB8-654D-4714-94CF-A59D41AC1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577503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E32CF-6CB5-4BA7-AAA5-845B911F6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0FCA539-DAC6-447A-A4C6-5542978C1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4882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ABE9E-6A13-428A-8DC4-2C0A34DB2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35B6384-5A77-4743-B8E9-EED9FB9D5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067575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63018-367D-4508-8D50-6A3480E4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A8FC933-1C76-45C3-9349-56A83648F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914022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A6D9B-A8A1-40A8-8D9E-114C4F51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4A4D063-917B-4C59-8DAC-E199F8E1D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3226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506173E-5974-44D7-81C1-552F2FED1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2AD7EF2-E50C-457C-AE68-53989567B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06835DC-490E-47E6-A9D8-21519DE1B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934EF-E944-4AF3-8578-073DF99C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238F6CF-721A-45D2-B3C0-DA82BD526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4039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C946D-0021-483C-8CCE-433213CE7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16C6E22-E0B0-46C2-8D94-85A0E8797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75026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2818E-0ABA-4D38-AC7A-FDFD8547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ACB267A-11F9-433A-950E-5F443208B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11270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3B367-B482-48E5-9EA3-B690AF37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B0E0E32-C276-4751-9A88-99A1A207A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752323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FE012-4A0B-4DA9-A582-1684E483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5A2200B-B30F-484D-A347-E47FF6205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1767326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203</TotalTime>
  <Words>118</Words>
  <Application>Microsoft Office PowerPoint</Application>
  <PresentationFormat>Širokoúhlá obrazovka</PresentationFormat>
  <Paragraphs>18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RNDr. Petr Vrána Název a číslo metodického materiálu:  Lomené výrazy v tajenkách 2747 Datum využití metodického materiálu:  07.01.2022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Vrana</cp:lastModifiedBy>
  <cp:revision>18</cp:revision>
  <dcterms:created xsi:type="dcterms:W3CDTF">2021-01-11T18:59:36Z</dcterms:created>
  <dcterms:modified xsi:type="dcterms:W3CDTF">2022-01-08T17:47:39Z</dcterms:modified>
</cp:coreProperties>
</file>