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5" r:id="rId6"/>
    <p:sldId id="270" r:id="rId7"/>
    <p:sldId id="268" r:id="rId8"/>
    <p:sldId id="267" r:id="rId9"/>
    <p:sldId id="266" r:id="rId10"/>
    <p:sldId id="261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25.2.2022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Aktivní učitel: 				</a:t>
            </a:r>
            <a:r>
              <a:rPr lang="cs-CZ" sz="2200" dirty="0" smtClean="0"/>
              <a:t>RNDr. Aleš Trojánek, PhD.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Název a číslo metodického materiálu:		</a:t>
            </a:r>
            <a:r>
              <a:rPr lang="cs-CZ" sz="2200" dirty="0" smtClean="0"/>
              <a:t>0500 Inkoustová tiskárna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Datum využití metodického materiálu:		</a:t>
            </a:r>
            <a:r>
              <a:rPr lang="cs-CZ" sz="2200" dirty="0" smtClean="0"/>
              <a:t>24. 2. 20022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404" y="4424031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9219" name="Picture 3" descr="F2F2DF3F-E4AC-425A-A726-F57FC2DD02DE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932" y="1872892"/>
            <a:ext cx="5527040" cy="414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02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43" name="Picture 3" descr="D1E74663-D137-486F-9651-F3E497855B47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1882724"/>
            <a:ext cx="5445760" cy="408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6" name="Picture 2" descr="7AA8FB1E-AFB9-4B21-83B9-B696A36ACB24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780" y="1950427"/>
            <a:ext cx="5201920" cy="390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EA478-378E-4133-A55A-CA1B5C27DFD4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204275" y="3674539"/>
            <a:ext cx="9255846" cy="356049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5B10072D-441C-4E76-BA57-3F355D77E491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757" y="1833565"/>
            <a:ext cx="5609604" cy="404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EA478-378E-4133-A55A-CA1B5C2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409" y="3300908"/>
            <a:ext cx="9255846" cy="402336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6F582337-B954-475C-8A25-BEEDC03B46F1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229" y="1941718"/>
            <a:ext cx="5527040" cy="414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11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7171" name="Picture 3" descr="157B6FFE-4C58-41F2-8D12-1736E3ECA06C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750" y="1853228"/>
            <a:ext cx="5445760" cy="408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28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5123" name="Picture 3" descr="0A65BE9C-1B47-49D9-8179-5C83DAC183A0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415" y="1863060"/>
            <a:ext cx="568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06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8195" name="Picture 3" descr="3E5FBB19-5271-4377-8272-EB8B20040F18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427" y="1872891"/>
            <a:ext cx="5608320" cy="420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234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146" name="Picture 2" descr="1D551019-8569-4D48-B27B-0DF0A02A5721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18193" y="2005596"/>
            <a:ext cx="5329124" cy="3996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41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EA478-378E-4133-A55A-CA1B5C27DFD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>
            <a:off x="3535680" y="3645037"/>
            <a:ext cx="10058400" cy="402336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098" name="Picture 2" descr="21C21771-46C5-4A4B-BBAF-D69CB6D1D159-L0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12199" y="1835529"/>
            <a:ext cx="5608320" cy="420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0413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260</TotalTime>
  <Words>107</Words>
  <Application>Microsoft Office PowerPoint</Application>
  <PresentationFormat>Širokoúhlá obrazovka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RNDr. Aleš Trojánek, PhD. Název a číslo metodického materiálu:  0500 Inkoustová tiskárna Datum využití metodického materiálu:  24. 2. 20022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Aleš Trojánek</cp:lastModifiedBy>
  <cp:revision>24</cp:revision>
  <dcterms:created xsi:type="dcterms:W3CDTF">2021-01-11T18:59:36Z</dcterms:created>
  <dcterms:modified xsi:type="dcterms:W3CDTF">2022-02-25T07:43:09Z</dcterms:modified>
</cp:coreProperties>
</file>