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63" r:id="rId5"/>
    <p:sldId id="265" r:id="rId6"/>
    <p:sldId id="270" r:id="rId7"/>
    <p:sldId id="268" r:id="rId8"/>
    <p:sldId id="267" r:id="rId9"/>
    <p:sldId id="266" r:id="rId10"/>
    <p:sldId id="261" r:id="rId11"/>
    <p:sldId id="259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15.3.2023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3013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15.3.2023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7272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15.3.2023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1888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15.3.2023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6780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15.3.2023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3780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15.3.2023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4414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15.3.2023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79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15.3.2023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4930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15.3.2023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8859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9D4EB93-1F31-459B-9C02-CEE01E8D6EEA}" type="datetimeFigureOut">
              <a:rPr lang="cs-CZ" smtClean="0"/>
              <a:t>15.3.2023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7884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15.3.2023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9287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9D4EB93-1F31-459B-9C02-CEE01E8D6EEA}" type="datetimeFigureOut">
              <a:rPr lang="cs-CZ" smtClean="0"/>
              <a:t>15.3.2023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3505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677D89-600F-45F5-9053-10AC88D895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360727"/>
            <a:ext cx="10023446" cy="3825379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r>
              <a:rPr lang="cs-CZ" sz="4900" b="1" dirty="0"/>
              <a:t>Implementace Krajského akčního plánu Kraje Vysočina II - Učíme se ze života pro život 2</a:t>
            </a:r>
            <a:br>
              <a:rPr lang="cs-CZ" sz="4900" b="1" dirty="0"/>
            </a:br>
            <a:r>
              <a:rPr lang="cs-CZ" sz="2800" dirty="0"/>
              <a:t/>
            </a:r>
            <a:br>
              <a:rPr lang="cs-CZ" sz="2800" dirty="0"/>
            </a:br>
            <a:r>
              <a:rPr lang="cs-CZ" sz="2200" dirty="0"/>
              <a:t>Registrační číslo projektu: CZ.02.3.68/0.0/0.0/19_078/0020364</a:t>
            </a:r>
            <a:br>
              <a:rPr lang="cs-CZ" sz="2200" dirty="0"/>
            </a:br>
            <a:r>
              <a:rPr lang="cs-CZ" sz="2200" dirty="0"/>
              <a:t/>
            </a:r>
            <a:br>
              <a:rPr lang="cs-CZ" sz="2200" dirty="0"/>
            </a:br>
            <a:r>
              <a:rPr lang="cs-CZ" sz="2200" dirty="0"/>
              <a:t>Realizace projektu: 15. 2. 2021 – 30. 11. 2023</a:t>
            </a:r>
            <a:br>
              <a:rPr lang="cs-CZ" sz="2200" dirty="0"/>
            </a:br>
            <a:r>
              <a:rPr lang="cs-CZ" sz="2200" dirty="0"/>
              <a:t/>
            </a:r>
            <a:br>
              <a:rPr lang="cs-CZ" sz="2200" dirty="0"/>
            </a:br>
            <a:r>
              <a:rPr lang="cs-CZ" sz="2200" dirty="0"/>
              <a:t>Aktivní učitel: 				</a:t>
            </a:r>
            <a:r>
              <a:rPr lang="cs-CZ" sz="2200" dirty="0" smtClean="0"/>
              <a:t>RNDr. Aleš Trojánek, PhD.</a:t>
            </a:r>
            <a:r>
              <a:rPr lang="cs-CZ" sz="2200" dirty="0"/>
              <a:t/>
            </a:r>
            <a:br>
              <a:rPr lang="cs-CZ" sz="2200" dirty="0"/>
            </a:br>
            <a:r>
              <a:rPr lang="cs-CZ" sz="2200" dirty="0"/>
              <a:t>Název a číslo metodického materiálu:		</a:t>
            </a:r>
            <a:r>
              <a:rPr lang="cs-CZ" sz="2200" dirty="0" smtClean="0"/>
              <a:t>0000 – Vlastní nástroj (Vlnové a částicové </a:t>
            </a:r>
            <a:r>
              <a:rPr lang="cs-CZ" sz="2200" smtClean="0"/>
              <a:t>vlastnosti 					elektronů </a:t>
            </a:r>
            <a:r>
              <a:rPr lang="cs-CZ" sz="2200" dirty="0" smtClean="0"/>
              <a:t>a </a:t>
            </a:r>
            <a:r>
              <a:rPr lang="cs-CZ" sz="2200" smtClean="0"/>
              <a:t>jejich demonstrace)</a:t>
            </a:r>
            <a:r>
              <a:rPr lang="cs-CZ" sz="2200" dirty="0"/>
              <a:t/>
            </a:r>
            <a:br>
              <a:rPr lang="cs-CZ" sz="2200" dirty="0"/>
            </a:br>
            <a:r>
              <a:rPr lang="cs-CZ" sz="2200" dirty="0"/>
              <a:t>Datum využití metodického materiálu:		</a:t>
            </a:r>
            <a:r>
              <a:rPr lang="cs-CZ" sz="2200" dirty="0" smtClean="0"/>
              <a:t>2. 3. 2023</a:t>
            </a:r>
            <a:endParaRPr lang="cs-CZ" sz="2200" dirty="0">
              <a:solidFill>
                <a:schemeClr val="tx1"/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821E279-463C-4C68-8457-DD5092E81E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44799" y="4616056"/>
            <a:ext cx="8156633" cy="1143000"/>
          </a:xfrm>
        </p:spPr>
        <p:txBody>
          <a:bodyPr/>
          <a:lstStyle/>
          <a:p>
            <a:r>
              <a:rPr lang="cs-CZ" dirty="0"/>
              <a:t>Gymnázium Velké meziříčí</a:t>
            </a:r>
          </a:p>
          <a:p>
            <a:r>
              <a:rPr lang="cs-CZ" cap="none" dirty="0"/>
              <a:t>www.gvm.cz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B71829F-A281-46B6-9284-629BC220642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404" y="4424031"/>
            <a:ext cx="1524581" cy="152704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E95C9F8-0CB4-4693-BA52-880497B12F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061" y="5712719"/>
            <a:ext cx="6107185" cy="47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5558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t="5453" b="1580"/>
          <a:stretch/>
        </p:blipFill>
        <p:spPr>
          <a:xfrm>
            <a:off x="3086671" y="1926950"/>
            <a:ext cx="6079617" cy="4241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0226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t="18938" b="1252"/>
          <a:stretch/>
        </p:blipFill>
        <p:spPr>
          <a:xfrm>
            <a:off x="2577036" y="1848286"/>
            <a:ext cx="7098887" cy="42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3064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3294" y="1898718"/>
            <a:ext cx="5741861" cy="430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5397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t="5524" b="2156"/>
          <a:stretch/>
        </p:blipFill>
        <p:spPr>
          <a:xfrm>
            <a:off x="3086671" y="1908549"/>
            <a:ext cx="6079617" cy="42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2959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5474" y="1888886"/>
            <a:ext cx="5741861" cy="430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1176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1446" y="1839726"/>
            <a:ext cx="5854446" cy="439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2892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t="11877" b="-86"/>
          <a:stretch/>
        </p:blipFill>
        <p:spPr>
          <a:xfrm>
            <a:off x="2482348" y="1879052"/>
            <a:ext cx="6417373" cy="42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0693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t="7943" b="338"/>
          <a:stretch/>
        </p:blipFill>
        <p:spPr>
          <a:xfrm>
            <a:off x="2914969" y="1859387"/>
            <a:ext cx="6192203" cy="4261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2348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9038" y="1849558"/>
            <a:ext cx="5746718" cy="430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410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t="8181" b="2508"/>
          <a:stretch/>
        </p:blipFill>
        <p:spPr>
          <a:xfrm>
            <a:off x="3917243" y="1543488"/>
            <a:ext cx="3869627" cy="46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041322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Vlastní 6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E94E00"/>
      </a:accent1>
      <a:accent2>
        <a:srgbClr val="E94E00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360</TotalTime>
  <Words>123</Words>
  <Application>Microsoft Office PowerPoint</Application>
  <PresentationFormat>Širokoúhlá obrazovka</PresentationFormat>
  <Paragraphs>13</Paragraphs>
  <Slides>11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4" baseType="lpstr">
      <vt:lpstr>Calibri</vt:lpstr>
      <vt:lpstr>Calibri Light</vt:lpstr>
      <vt:lpstr>Retrospektiva</vt:lpstr>
      <vt:lpstr>Implementace Krajského akčního plánu Kraje Vysočina II - Učíme se ze života pro život 2  Registrační číslo projektu: CZ.02.3.68/0.0/0.0/19_078/0020364  Realizace projektu: 15. 2. 2021 – 30. 11. 2023  Aktivní učitel:     RNDr. Aleš Trojánek, PhD. Název a číslo metodického materiálu:  0000 – Vlastní nástroj (Vlnové a částicové vlastnosti      elektronů a jejich demonstrace) Datum využití metodického materiálu:  2. 3. 2023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Základy společenských věd</dc:title>
  <dc:creator>Ilona Pokorná</dc:creator>
  <cp:lastModifiedBy>Aleš Trojánek</cp:lastModifiedBy>
  <cp:revision>32</cp:revision>
  <dcterms:created xsi:type="dcterms:W3CDTF">2021-01-11T18:59:36Z</dcterms:created>
  <dcterms:modified xsi:type="dcterms:W3CDTF">2023-03-15T08:32:38Z</dcterms:modified>
</cp:coreProperties>
</file>