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8" r:id="rId3"/>
    <p:sldId id="263" r:id="rId4"/>
    <p:sldId id="274" r:id="rId5"/>
    <p:sldId id="265" r:id="rId6"/>
    <p:sldId id="270" r:id="rId7"/>
    <p:sldId id="272" r:id="rId8"/>
    <p:sldId id="266" r:id="rId9"/>
    <p:sldId id="261" r:id="rId10"/>
    <p:sldId id="259" r:id="rId11"/>
    <p:sldId id="271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78" d="100"/>
          <a:sy n="78" d="100"/>
        </p:scale>
        <p:origin x="96" y="2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4.4.2023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3013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4.4.2023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672720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4.4.2023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1888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4.4.2023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16780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4.4.2023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37803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4.4.2023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44141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4.4.2023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8790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4.4.2023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34930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4.4.2023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588599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F9D4EB93-1F31-459B-9C02-CEE01E8D6EEA}" type="datetimeFigureOut">
              <a:rPr lang="cs-CZ" smtClean="0"/>
              <a:t>4.4.2023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78844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4.4.2023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92874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F9D4EB93-1F31-459B-9C02-CEE01E8D6EEA}" type="datetimeFigureOut">
              <a:rPr lang="cs-CZ" smtClean="0"/>
              <a:t>4.4.2023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3505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8677D89-600F-45F5-9053-10AC88D895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6800" y="360727"/>
            <a:ext cx="10023446" cy="3825379"/>
          </a:xfrm>
          <a:ln>
            <a:solidFill>
              <a:schemeClr val="accent1"/>
            </a:solidFill>
          </a:ln>
        </p:spPr>
        <p:txBody>
          <a:bodyPr>
            <a:normAutofit fontScale="90000"/>
          </a:bodyPr>
          <a:lstStyle/>
          <a:p>
            <a:r>
              <a:rPr lang="cs-CZ" sz="4900" b="1" dirty="0"/>
              <a:t>Implementace Krajského akčního plánu Kraje Vysočina II - Učíme se ze života pro život 2</a:t>
            </a:r>
            <a:br>
              <a:rPr lang="cs-CZ" sz="4900" b="1" dirty="0"/>
            </a:br>
            <a:r>
              <a:rPr lang="cs-CZ" sz="2800" dirty="0"/>
              <a:t/>
            </a:r>
            <a:br>
              <a:rPr lang="cs-CZ" sz="2800" dirty="0"/>
            </a:br>
            <a:r>
              <a:rPr lang="cs-CZ" sz="2200" dirty="0"/>
              <a:t>Registrační číslo projektu: CZ.02.3.68/0.0/0.0/19_078/0020364</a:t>
            </a:r>
            <a:br>
              <a:rPr lang="cs-CZ" sz="2200" dirty="0"/>
            </a:br>
            <a:r>
              <a:rPr lang="cs-CZ" sz="2200" dirty="0"/>
              <a:t/>
            </a:r>
            <a:br>
              <a:rPr lang="cs-CZ" sz="2200" dirty="0"/>
            </a:br>
            <a:r>
              <a:rPr lang="cs-CZ" sz="2200" dirty="0"/>
              <a:t>Realizace projektu: 15. 2. 2021 – 30. 11. 2023</a:t>
            </a:r>
            <a:br>
              <a:rPr lang="cs-CZ" sz="2200" dirty="0"/>
            </a:br>
            <a:r>
              <a:rPr lang="cs-CZ" sz="2200" dirty="0"/>
              <a:t/>
            </a:r>
            <a:br>
              <a:rPr lang="cs-CZ" sz="2200" dirty="0"/>
            </a:br>
            <a:r>
              <a:rPr lang="cs-CZ" sz="2200" dirty="0"/>
              <a:t>Aktivní učitel: 				</a:t>
            </a:r>
            <a:r>
              <a:rPr lang="cs-CZ" sz="2200" dirty="0" smtClean="0"/>
              <a:t>RNDr. Aleš Trojánek, PhD.</a:t>
            </a:r>
            <a:r>
              <a:rPr lang="cs-CZ" sz="2200" dirty="0"/>
              <a:t/>
            </a:r>
            <a:br>
              <a:rPr lang="cs-CZ" sz="2200" dirty="0"/>
            </a:br>
            <a:r>
              <a:rPr lang="cs-CZ" sz="2200" dirty="0"/>
              <a:t>Název a číslo metodického materiálu:		</a:t>
            </a:r>
            <a:r>
              <a:rPr lang="cs-CZ" sz="2200" dirty="0" smtClean="0"/>
              <a:t>0000 – Vlastní nástroj </a:t>
            </a:r>
            <a:r>
              <a:rPr lang="cs-CZ" sz="2200" dirty="0" smtClean="0"/>
              <a:t>(Spektra)</a:t>
            </a:r>
            <a:r>
              <a:rPr lang="cs-CZ" sz="2200" dirty="0"/>
              <a:t/>
            </a:r>
            <a:br>
              <a:rPr lang="cs-CZ" sz="2200" dirty="0"/>
            </a:br>
            <a:r>
              <a:rPr lang="cs-CZ" sz="2200" dirty="0"/>
              <a:t>Datum využití metodického materiálu:		</a:t>
            </a:r>
            <a:r>
              <a:rPr lang="cs-CZ" sz="2200" dirty="0" smtClean="0"/>
              <a:t>23. </a:t>
            </a:r>
            <a:r>
              <a:rPr lang="cs-CZ" sz="2200" dirty="0" smtClean="0"/>
              <a:t>3. 2023</a:t>
            </a:r>
            <a:endParaRPr lang="cs-CZ" sz="2200" dirty="0">
              <a:solidFill>
                <a:schemeClr val="tx1"/>
              </a:solidFill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821E279-463C-4C68-8457-DD5092E81E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44799" y="4616056"/>
            <a:ext cx="8156633" cy="1143000"/>
          </a:xfrm>
        </p:spPr>
        <p:txBody>
          <a:bodyPr/>
          <a:lstStyle/>
          <a:p>
            <a:r>
              <a:rPr lang="cs-CZ" dirty="0"/>
              <a:t>Gymnázium Velké meziříčí</a:t>
            </a:r>
          </a:p>
          <a:p>
            <a:r>
              <a:rPr lang="cs-CZ" cap="none" dirty="0"/>
              <a:t>www.gvm.cz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B71829F-A281-46B6-9284-629BC220642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404" y="4424031"/>
            <a:ext cx="1524581" cy="1527048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BE95C9F8-0CB4-4693-BA52-880497B12F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3061" y="5712719"/>
            <a:ext cx="6107185" cy="476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5558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9267" y="1898719"/>
            <a:ext cx="5516690" cy="4139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3064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sp>
        <p:nvSpPr>
          <p:cNvPr id="4" name="AutoShape 2" descr="blob:https://gvmcz-my.sharepoint.com/e351599c-44ea-43e7-a581-e20f9f4e6c15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4428" y="1918384"/>
            <a:ext cx="5404104" cy="4055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2403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0720" y="1918386"/>
            <a:ext cx="5291519" cy="3970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2959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/>
          <a:srcRect t="3045" b="-438"/>
          <a:stretch/>
        </p:blipFill>
        <p:spPr>
          <a:xfrm>
            <a:off x="4020334" y="1633247"/>
            <a:ext cx="3547110" cy="46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1176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5306" y="1879055"/>
            <a:ext cx="5516690" cy="4139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7510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sp>
        <p:nvSpPr>
          <p:cNvPr id="4" name="AutoShape 2" descr="blob:https://gvmcz-my.sharepoint.com/e351599c-44ea-43e7-a581-e20f9f4e6c15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0945" y="1829893"/>
            <a:ext cx="5629275" cy="4224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2892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0441" y="1849558"/>
            <a:ext cx="5741861" cy="4308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0693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1730" y="1846509"/>
            <a:ext cx="4389500" cy="4285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1839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1842" y="1908551"/>
            <a:ext cx="5629275" cy="4224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0413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5801" y="1859391"/>
            <a:ext cx="5521357" cy="4139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022695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ktiva">
  <a:themeElements>
    <a:clrScheme name="Vlastní 6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E94E00"/>
      </a:accent1>
      <a:accent2>
        <a:srgbClr val="E94E00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k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408</TotalTime>
  <Words>111</Words>
  <Application>Microsoft Office PowerPoint</Application>
  <PresentationFormat>Širokoúhlá obrazovka</PresentationFormat>
  <Paragraphs>13</Paragraphs>
  <Slides>11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Retrospektiva</vt:lpstr>
      <vt:lpstr>Implementace Krajského akčního plánu Kraje Vysočina II - Učíme se ze života pro život 2  Registrační číslo projektu: CZ.02.3.68/0.0/0.0/19_078/0020364  Realizace projektu: 15. 2. 2021 – 30. 11. 2023  Aktivní učitel:     RNDr. Aleš Trojánek, PhD. Název a číslo metodického materiálu:  0000 – Vlastní nástroj (Spektra) Datum využití metodického materiálu:  23. 3. 2023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Základy společenských věd</dc:title>
  <dc:creator>Ilona Pokorná</dc:creator>
  <cp:lastModifiedBy>Aleš Trojánek</cp:lastModifiedBy>
  <cp:revision>38</cp:revision>
  <dcterms:created xsi:type="dcterms:W3CDTF">2021-01-11T18:59:36Z</dcterms:created>
  <dcterms:modified xsi:type="dcterms:W3CDTF">2023-04-04T09:22:17Z</dcterms:modified>
</cp:coreProperties>
</file>