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5" r:id="rId5"/>
    <p:sldId id="270" r:id="rId6"/>
    <p:sldId id="272" r:id="rId7"/>
    <p:sldId id="266" r:id="rId8"/>
    <p:sldId id="277" r:id="rId9"/>
    <p:sldId id="261" r:id="rId10"/>
    <p:sldId id="25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27.6.2023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Aktivní učitel: 				</a:t>
            </a:r>
            <a:r>
              <a:rPr lang="cs-CZ" sz="2200" dirty="0" smtClean="0"/>
              <a:t>RNDr. Aleš Trojánek, PhD.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smtClean="0"/>
              <a:t>0000 – Vlastní nástroj (Rovnice spojitosti a </a:t>
            </a:r>
            <a:r>
              <a:rPr lang="cs-CZ" sz="2200" dirty="0" err="1" smtClean="0"/>
              <a:t>Bernoulliova</a:t>
            </a:r>
            <a:r>
              <a:rPr lang="cs-CZ" sz="2200" dirty="0" smtClean="0"/>
              <a:t> 					rovnice)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Datum využití metodického materiálu:		</a:t>
            </a:r>
            <a:r>
              <a:rPr lang="cs-CZ" sz="2200" dirty="0" smtClean="0"/>
              <a:t>22. 6. 2023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04" y="4424031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83" y="1936958"/>
            <a:ext cx="5594414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sp>
        <p:nvSpPr>
          <p:cNvPr id="4" name="AutoShape 2" descr="blob:https://gvmcz-my.sharepoint.com/e351599c-44ea-43e7-a581-e20f9f4e6c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1" y="1853518"/>
            <a:ext cx="5594414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4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63" y="2074612"/>
            <a:ext cx="4972812" cy="37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22" y="1917294"/>
            <a:ext cx="5594414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1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sp>
        <p:nvSpPr>
          <p:cNvPr id="4" name="AutoShape 2" descr="blob:https://gvmcz-my.sharepoint.com/e351599c-44ea-43e7-a581-e20f9f4e6c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15" y="1828804"/>
            <a:ext cx="5594414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60" y="1838632"/>
            <a:ext cx="326440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44" y="1907461"/>
            <a:ext cx="5594414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8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73" y="1868134"/>
            <a:ext cx="5594414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34" y="1841160"/>
            <a:ext cx="5594414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smtClean="0"/>
              <a:t>Obrazová dokumentace</a:t>
            </a:r>
            <a:endParaRPr lang="cs-CZ" b="1" dirty="0"/>
          </a:p>
        </p:txBody>
      </p:sp>
      <p:sp>
        <p:nvSpPr>
          <p:cNvPr id="7" name="AutoShape 6" descr="data:image/jpeg;base64,/9j/4AAQSkZJRgABAQAAAQABAAD/4gJASUNDX1BST0ZJTEUAAQEAAAIwAAAAAAIQ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FR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OAAAABwARwBvAG8AZwBsAGUAIABJAG4AYwAuACAAMgAwADEANgAAAAAAAAAAAAAAAAAAAAAAAAAAAAAAAP/bAEMACAYGBwYFCAcHBwkJCAoMFA0MCwsMGRITDxQdGh8eHRocHCAkLicgIiwjHBwoNyksMDE0NDQfJzk9ODI8LjM0Mv/bAEMBCQkJDAsMGA0NGDIhHCEyMjIyMjIyMjIyMjIyMjIyMjIyMjIyMjIyMjIyMjIyMjIyMjIyMjIyMjIyMjIyMjIyMv/AABEIBdwH0AMBIgACEQEDEQH/xAAcAAACAwEBAQEAAAAAAAAAAAABAgADBAUGBwj/xABWEAABBAAEAwUEBgUIBwYFAgcBAAIDEQQSITEFQVEGEyJhcRQygZEjQlKhscEHFTNi0SRDU3KSouHwFjRUY3OCshclNUSz8WR0g5PCJjaj0kVV4pTD/8QAGgEBAQEBAQEBAAAAAAAAAAAAAAECAwQFBv/EACYRAQEBAQACAwADAQADAQEBAAABAhEDEhMhMQRBURQiMmFCI3H/2gAMAwEAAhEDEQA/APIZijnVZOiXMvHx7+tAdpuj3izZ6Q7wnmr6s2tQkCsEovTZc8yEKCbTdPRPZ0hOPRETg8wuaJURKKtPRPZ0u/F6p2y2P4rkiXXQq5mI13V9D3jqh4I3Thwpcr2jLrorWYsOIFgEKetX3dIHREFZY5waBIWgPB21U9avsuCiUOTDUbq8OiHHZXMKraLKsG+iqOjhZK5kDY6Le05m2FyIXgUurhpA5gC3GNA7QoHVXSt2KqWawVRI+aON4a5wBO1qxQBRSlEBUUURRQRUQLRGysbJR1SqEaKouDk4KzAluysZJaqLlEocmtBFEQogClIqUqgKIoIAoioUAtAopVUSkpCa0ECEqWmICQhXga0bSWpmQPaNqu0cycU9prVdo2iLLUSAo2imRS2igKKFooIoooqIiEEQgIRQRQRFQKKiIqIoIFFFEBUURVRFEVEApFSlEEURUQBFRRURRFRAEVKRQClKRUQBFSkaVAUpGkaRCqUjSNIFpRFSkCqUjSKBaRpFBBEKTIIAoihSoiiiiCKKIqAIIqIAgiQgqIpaiCglo2goglqIKIDaFoKJwFRKjacDKJLUtOBlLSlyXMiHQtLmQzIGtC0pclzIiy0LS5kMyBrRtV2pacD2jaS1LTga0bSWpacD2paS1MyCy0bVWZG1OCy1LVeZHMnA9qWktS0D2paS0bTgNo2ktS0Dgo2kBRtAyiW1LQNaNpbRVDWolRtENaiW0bQMilCNoCihaloCoFFLQEIoKICohaloImCW0bQQqKWpaCKKWpaoiiFqWgiiloWgKiCloCgpaiCKIKICogpaoiilqICohaloIohaloChaFqIhrQtC6QtCuRx9/7Jvlf3risb411eNOzYpo5BoC50bdbXSMV2uBtqGZ3VwH3Lqrm8JpuDJ5l5K35wsWNQ9oWkzjqjmHVTjXTIJc46oF46pwOparzjqpnHVOB7QJSZx1SmQdUFlpSUneBIZAiLcyBcqDKEpk804q8vSl9KgyeaBenEXF6UvVOdDOguLkMypzhQvVFuZTMqc6GZBdmUzqnOpnRFpepn1VJcpmUF/eKd5oqMyIcgv7xTOqMymdBozqZlnzao50GjMjmWYP8ANEPrmg05lMyzd6p3nmg1BymcLJ3ynfDqg15/NHMsJxAG6U4qk4OhnREnmuZ7Xqh7Z5q8Out3g6o5wuP7cQbU9uPVPU67HeI94AuN7afgh7cdeieqddsSDqjnHVcT24ojHOrdPU68JaBKBQOoXhj6NSxZSEkHdE0Dog4LUZoWClNclMqnKlqM0t0gXkJy1IW6KsXqCRESG96VeVCiVpFwlvz9U7ZSRVrKRRQs3pavE63MxTmOrl0XQw2LzEW7TmFw897qMkyG9ylyk09ayRp/91c03qvPxYnQa6jqt2Gxuoa86ALFw6Z3HXaL3VgHzWZj7O9rU2lnjp1YwLpYZ/n5UuaCFrwz8rtVYzXUOrVQ7TdWtdmH8EsjeavGHA7RyOgw0UzHBpDiK3u6WHB8fnjcxs2WRlUa0K1dq4y7h8BH1Zb/ACXG4dhu+zPAByNLiTyrVdM4lcNWyvX4bGQ4ptxu1+yd1fsvHYmaTD4fK1xY5zy4EHrutXD+PzwBseNaZGcpAPEB5hZ14v8AGs+R6kKKuDERYiMPicHAq1crHSXoKI0oo0FIqBFEBAhFEaqgAlqta+1WUAFU40tKZZw4jdWh4KB1ELRVRClTIIAoiogVApkCqhCFESECqFKCJS2qgEJbT2kcglqWlJS5lRaHI5tVVaOZOC4ORzKnMiHJwXgo5lTmRzJwW5kcypzJg5OC20QVUHJg5OKstG1Xaa1A6gKS0QVQ6KUFG1VFG0tooGRSgo2iCigigKilqWgKCiioiKCIQFRRRURFS1EERQUTgIUpRFESlFLURUUUUVRFFFEEUUUKAKKKWgiCKCCKKKKiKKWpagiFKWpaoKiFqWnBFELUtOCIKWhacBQUtC04CohaFpwFQoWhacBQtC0LTgNqJCVMycDWhaTMlL04hy5KXJHPCQvTiLcyBcqs6GdOC3MhmVWdDOnEW5lMypzqZ0F+dDvFTmQzIL+8R7xZ7UzINGdTMs+dHOg0WpmWfvPNHvCoLwUbVAkU7xODRamZUd4p3gTirw5TMqO9Cne0nEaLUzLMZwEDiB1Tg12iCsftTQEDiwOacG3Mpaw+2BA41o5q8Ot9o2ud+sGofrAJw66dqArm+3hT9YAc04OnaNrlfrDnaI4inrTrq2pa5P6x81P1jqr6p11rRzLj/rEoHiTk9TrtZlMw6ri/rE+qU8Qfeyep13c4UzjquAeIPPND29/VX0Tr0HeN6qd43kQvPe3P5uQ9tfe6eh16LvW9UO+Z1XnfbXn6xU9rf9pPVevRd8zqoJ2dV5s4t/2ip7W7qnonXo+/Z1U79nVeb9qd9oqe1Or3lfQ69GcQwc0DimfaC82cS77SHtLvtJ6HXpDi2dQlONjH1gvOHEOP1ilMx6q+h16I45n2ggcezqF50yuPNATFPSJ16L29v2gj7ez7QXne9PVESlX0OvQfrBnW1Pb2dV5/vT1R70p6HXe9vZW6ntzOq4Henqh3pT0Ou+cezqp7ez7S4Henqp3hT0h13jxBtbofrFg5rhGRDOU9Ydd39Yjqh+sW/wCSuH3hpDvCnqddw8RGyH6xC4ucoGQp6r12v1iDzUPEdPNcTvCj3hT1HY/WHml/WBPNcjvCpnKcRpxMhnnzeSDG0EGNsq8N8KgaPFGFgYDp5Jv1gQudK4iQi+aQucnB1Pbzsj7f5lcrM5QkpxXUOPKgx5K5WYo2U4Op7dqp7afNcwEpgSnB0hjDyJQ9qJ5lYQSmBKnBt781uiJbWMORzlQa+880O8WUPKYOKK0d4p3hpUZlO8F1aC7OpnWd0rWbuSDEBwsAlBrzoFyyxzGR3ukAbq2ygsLqQzpFFA+dTOkpGtEDZ0M+qVFA2ZTPqlpRAxepnKVRAc5UzFKiBogOfzUz6oV5KVaA5ygXlClCEELktkIoUgUkpC4qwqtwQVOJSlxTkIZFUVk0PNJnKuLPJARqoqzkIhx3VndahN3WmyqK856qZirRFXJHu/JDjyG3NA0mIQ5r576VLWilXsmRqhoqnFeVCvJW0oGrUTivKoY1aG0my2r1LlldHaURlbMuiXJ5K9YuWcsFKkgDQ6LeI7CR2HP37q9Zsc52myXPZ1Gy1S4ctWR7S3Vblc7F7XWQbWqKSjVrnsceavzCkpHfwuJJytzXyXXikHdgfWXkoJSHAjkuxhMU5wLTusWOsruRmz5LXGdR56LnwSNeNwPJbWGiBuki9dWE+EeSd2yrg9ylY4K8Zrz/AGleGcPZmogl35UsXC2DD4cuaQ4ZXOd60P4/ctHa8fyHC2aHfEfdf5Ln8IndK+eK/wCZ0HmtRyrDK72jiLYyczS9rAB00WueCZj5Y2jwB9NJO6mCwbmYw4mZpDY3ANBG7iuj3obNip5dWQ6NbfmntxPVzsGJsFiWSyOeyz4nXp/7L0LeLwh7WzkMz7PBtp2+W64eLx0U2Ha6Roa67aGuux5qmQwwiKN7TlezvKA0ba1c+yTXHsgQ4AtIIOxBRC8jhsfiMA5oY4GEjNlvdegwnEocUBrldWo5Ljrx2Oudyt6iCK5tgiEEUEJA3RSkW0hDvYzL3ReBJV5fJBYgRWygsbpgQVRGyUrQ4KktCWy3ZE402oqmyXurAbVBUUUVRECmSlAqBRQKqFISEJylKBClJTkKty0ipzlWXHqmfuqiaVD94QiJVSSkz0qjX3oREgWPvEwkCK2B4TZli7zzTCTzRGvOmD1j7zzTCTzQaw9MHrGJEwlQbM6OdZO9REgTitefzTB6x96j3qcOtmdEPWPvke/pODbmRzLEMSOZU9raOacOt2ZNmXOONZ1U9vaPRXh10cyOZc39Yx9Qh+sWdQnKddQOUzLl/rJvVD9ZN6q8OutmUzLk/rMdVP1mOqeqddfMFMwXIPEx6ofrMeavrTrsZkQ5cb9ZofrM+aetPZ2symZcT9ZlT9ZFX1PZ28ya1wxxE+aP6zP+Snqezt5gjmXDHEyp+s09T2dy1MwpcP8AWZ/yVP1mU9aezuZlMwXC/WTlP1m61fWp7O4XBTMuH+tHeqX9aOT0p7O8HKFy4P60Kn60dW6elPZ3cwUzDquAeJuQ/WbqV9Ke0d/OBzU7wdV5/wDWT+qH6xeRunpU9noe8b1Q7xvVeePEH9Up4g/7SelPZ6LvB1Q71vVedOOf9pA419+8VfQ9no+9be6net6rzntr/tFQ4x/2inoez0Xet6od83qvPe2P+0Upxb/tFPQ9no+/aOaHfs6hedOLf9ooe1O+0U9D2ei9oZ1QM7eoXnfaXfaKHtLvtFPQ9novaGD6wS+0sHMfNeeOId1Q9od1T0PZ6L2pg5hL7WzqvP8AfnqlM7uqep16A4yPrSU45nVcDvSUO9Kep13TjmdUp4gytCuH3hQ7xyep12/b2oe3DquNnKYPKnE66vtd81Pab5rnNcU4cU4rd33moJViDyna+1BqzqZ1QHI2oLcymdVWVLKC3MpnVVqWUFuZAvVWqigtzoZlXqogtzoF6rURVmdTOq7URFmdTvFWgire8QMiRCkQ/eKGRJSBCqmzpS5SkKRALlW56YhIQgrdIUhlKctSFoViF70o94UC1TKqD3hQ7wqBiORVE7xyBkKOXyRy+SBe8KPeFHKplVAzm1MxRyFHIiBZUzFMGo5PJBXZUVuUKZQqqvVEAqzKpSIroqEFWhvkoWeSCmlNVbk8ke78kFKNK3uieSPdHoVRTSBar+6PQqd07oU6KMpUpXd07oVBHrTiB6oKKUpX5GD+cb80RGHe7qB0RFGVGlo7h1e6j3DuidXjNlRyrT7O6tlPZ3dE6MwHVEttafZnVsocOU6MuWlMq1DDu8kfZinTjJWqNBavZvNT2bzCdOMlBTKFq9lvmj7N5qdGWqQyrUcN5qDDeadVlyqZFs9n03UOH9U6MeUo5dVq7i0e4oX0U6hY27q4imoRt0Vjm+FTqua9tuJ80uUrd7OCdUPZgnTjFSlLb7LansqdOMVKBq0+zSh2gBHLVH2ea/cb81epxnAThq0Nw76twA8k3s6lq8Zg1Ehae4VbmVuoqkao6daUo3olcwubGAdjqUDZKKsARq0apQVu0CRos2rXiwkYK0QZpYznJvTotEEYLR6KSsLiFbA3KEEDcugRpORqgQoFUTUhlQBRMGo0ilUpNSlIFUTUhSAUpSICNKBaRpNSICBKUT0pSISktKwoUikpBPSBCIrISlWFUSE3SoA1Pkr2w3rSqjBJvkFvY0BoQZzhxWyggFbLXSlBOoxHCuLrBU9mkq7W6tEaCdOMTYCBbjZVgg8lpoWjQTpx83UUOii8T6AoIBx5hTMqdhwRSIKpz0p3tFE60eaYKkStNJu8Cp1YjSqzjcJmvBG6J9Lo9PirmxWOSqY7y+K0xkUKKrNjLLBfJYJ8ObOUaL0DI824Czz4XTfTzWoxcx5mRhaVGuNardiYHXZaQsRblcaW4xYsjlIpdDDTZgDdELkiwVqicWhWwj0mGxIykZvRdXDzWGnUeq8th37a6rs4OTM5gsjXSjSy3Hq8G8OAAPJaS29lgwbtPgtzSSRqtRK4HayMO4dECLqSwvKxiWGQtZbX1y3Xt+0DQcLG6gQHXqvOYSGObEySPFgN0C3HDX61e2eLD4dw7yUtaXEKDBCWXFCWamTmso0rWx8VUMMGSumY8d4G+FxGwrX+CyTzvbK4lxLzq2jsViz/ABuX/WtvDIWwvII7xhqzyKtxmFM7WPoFzI8tc1QzGjiGAnEzRG9oaXUdwCFs7szGN8M9FjBT26g681n21GvXLLNgYnSxDvO7uAAcxYKyyQYjAuDiQBXhc3UWtnFIs8bHuoPDaobFZOI42WOaOIWY5IGFzDst5tv0xqSNOH7RTRvax0LXMaNQDrS9Bg8fh8dEHwvF82HcLwkj7dnY3QDVSCZ0EhmY8tIvY7rprw9nY5zy2V9DKK85w/tGXyRwYtnifQDxztej2K8usXL0Z1Kizz4ZmIxMRkALWse1wBp2tUR8loKzz++03y9PvUjbFhsXisM2GOQOlJg72UEatrNdf2R810mSxylmV1Oc0PDTvRVWbMC17cwLS13I0VRiYH+0RYiIF/cx5cgNOPhcB+I+SvEdIHqouVhcbLDG2Ke5CwFriPeu3kfCmrpRyNkbnjcHN6hZ4GLRvzUBLUd0T0Q4ZrwU4WfL0REhBoq9Ti9Q7JQ60bVQECigVUIQgmKBQIQq3K0hVuC0jO9UkK94VRCopOiqcdVc4KhyorLqQ7zVVyuIWV8zmszmqOyqOiJEwkWF7HsbmBI03Vsb82qDX3iOdUhMEVdnUDyq0wRFgejnVaYBA4ejnKQBFFHOUcxS0jSqASUtp6QpBW61S8uWkhVvCqMpc5LncFa4eSQiuS1EJndaIe5HL5KUqJmcjnNbqAI5fJAuc9UcxRDEcvkqFzHqpmNp8vkpkPRELZRsphG7oiGHoVQlu6o2U+U9FMrvslBXbkbKfI77JUyO+yVQllHVWd277JR7t5+oVRTZQN9Vf3LjyKBgfWygosqElX9w77JU7h/2Veoz2VLKv9nf0QMJHvaDqqig2pqr8kf2/uQbCXk5dR12VFW6NFXjCv8AJH2V98k7Bmoo6rT7K/yUGGd5KdhxmoqUVr9mceYCgw5rcJ2HGSipRWv2Y9Qj7N5hOw4yUUKWz2bzU9l8wnYrHSlLZ7L5/cp7KPtfcnYMdKUVs9lH2j8lPZdPePyU6cY8tILZ7KOpQ9lHUp2HGOkaWz2Zvmp7OAdip04yZVMpWzuG9Ch3LehU6vGSkKK1OicPcaPih3c32WK9RnpMAtDYSbLhr5I91+6s2qqaE+yOWlCFAKJ2Raxw3clcHd5EW3QOqvcNSfRFBm2qsQa1NSyBSlJqQpFClKTUpSBaUpNSlKBVKRpGkCUimpCkC0jSNIgIFpSk9KUgSlAE9KUgQhAhOQpSBCEKT0ggQhKYyeSc6LQGaIMXdE8lU5rmuoscfQLqZB0QyhXqccwAnaF6sZhy4WRXkuhlCOUJ7HGEYVMMKPNbAAjQTpxj9lHmp7IFtpGgnTjF7KERhAtgARoJ1OMfsrRyRGFb0WpHRXpxk9nHRN7MOi0o6J04yjDjoPkj7MOgWqwponTjN7OOgR9nHQLRopYTtOKO4CPcAclfYUsJ2ioQilO4CtBCOYJ2inuQOSncjorbUtO04q7kdFBCOittC06K+5HRQ4dh3aCrMylp04r9mj+wERAwbNAT5lMydCd0FO7Ce1EC92EO7HRPaNlBX3YR7sJyhaBe7Cndjom1UsoB3YQ7sFOggTuwp3YToAlApjb0UDG9EymqAZB0ULAjaGqAZAhKAIXaJtVXPfcn1CClmgVlWQq2aBWjVwQWZAgWhHUKaqCAClKClFSj0RQoKUjR6KEFAEKRooaoJSzvHiKvNhUnUoKCxV5De60kJCNVeojG0E1IgaKEIqtwUjai5NEEFcrad8FZE3woSC3qyMU1QA7oEJipSBKRpMoBogFKUjSKBaRpFRQClKRUQClAEaRpAtKUmCiAUgmQQAoUmpRAlJXKwhIUFZCqItyucqiNVUPGLIHmtjW0qsHFZLjt+K3tYza0RnA1pHKVpyNREbQAbTgy5SAiGlau7Z1TCJnVOHWTIiGla+7YDvomEbE4dfLHMu9UpbWhWotVZYF4ZX0LFFUkdoCaV5YSqXsd0palYsrM9+u6qzq10RJ02S9ytzjF6UPrmm708igYHUSqnREag6rXGfaru9PqnbMRzWcRuA3TZHfFXkPdvjxFVmWuGdvN2/JcIucN9FZFi9aI2T1Pketw8geaBWp0YfGRQJ5aLzWFx+R2juexXaw/EGSx89Ngpzi965+NhEbyKdYPNcySMGyu1iyHtOx6eS5kjaHmnV4wZKOquY29+SdzNdkG+98U6z6tMVaAbrrYS3PAI9a5LmRBtjr1XUwvIHfb1TrUlehwbraHEc10o5ATXNcbC6DpypdFhOYDrutRmk403Ng6PXkvOsiyBr2mgLo+a7/FHXhwDzP3Li4MmUyMLqAaf8/gtuVZWOfFLQNsAG/QrCY5DIb0LiTqui1pkDWOAsANvqOSs9mD3ixzUtWRxnsexxthIaNSF0OG4ppmblbkOUiQN0B81udAG5g3LlduCuNPA6PElwcYxtpos1Xf4gzJDA7RzJG2087XF4owvmicK0hYPxVvt8keBibM4TMZYrm09QqWSjESBzXGiNncirjNlZ1ZxiazPevkg2J1EAk3pStlhMUhc12l7dFMhdGOVle2T6ePV+1jYiJeHvcKLZ2Nd6ZxX5r3594hfOI3zvxcLnZi0ys36BwX0c+8fVeTzz7erw94Vxpp9EwAc2iLCSU1C89Gk/crW7Fed6FD8PvlPwKrOZh1BB81s5qOY17acAQgwkMmP0jbI2cNws00U2HeyaN3gja9oLdvcAbY9Quk/DkDwHnsVSC5jjRooK4+IsJaJ293maHB41aQb58titoNixqDzCy91HJI2xlJILgPdcASa8t3fNYmw4rACNrXnKWEPd9Uut7v4D5KjsA2pSzw4yOTIJG92ZNWWd9vv1C0mxqNQshCC3UJmydVAbULQVYh7tRUm2+isY7M1VBKUpigVUIUhCsKRy0KHqohXOVTgqilwVDwtLlQ4KoxYgERuIF6LDih/wB2FwJ9wHTnoujO22nrRWPEt/7sI09yvuVGyUA4ckdAqoR4Qr3j+SV+6FXCPCirgE1KNCakAATBEBEBQBMEaRrRUQIqUmpAKUpNSNIEpSk9IKitwJOiXI4rS1opPlCHGAwOJ8LsvwUOFedHSEjpS3hqmVXqcZBDX1Qj3N8gtmUI5QnTjIIPIJhAedLRSITpxmMJR7paFKTpxnEXkm7hXoq9FHc+ancrQEU6nGbuURAr0VejP3KIhV6idOKxCBvqj3QVilp0V90FDCFYogqMSAiHRXKUVRV3QQMIIOitIKGqCoQNA2CbuW9AnRFp0V9yERGAn1R1QIGDoh3ItOLR1QV9yAh3QVuqGqoTuh0U7sJ9UaKCvux0U7pWUVKKiK+7CndhWUVKIRVfdhTIE9GlMpQJkCndhPlKmUqBO7CGQdFZlKGUoEyBTIFZlKGUoK8gUyBPlKhaeiCvIEC1WlpSEFBjlIEgHU6KZbCTEftWeTle3ZVFBa/kRSZjX6ZjatITMGgUBA0UpMAjSilpSkylIFpSk1KUoFUpNSiBaUpNSlIEpSk9KIEpEBGkaQBSkVEAUpFSkC0gmQpAqBT0lKBCLK0AqoDxAea0hiBCVFd3aIitBQjqrxEmEQ6onWbVGitHdDyTCMIMoBRorV3bbTd01UZA0o5StndNrcIiJvVBjyFTIVt7tnVQMZ1QYshRDCtuRnVTLH1Q6xd2eSPduW2olPo0TrF3ZU7srb9COnzQzQ+XzVGQRFTuytYfDWwR7yLyQZO6KndFa++i6NU7+KvqonWTuyj3JtafaI/3UPaY+Rah1n7oqdyVo9pj+0EPao/tBXh1R3J6I9yVd7VH1Fqe1s6hDqnufJHuD0VntjOTkPbWDmnKdKID0U7g9Cn9uZ1pD29v2k5ToDDHoURhnE+6fkp+sGj633ofrBv2/vTlOmGGf9k/JH2V32SkPEGX74+aH6xZ9sfNOU6f2V/2Cj7K/wCyVT+sWfbHzU/WLOTh81eU6t9lf9khT2Zw5Kj9Yx17w+aB4lHycD8U5TrR7OeiHs9clQeJR/aHzQ/WMf2gnKdaPZ1O4WU8SjH1ggeJx/aCcp1qMHop3A8lkHEmdUP1kzqE4dbO59FnxsYZC09Xfkqv1m3qq5cUMS0AbNKnDpAtEDc81cgLVDeSY4gYd2Y89FDrod0OagiC5/6yG+vyQHEq6/JXh10e7Cndhc79Z/1vkl/WR0975J6nXSLAEMoXNdxI/ZclZxHPM2MB2Y9U4vXTLQNVQ6WIfXaqHySOBB2WZ7CRYbqpwa5JGhu+6qCpLXmMZjZGquaQaQGkpGqckAJWizaKIClJqQIUFT1ZEPCkcFawU1BU/wB8q1o8Krdq8+qtA0QLSiKKAUoBSKiglKUjSioUqI0ooAoiogCKiKAKI0hSCIIqIAoipSBaQIT0gQiKHClS5xB0BK0vFpA0ZkAifIG6ivyVwkk5IhuibLSqKpMW+OgbJPRJ7e+tinkja59uJQ7pgVQv6wfztMMfJfNN3UZGyPdR9FewJ7fJex16Ke3ycm/NP3Uf2U3dsFaD5J2JXjKQITWiBa+W+qShSR0YIKuq0CFqU4zGIckhg12WstQpammbmMhi0qlW6HMdAtxCXKtzbncRhMJbuFY2IOb0obLUWA8ggYydQtzTFy5mIg9FfwnhQx8hAfRHLyTzNOzmkjyScOxUnDsYZmgHSiDzXXLhqXpcfw9+BxBYXEELNBPJDJqS4dLW7jXEW4/ENcxpGUUsMLczhpaaaxK6PtDnNBvRJmJKUNoKDeiuNd4cttQNF6KAmvJOzfUKKsijsrp4emgfisMQ1W6Fh5pFrr4VxJBIvoVsbJkcCsGG8DEJMSG86XSOOmrHOdJE0t3vX0XFeBDbiaoageq3iYyMsgV5LLOQCX3Vts/MLUrnxdh4mzRMkB13pXNYNgq+G5Yw4DUalp5K52jyRzVUHRg+8dCsmMwHfjOwu+Oq2g2NVdFWx1HRK1I8viMI+KZse4ePAVihd3MlG16jiWF7yNuQeJmoP5LzuIgc14c5pFih0VxrjG8dWvILqDrHJXsYGw2avp1WLuJJGtcPD5FGCaaJrgW2L3OlL0zyx4d+Oyt0MZzRPc05S69D7tEf5+C9s73ivHxE92XDVgvmvZOFOK8/nvXf+P3iqQfRvv7J/BWNv1SSD6N9/ZP4K1jTRXmexzeKcUbw8xtGshp1EaFuvPkruH8QbjC6Jzcs0Y8QGx8x9y4XaZrzxOPxE/RgtaOQvVY8FNJHxr2onK1kgc4NJ8Q2r/BdfWcZ69wke2NzfHQHUmkZ2543NDiL5tNFebxkbBnaZC/Q/WJWfVft3XYdzHinac+oUzH3ZG5gdDpYUwEj5eH4d8l5nMvXeuV/BSd5jtzWF3kFmrFLsCw4iGaNxaY3l1ctSCfwWMuxWDxEZJuN8kzi0nRrfq2eXNdGKeOYDI7Xod1YWh7Sxwtp0IToogxkUzAXHu3ZQ6ncwRenyWqtFz8Tw0PaTF71EBrj5EafNX4R0h71smamO8ObekReQkIo2NFYUpUDNJLQTuoo33UVpkhSOVqRyozuVZVr1WQtIqcLVTgriq3bIMkzfCfRYZ7PCgTqe7BPnot8/uu9CsNXwdvXugNvKlpGw64RtfYH4JIgrAP5CD/uxt6JIR4QgvaE4CDRonAUaSkQEaRpECkaRpEBAAEUaRpUBFSkUAQTKFA8bbBVndlVRyZDrsro8VC41mFjcKiCMpu6VoliP1gj3sd7odVd0Ue6KuE0X2giJYt8wROqO5UEJWjv4ftBHvouoVGfuT0U7k0tPfw/aCntEXUIM4gKnclafaYeoU9phHMK/Z1QISj3J6K84uAc0PbIftJ9nVPcJhB5Kz2uG/eUGMhH1k+06rECnceSsONh6oe3Q9VeU6XuNFO4vkj+sIPtIfrCD7Q+acp1O402R9nPRD9YwdR81P1lB1HzTlOj7OTyU9nPRD9ZwdR80P1pB1HzV5U6b2c9FPZjSQ8VgHMfNT9bQ9R805TsP7MeiPsx6Kr9bQ9QgeLxdfvTlOxd7Oeins56Kj9bxdQp+uIuRCcp2NHsx6KezHos364j6hD9cR9Qr607Gr2Y9FPZvJZP1xHyKH64YE9adjZ7P5Kez+ixnjDOX4JTxhhT1p2N3s6ns/osH63byH3KfrcdD8lfWp10Bh/RT2fkueeL+R+SH63P2XfJTlXro+zeins3oub+tzXuuP8AylT9av8AsP8AgE5TrpnDDqFPZx1C5R4q8k+B3yU/Wcn9G/5J607HV9nH2gp7O37QXJ/Wc39E/wCSn6xxB/mX/JT1Our3DebggYW/aXK9vxJ2hegcbiT/ADTk9Trrdyz7SndM5lcc4zFf0R+aU4vF/wBEfmnDrrPZE0EklZHzQXo8fNZ2PlljDn2CeSrdESNECTi5h6q1uyo7t7HDMbWhuyCUmA0UOqYBRRCNKAIqBaRRUUCqJqQQBRGlKQBRFCkEQTUpSAKIoUgiiKiAKIqIFKiKiBUpCelKQVOdlF9EIsaXi8hHqnc0FFrANggYYp1e4kfxEMfldYPSk+VY5ow7FONdPwViL/1mDtfyTfrI9D8lSIh0TCILX0h/1k6vdKB4i/oUBEByR7sdE+kH9Yvv3XKfrCU7NPzUEY6I5Ar9Ae3zdPvQ9um6fenyDopkHRPpCe2zk7fegcXiDy1VgYmyqik4nEHkFPaMRtauyhTIEFHf4k8x8lDNiPtK/IByULQnRnMmJP11A7Ec3LRlCOUJ0Zc05+ujc32itOUKUFejL9N9so5Zj9crSAEcoTox5Zv6R3zRDJftu+a10hlTqMvdyH65+ancv+0fmtSNJ1eMvcv+2fmp3LvtFaqUpOnGXuD1Khw5PMrVSNJ0Yxh/NEYfqSteVSleoyez0Nyp7MFrpSk6Mow45InDg7rSBSlJ1Wb2cIezjzWqlKU6jL7O0ckfZwtNIJ0Z+4CPcN6LRSmVOqzdw3op7O1acqlJ0Zu4b0U7hvRaaQpTpxn7lvREMDDoFcQq3+/6BSqgcA4Anc0FJGB+4UDQSCdwrKtQUd03oFO6HRXhp6I0eioz90OQU7oK7KeimU9E6Mzoh0SxRgYxg6An7lqcw1sqoWn2zUUAw/kg00gWpygVmqqLVWYyDYV9I0oqjISdVYG0npRAqUpkpQVu3VzNAFUd1cNNUFH11f8AVVDB4grz7qBUUEUApEIqIAopSKAKIqUoAoiogFIqKIJugiogFKIoIJSKiiCIFFAoEcq2DVO7ZBgRFrQm3CA2TIEEU73WzDyPB2ICJhxI/wDKSfJehw/hgjH7oVt+ZU6jzPc4q9MJImbh8Yf/ACjviV6QIp7DzvcYz/ZXfMKDDYz/AGR3zC9Eor7I+Rpm6pAbThfOfWNzUpQJgqhciUsI81oAsI5dFUZQy0rmEFbMnkgWWtdZrCC66LdFcwXatdBmCHdlmy1GbAdhhINlzcZhHwgOaMza00XbgJunLpDCRYiE2B5aLpK5ay+ekF/iuvJaMM2tfgtPFMCMPiDlNC9gqIOlK2pI07jRAJwFKWa6QBeydo57oAUmbVrNWRph3BK7ODiEhrQLkRC10sJJkkBOySrZeOhicuHjINadVxnSmV9fgt/FA6WNmUk2dhzV3CeFUe8kBtdZXn0xy95hMG0k+9sOakIbisKC6xmBbY5LV2paIoYAKFlcjhOJLZnRE207X1Wo51u4XnbA+KgJo8wIGuqsh4lDK4slc2KVpohxoH0/gk7w4fjMUh0inYQ7+tz/AC+a5PHsMIcU0NGbNr8Eaj0wGgpWMFLzHCeLnDO7jEEuh5OO7V6iNzZGtexwc0jQjmnW4sLQ9ha5crGcLkfGGw04DWiuw1to5Co1XkncPxUbXnK6wQQLWSOV/iElmtCCKpexmsNPmKtef4hhRPIHDwSVRPJ3qu2cvL5NSX7YInvZI1jXFocQKOxtfRnAZzovnZhcx8WYOBD2g62Cb3HwX0Z/vu9Vy8ksa8dl/FGKNYWcjcRur5JsNKXwseRo5odXqEMUD7JiANzE78ClwZHseH84mfgFyd1HFsCzFtinZ4ZYjqf3ea4WG4biTI6EAbjK4nS+vyXrCAUIWtgJMbQARRHJbmmVhFk2qTBEP5pnyWkOY/llKRzCCs2ivQAACgOQWXEPLZAAaJGy1lZsQwPcASL5WosZnxRynNfdv5PCtEskYAkbmFe83mb/AIIFhbuoCQfDY8v8EaamkOaHDYiwokjkaabVdOie9VBEpTUgjNFuyKjdkVqMlpI5WKt60KHpCnckKqK3bKpyuKqcgyzaNcegWT/+kh3+7C2TC2OF7ilji14QwH+jVRrb/qDf+EPwSQDwqyHXh0f/AAh+CWHZFXtCdoQCYIoogKIhERRHdEBFRSkUVUBRFSkAUpGlECkKoxAvzc/JXlLWqqA2If5KxPgc/GzVMWtBHhvyC6IWLPIeI4mKLCvnc0Mc7ILq2ilYiDDOrWc/NH2Ygft3fNWj2v8A/tk/xARDcYduGy/GlrqKPZv9+5H2Yf07vmtHd43lw6T5j+KgZjtv1bJ8wnRT7M3+nd80fZmf0zvmrsnENhw5/wDaCbueI1/4ef7QToz+zM/pXfNT2WP+ld81o7riX/8Abj/bH8URDxP/AGCvV4V6M4w0Q/nH/NH2WH7bvmtPccU/2Jv/ANwJhhuKV/qjP/uBXqMowsP2nfNT2WG93LT7PxQf+Uj/APuI+ycVP/l4R6yIMpwkH7ynssA5OWv2Tip/mIf7aPsXFP6HD/21ejH7NDyDj80fZoPsu+9bPYeKn+bw4/51P1fxS9sP/aP8E6Mgw0N+4771PZof6NxWz9XcW6Yf+0j+rOKfaw3zKdGMQRf0bke4h/oitg4XxI6mTDD4FA8K4nylw33p0Ze4i/oih3EX9CVs/VXE/wCmw/yKI4RxL/aIPkU7EY+5j/olO6j/AKFbDwfiP+0wf2Sp+p+If7XD/ZKdisYiZ/Qo90wfzI+5bBwXHbnGxj/6aP6lxp3xsf8A9tPaIxd03lCEe7b/AEQ+5azwPGH/AM8z/wC3/ip+o8Zzx7fhGntBk7sD+aCOT/dNWr9RYo78Q/8A4an6ixX/APcD/YV9p/ozZNP2YQyG/cC1/qKeteIP/sBQcCkG+Pl+DQnZ/oyhrr9wI5XH6oWv9RHnjpvgAgeAk/8An5vkFOz/AEZCHD6rVA13Rq1fqAc8bP8Ach/o+znjMQfiE7Bmp+3hUp3Vq1f6Pxf7ViP7SI7P4cbz4g/86dgyZX9WoZXAXYWwdn8LzknP/OmHAcJerpiPOQqdisNH7TVCD9sLojgWB+zJ/wDcKn6iwH9G7+2f4p2Dmk9ZAhf+9C6g4Jw8fzBPq4n80f1Nw/8A2ZvzKntByC4X+1CBewA3M35hdocJ4eP/ACrE36rwFf6rH8lPaK4sWsQIOYG9euqalfiImQzvjjaGsaaAHJVJ0VObaUNIVtIhqCtoKsA0RpGlFRRFRAKURQUEQpMogWlKRUQBSkVEAURUUUqiKiqAoiogCiKiAKIqIAgipSBCmGyhCYIJSyuH07/ValS0uzu8A3OtpEQDRGvJNbuTR81Ld0C0iZdFAEfH0CPj6BAKKlFN462CgD+rUAoqZT0ROccx8kQJOo+SqBlPRHKSplfzcPkgA6/fVEDSjkKAv7Y+aY1Wsv3oJkKmRC285fvQL2A6zD+0gbKVMir7yL+mH9pHvIf6UV6oHyKd2q+8w4/nm/2kvfYf+lHzQXBlKZFUJ8N9sKd/hts33FVF2TzUyt+0PmqRPhzsXX5NKYSxcmSH/wCmUU5a37Q+alNH1h80hlZyil/+2Uc17YeY/wD0yoG8H2h81LZ9oIZ3Af6rN/YQzPO2Emv+ogbw9QpbOqmWflg5vkFAzE3XsMvyCoNs6qW3/IR7rFD/AMlJ8wiIca7bAurzcFEKSzz+SltrY/JWdxjgP9TP9sIjDY4/+UAP9cIKszeh+SIc3eirfZeIcsKz+2oMHxI/+Xj/ALaCvM37JUzAj3CrhguIVrFCP+Yoew8R5Mg/tH+Cv0KL19wok/uK79XcQ+1APiVP1dxD7eH+9QU2fsIWR9RaP1bj6/bQfIofqzHc54R6NTqs5cfs/ejbuTVoHC8ZeuKj/sKfqnFX/rjP7CfSMxzfZQ8WpyhaxwrE88aP7Ch4RMT/AK6R6MT6Vk8R5BY55y3EOY1hc4CyAF128GlcQPbnkno0LjMcz26YNeXtGgeeeu6qFGJlFkwPr0W+MPLAaAvkhGwvc2MGi40DV0to4Q2tcXP8wpeDLlehTxsQtR4Mw/8Am8R/aUHB4hviZz/zKdistO6hQtd1Wh3CYT/P4j+2lPBsPess5/507BmcH/aVcFnESEuugBS2/qbC83TH/nWcYSLCYudkIIact2b1r/FOr1YgUUFFBRRHkoAgUxSlAqBTJSgT6ysumqse8nPulAjR4ladlWzdWFAAioigCiKiAKIqKAKIqIAoiogCgRUQRBFRAFKpFRAEUEUESlMgaRFTkWDZByLOSC0JgNUoTsBc9o6lEd6PSNoPQKwKtuya1lD2haW1LUDWpaW1Myp18kB1Tgqu04XgfWWA2naFUN1YChxYEwspQU4V6nBoqUiEaV6liBtoloqjumBUWoxYpILTYTsxro/DdeiL2hZZY9bW5WbFGNeMS4ud93Nc4RZHaLc5h1P4Kkt6p1OEGo2TBtpg1NlU61IUCgiBWybJ01KlEbhRqLY3VS3Qv1C57Bra1x2FG3VglBcA8AjqvRYZrTF4V5OJ/JdPBY8wODXXlVlct+PrN2w/ZweRXmYHlk7D51ovSdqXCSGF7CCL/IrzbKNHkvRl49zjtuk79ozauY/O3TYocUh9qwpkZqW6j02Kqw2xBOt7q/vO6fTrDbpy1xJXmXsIOu63cO4liMC5rWuL4s2rCtLsFFNK5jTlJJA6Kifh0kGpZmbtY1UrcetwHEsLjSBE/K/7DtCuqyMOYQW69V84YCx2ayK2IOy9hwXiGJ7kNxP0jQaz8x/Fcr9OslrpTYXwnRcnFYPSwN16M0R5FZJg1+h5LePLY5b8c1+vJOhcMQyrHjb+IXtD7xXGmwbTI0gj3gfvXaO5K15N+yY8fqqxAvDy/wDDd+Cp4dUnDsG488PGf7oWiUXDIP3T+Cp4S3/ujAk7+zRaf8gXJ0asqBBCaR7Yo3Peaa3coMkZKMzHBwBqwb1TiBuiHOGg1CJbalKhSR6LNIWudRWvYoTRwTtDZPC7kQovWN2YbU4dCpkBPgNVyKEkGJwtZfpouo3AUjmjkcCCM33o0Zocwaiwd+oTtcHahG1OagbklTJUZpm7IoN2RK1GQSOTpHLQofuqyrHpCiKyq3BWFVlUZ5RQPosWH/8AB2X/AEa2z+6deSyYf/whrd/ozqVUaYP/AA6P/hD8EsWyfDgHhsR2+iCWHVBobsnCVqcIoo0oiggCICiKKlIqKKoiKiiAKIqIAhWqZSlRAm4MCONcUPWKD8ChSfhA/wC+eJf8GD8HIldmygbTUgQssgCmBSFDMqi0FG1WHJgVQ4KiW0bQNaKW0bVDKIWigCKIUQRFRQIJSKiiCUpSKiCIoKIJoooooJSNIKICpSlqWqAQpSNoIBSiKCAKUiogClJlFQlKUnpClAlKUmpRAtKUiogCiFqWoAVFELQcjF64qX+ss5V+IN4mU/vFUlaik5pwEvNOFRFEVFFBRFRBKQRUUAUUUQBRFCkEURUQBRFRAEEUCgiiiKAKIqIAojSiAKFFAoFPJNSB3RCAgK6PhEkkYl9rLc/iDQ3YHVU7LuxNywRjowfgp1HJHBpb1xrq8mhN+pTzxkv3LqFDMnay5/6lbX+tzfcp+pGc8VOfiujmUzJ2jB+pYT/5if5qDgmHFXNP/bW/MjmTtGEcFwvN8p/5yiOC4S9TL/bK3WjavaMQ4NgvsPPq8qfqbA/0bv7RW201p2jEOD4AfzF+rimHCMAP/Lt+a2KJ2jL+q8DX+qx/JEcNwI2wsfyWlRO0UDAYP/Zo/wCymGDwrTbcPGP+VXKWnaKxh4P6GP8AshEQwj+ZZ/ZCdROgCOMbRsHwRyM+w35KWjadADWg+435JtOg+SFqWgbToPkpfoltDMgNlS/NJmUzIHs9ULSZkbRD2pfmlBRQEqIWoCgKKCiCUpSlqWqBSFI2goJSBCNoWgCCJQtURRS0Cgy8TxRwfDZ5m+/lys9Tp/FeRwDj30jeY8K9DxnFwNbhWPkbQxDHvF3oNdV5qCZgxbnlwpxJvqusn0nXewIvFxN87+5dklcXhsjH4kOa4GmldYvpY1FOXJCbS3aKwGUQUCiiAubObxc5r64HyaF1GiyuTIbxE56yu/GvyVULQKihKoCigUVUSlKKCgCQpylKBWauTv8AdSs95F+yAMGqdyWNO5EAIqBRBFFFFFRRRRBFFFEEUUUQRRRRBFFFEEUUUREUUUQRKUUpQVuGqdgSHdWNVDBXQazMHmqVfhtJwemqiOwHI5lmEqPeUnGWjMpmWfvFO8T1RfmRtZ86IkV9VfLWpwVWEwK+c+wstODarBTAqC4FWNVAd1VrXgoLQnCrBVjSiGUUUV6WFKpeFeQkIWpWfVkeyxoqTFqthalLU9j1ZRH5I5FoyhTKE6vGfKRyTBlq7KjlTpxU2Lmrmj+CICIbSKZrqK0NfpyWf4J2lBpxDRi8P3R3GoXAmhdh5CwnbZdtr6SY+AYjD5mDxja128euPN5vH2djnRTZXtN6HcrcXiVtE61RXHyuo2TYWqCVzGg71+C9M+3h13IyySRPp1g7ghbcJj3SnK8AEhZpnNnjsVpqFXD3ecBwquiXLeNuv7DBiWOkaMrzuQtETMRh2kOaHMcQczeWi5wndFI0957vMfWG+q6+F4thGt+lfkJN1S828vZjci1nE3xgAm60opzxKKR2or0V+NwWGxcDHtIaXNsPbz9V5vFYfE4J1utzeoFrMw6XWL/TviSOR7AJG6kVqupWq8TgJs3EcJZ1MzNPiF7fmVvnHDVn9ARmBHUUqOGCuFYH/wCWi/6QtI0KzcLdm4Vgj1w8f/SEjFYO0krmQ4ZrdPFmLr+H5rDgMc3B42JmYmF0bQ4DqefrsurxvDd9DDMdRE/xN6g1+C4EULA+RwbrGaLbvTa12knGHsnAAlUOxULDRfr0AtXMsxMLjZLRZ6o1WwC52RVbHtlYHAGj1FLNijly/j0Ww6qjEMLgK5KNRSyaRux0QeyLEG3tp4+s1JVADkPJQ6fx/wAVGlgje1gp2cdVA5LGTmFEg+S0ZQ4W4C1AAdFEapAolFuyhUbsitRmlKRysKRyozuSFWOVZVRW5IVYVW7RBmn/AGb/AEKy4cVwsf1SPvWuXUEeSyYazwxtaHKVUacJrw2K/sJYhZTYHXhsf9QoQorS1MErU4QFEIBEKKKKiKqIEVEUAURUVEUUUQRRQqKgp+Ef+NcR/wCDB+aQKzhH/jfEf+BD/wDkiV2aQT0gQsskISEK0hIQqiq6RD1HKpxpWIvD04csYkpMJaWuDYCjazNm13VglB5pxV9ohUiQdU3eDqnFWoqrvB1R7wdU4LEbVXeDqj3gU4LEVV3gU70dVeC61LVPejqp3g6pwXWhaqMo6qd6CnBZalqoyjqh3o6pxF2ZTMqO9HVDvR1V4NNqWs3fDqiJh1T1Gi0VR3o6o963qnBaoqu9b1R70JyqtCiq71vVHvW9VOUWhRVd63qp3o6pyi1BV983qh3o6pwWFBJ3oU71vVOBkLVZlb1SmQdU4LLQLlWZAkMgTiLS5KXKoyJc+qcGCU3PIf3iqynePpHepSHZVS804S80wQFRRRRUUUUQS1FFEEQRUQBRRRQRRRRBFFFEAKiKiAKI0ogCiiiCKKKIIooogWtUwS804QAjwn0XoaoAdBS8+BZA66L0ThqVKilyocaK0PCyymkjNN3ineLE6cNOppD2lo+sPmtzKN4eiHrAMSz7Q+aPtLPtD5q+g6IcEwcFzfa2Ae+Pmh7Y37Y+aeh11MwRzBcv2xv2wh7ewfXCelOusHhHOFyRjmf0gU9vj/pAnx066ucKZx1XIPEYhvIEDxOGr71vzV+OnXZzjqpnHVcQ8Ug/pQgeKwf0gT46ezt5x1U7wdVw/wBbQf0iH64w/wDSK/HTrud4OqnejquAeM4f7ZQ/XMH2ynxU69B3o6od6Oq8+eNYfqUp41AOZV+Kp16IzDqkMw6rz368w/mgePYfzV+KnXoO+HVDvvNee/XsPQofr2Hk0p8VOvR98m74LzX69i+wVDx1nJhV+Kp16YTDqj3w6rzH69bXuFT9et5RlPip16jv29UO/b1Xl/14P6Mofrz9z7k+KnXqfaG9VPaG9V5Y8cPJhQ/XbvsJ8NXr1JxDeqBxLbXlf10/kwhA8ak+yr8NTr1PtIU9oC8r+upfspm8XmP1dOpKfEez1HtAU9oHJecbxKRuV726b1dWmdxeQYhgYBTgLAGoWfiPZ6B2JaASTQ6lZ2cVw0ryxkoJCwNjeIG9+/M5wsg6KpmWN1tY0a8gs3Miy9dZ2OjadyfRYuI4uSdgihkdHGGuc8jdxrwt8he6ocWk2NAoxzGPDiLpJ9K4rsCwsaMjzIB4nblxSjBOOwLfULu4jGj2V+QUeVhcwY3EgH6X7l0mqzYqgw8sDs7Jy137oK6sPFCGsbJG8nm6lgGNxGniaevhTe2z5jbmmurVm9qu6zGYcgEygE8inGLw50EzDfRcfCTMxMjvamteGDw6cytTMJw9pLomhryN1zsadNkjHmmuB0VgCowcIjhB+sdytSwCweILiA5szvtOcfvK7jTWvTVcKP8AYs/qhVRQKZAqgKKKIo8kFEEAKUpilKCM1JRkGyDFJNwEDRjRM5JGmO6gCKiKAKKFRBFFFAoIooogiiiioiiiKgiCKBQRRRRERRRRAClKZKSqKzurGqs7qxuyBtQg/FR4RneSuoHQIrmcbP8AJ4hdeIm+isnUbRx3C1+0s+iP68w1DxUvL92LTBtLtMxmx6Uccw9kBx+SP67gs+IrzQaUci16ROPSfr3D5dCbU/XcFb31XnMhtNlV9IOUmCREL4r7K0JhaQJrUDWma67VadopEXsOiuBVDVa0qKtBTbpAnCIlJaVnJDRVVRYkLVeQlLUVQWoVqri2ktaqpSKBMR5IUiBsmBtQAc0K6Kg68kLpMAgWhAQ481ohdZo7LMN1a3z2Wol+1HEICHmRozMKxtFei7rGjENMfM6LBiOGTwEgMJ6UvV4714PNjlc8kh2miVxN2DqtXc5mvBbT2iwDobVGUOOi7OHOIJSdzScOBOupVZjLTfJaIoWStBaSHdE9etTXGrv5HNa0PNevmtbcfHlOGxJcMp8EhF0qW4KSMx6B2ui6P6qDos07XBg1Nb+trHxunyMkGDj/AFjhpRX7VpDm89QV64jUrzWFwcjcTCxlCNr2nMd9Df5L0x3K5anFl6R5ysc7oCVg4FL3nB8H5RZf7JLfyW6XWGQH7J/BYuzXdngWGa9t06UXzH0jlmNOlTXNLXAFp0IXMi4M2LFukdJ3jCNnDXfb5LsuwbwzPE7O3pzCozUaIIPQrXWTAAAACgNkCjaigVVTNDhRNK5I9gdodlFjM8EM8Tc1cxuk7uxmYc33FXvzNIrUXr6IU0nQ0UdIzC2ONaFXxvzDWrHRHLmFPo66aIgAa0oCUEyCjKBQohRajJSkdsrEjlRnfuqyrXqooEcq3K1wVblUZZ/2TulLNhdeGt8w78Stc37N3osuEH/d4A6O/EqjRgBeAj5aEJYU2CF4FnPQ7JYd90GluycJWpxuiiiEEUBRQCYIIEUEUREUEVRK0UUUQRBFQKiK3g//AI5xD/5eH8XKpW8H/wDHMf54aL8XIy7aiNILKBSUhOoQqM7wqHha3BZ5GqxGR5pZZ8azDtuQ0FqlXC40foQOrgu+J1mtf65wwP7ROOM4bfvF5YN8RHMJwxdp44j1I4zBXvphxiD7a8w1tJg1X44PT/riD7aB4xBXvrzYYUQ0p8cPt6P9c4f+kR/XOH/pF5zIVMhV+PJ9vRfrnD/0iP65w39KvOZFMhT44fb0f65w1ftVBxjDn+cXncp6IZU+OJ9vSHi8A3eh+ucN/SLzZaUpaVfjydr0p4xhv6RKeM4b+lXmi3ySkJ8cO16b9d4X+kU/XeF/pD8l5jKonxw+3qDxrDfbQ/XmG+0fgF5irCICfHD7enHG8N1PyQPHMN1cvOAKUU+OHXpP13ByLlP15B1K86AVMqfHDr0X67g2zFA8bgHN3yXnsqmUp8cHof19B+8p+vYP3l57IjlT48n29AeOwV9ZD9fQfvLg5ECxT48jvfr2Do75Jhx2E9V5/IhlKnpFeh/XkA6pXcdh5BxPkuBkKBaU9Irunj8P2XJD2gi5McfguE5tpcqnpDjvf6QR/YcrMLxqPEYuKAMdb3Va82RVkrZwoVxrCga+K/uKzcQekd7zj5pSidygdlwrcLzTBLzTBRRUUUUEUUUQRRRRBFFFEEQRQKCKKKKCKKKIIooogiiiiCIIqIAoiggihUQKoHNOEg3ThA8YuaMfvj8V3zuuFhm5sVCP3x+K7xBWaityxYjQFbiFjxQFK5SvKcbxMkeIaxjqGW1xzPMTrI5dDjZzcSA/dC5x94+q9WJ9MG76X+kd804lkP8AOO+aVoTtatrw3eSH67vmjmf9p3zRDUwagS3dT81PF1KtDPJHIqKqPUo0VdkRyoiikcuiuyKZU6cU5UcquyKZFenFOXyUylX5EMidOKMlIZVoLUMnknUUFqUtV5Ykc1XpxQUDonIpJXiVREQFAE4CKABKYBMGqwNTqKwFMhVuRHKUXirKhk1V+TyUyonFORHKVblRyocU5EC3VX5ChkRVQaBqRfkroSY3NxDmB+V4ph2Na6pSzVMMwFA6cwiDPN7Q8vcNTyCSEyQyd62EkgHVwNDzW/hmFlxL5HtLWxx5c7iLvMaAHnufgteGD8cyRzXd00vIaHAU1vUnyv7isWnGHD4h+IxLnyPJc1hG1VqF1IomGNpIskXqsc0MTMTM6AOyE00kakBaxMGNALHaADZcd/axb3Uf2Ah3Mf2UntLOjkDimdCuXK2XFNjjw5dkBNgarnlzMgPcxknla6JnhcKIJHmEhOGv3fuVnRiytzNHs45a6/wQb3TgT3TdB5ro99Dl20HkkvC0RkFeittFeCijkD3ZMuoGnNbG4eMkalZ2zwxCo2mvIUrsNI+eUNaNT9yxeq6cDMsTWg2BzVwanbGGgAck4asopnGTCzO+zG4/cuIBTQOgpdvHjLw3EnrGR89PzXEO6qoEpOqZKVRFFKURUQRQQBKUyUoC0aIP3TN2Su95AzNkTui3ZC9VBFFFEEUUUQRRRRBFFFEEUUUQRFBRAUFFEEUUUQRAqFRBEjk1pHFELzVo0CqG6sGyBgubxZod3TfIldMBYMcwyYlrasgUFvMRyxHromEPkuszhshAOQq0cNkv3Cu0ZtcbufJHuCu1+rZD9Uo/qx92Afkt9Z64ogPqm7krsjhrx9UlEcNk+ynYdeBtMN0iNr4b7KwJwqgU4KCwKwKi1Y0qC9rtU4KpBTtKDQHKwHRUAp2lBaCilBRCBlKRCaleHVZCQtAVhS6Kp1W4aKlxpXvIAKySyij1Th0e880RIsheb0RD1eK2B4tNnWPvERIVeDY14VrXClgEptWNkU4joM0Ng6r0XDZosVEBJ77V5eOSxdrVh8QYZA5p2XTx65XPyY9px6ufh2HnFuibmPOtVxcR2bY14dF52Cu3w/EsxUQcHa8wVsLV7c2WPmblzePEYng7mkDJlcBrWxVeE4TO+Q5WHw0SPivc901x1A6K01HGQAPkts9cTCcKnJbmbVLummQtaWC2ggaLYKZGDWqrnAcza/Tkp1XmpsNeJBZpTrr4rdzKaZgMprQhKuHkdcK5v2Mn9Urm9lyXcHH7s8o++/zXUkFxPH7pVHY/DB3AXvIpxxc2/SwPyXOOvXTgbLmuM6q53dTOLJ2BrxpYWkBsIF0BzK5sMzMXK/KfEDZHRa4z08nD3tt0Tg4dFldmjNSNLSuqwuboCo54Oj2hw81OHXLBB2VWI9wU7Lrut00EO8QLD9yx4iKXuM5aS08wVGoyGaaBtSMMgvR7enmrWujnaHNIcOSqY8t90mun+CDmRPbesZu8zEaaSFKSwh4j8bw/XRw5hOpYockqYhLsspRCiI2QWoyBSOT0kcqih6rIVj1WgRyrOysKrcqM0/uELPhP9Qo+a0Yj3D6LPg/9UPqVRfgBeCaPMj70kCbhwrBsF7E/ihCBZQa27JgkbsnCiiEVAiqIEyCKAhRRRVERtBRAVEEVQFFCgEQyv4I2+O47/wCVj/6is9rVwLXj2N/+Uj/6yqldzKgWq/KhlURQWpSFoypS1QZnBUyDRa3MWeRq1Ec6YbrgcZ/ZM/rL0M4q157jNd02+Tl38bFcjeRysaFUNZHfBXNXoDgKwNTQwOkOgJ9F04eETyNBDCL8k7BzQxHJa7A4LiANr+CI4NP9g/JT3yOP3aOQrsfqef7B+RU/VE/2D8lffJ9uNkRyLr/qif7B+Sn6on+wfkp75PtyMiGXyXWPCZ/6M/JKeFz/AGCr75T7cotSlq6h4ZMN2JDw2UfUKvvByy1KWrpnh8v2Sldw6WvcKvtByyEp2W2bBSRtLi00sbhQKvYFGyIQHJEDxILGhOAnhw7pACGkrU3AyEaNKdgyBuiOVbxw6X7JTfq6X7JU94OdlRyrofq6X7B+SP6tl+wf7JU9ornZVMq6X6sm5MPyRHDJv6N39kp7wczKplXV/Vc9UIz/AGSp+qZ/6N3yKnvBycqmVdb9Uzn+bd/ZU/VE/wDRu/slT3iuRlSkLsfqef8Ao3f2SlPB8R/RO/sp7ZHHIVZXWn4VPHGXmN1Aa6LlOFFOqpl9x3ot3DD/APqKBo0on/pKwTe4Vt4MQ/tDCW0QLAPwKzr8R6G71UJ0StOg9FCV5q3EG6dIN0wUDBRQKIqKKIqCUooogCiKCCKKKIAoigoIogogKiiiCKKKKiKKKIIgiggiBRQQAKy1VzTKDXgBm4hAP3r+4rvubquHwkZuJReQcfuK9CWqIyuasOKHhK6j2aLmY0UwrWf1mvEcVN8Vf5V+AWBupJvmtPE3kcVncOTq+5ZmaherP4i1opXMYTukY2yAF7Xsx2Sn4rAZ8uWIaZiQL/zal1IryjYirWwnovpzOwhaALZ8/wDBWt7D19Znz/wWPmhx8tELk3cO6L6mOxLQPfZ8/wDBOOxTB9dvz/wU+Y4+VCB3RH2d5+qfkvqw7Fxfbb8ym/0Nh+2370+Y9Xyj2Z/2T8lBhn/ZI+C+sjsbB9sfeiOx2H+235H+KfMer5OMLJfun5I+ySfZPyX1odj8KPrj+z/inHZHB83f3f8AFPmPV8j9kk+wSp7FLfuO+S+ujsngx9b+7/imHZTBdf7qnznq+Q+xS/YKHsMv9G5fYP8ARbA+fyCI7LYDz+Q/gnz09Xxx2Bl+wVnlwr2C3NIX2v8A0V4edw75D+C5/GOyuBZw2aRgOZo0ulqebqXL4w9taKrmteJZlkcL2Kyc16JesmC0QQOlNNaqWCyvpPYDs/BjsHNi8SCQ1/dtaOtA7/FY3v1iydeKZw2avc0VreGTHZi+zjs/w4fzJ/tFN+oeH/0J/tn+K4/PWvV8ZHCpq9w2m/VU/JhX2UcD4eP5g/2z/FH9ScP/ANn/ALx/ip89PV8a/VE/2D8kRwef+jdX9Ur7J+pOHf7MP7R/ij+peHf7M35n+KfPT1fHP1POfqO/slH9Sz/Yd/ZK+xjg/Dx/5ViYcJwA/wDKRf2U+enq+OfqSc/Ud8lBwOf7J+S+yfqvAf7JD/YCI4bgR/5SH4sCfPV9Xxs8Dnrws1GyrPB3losPB5+FfahgMGNsLD/9sIOwGDc0tOFho/uBPnqej41hpYcBgXxEOMz5Mx05Aaff+KGAblwIjItpv46/w/Er2/arg3D2PhLYQ3Q21vOh/Ej5FebGGLiA1tD0oALfydjFjPFAHuzEaD71pI02V7YSwAAGgg6PoKWLSRlNfZCrIBGoHyV7oyCVU+mjMdAiq8jegQMbD9UJGy5nElwA5NtWNcHbEFVVDxGyWOIhmeSy1vMgbn02Vfe4ZriHUSOYC0dwzvJZBfeSANLr1AHIdFIuEQuOZxeR0tLUSGPCyszNYXVptuei62Dwggj1aM51dX4I4bCMhDabWUU0dFsa1ZoTIjlVmVSllesPFNOGS+bmD+8Fw+S7fGdMA0falb9wJ/JcMosFKjaCKlooIooIFFBAvNKUxSkoh27JD7xVg2VfNBaNkvNEbIKAqKKIqIqKIIgUVEAUUKiCKKKIIooogiinJBAUFECgKFqIWiISkcU5VbkAbqVbSqaFcAqhm0Vu4FwebjHHnRxNGSJuZ73bN6fErIxtle87BQhmGxclaueBfzV7waW9kqA+lj/spx2VH9Kz+yvSqLPyaXkeb/0WH9Kz+yj/AKLN/pW/2F6NRPenrHnP9Fm/0rf7KI7LM/pW/wBheiUT5Kesfk0FG0gTheB9QwKa1WiDqoLgU4VIKdpVFwKcFUg0mzBQaGlWtKytcrWutOI0gpmnVUNcVa06goNAFo0ladEbpVkC21Udj1VjnarNPLkscyrFUTScljkkLtNKQmm13+CqDrWuBxdq0NJSNAtWMtrgUC0bRo9FqY1rm9TzRMFjRFY6J1RaS02rzGWmqSFtclQ7JSN1oZL0WShasZpqFB2MBjHQS5g4hekg4q0tHeaab8ivGRuIPouzgpBPH3biLGy7+Lbzefx+069VHKyRoc02N7WsRZo7rdeS9omwNuaSW9OS9NwzieHxsQo07m216evFMuk6nMJSBuvkVaRUdDW0jdihY5LgX4p45CwFTS0PtuKIPMqhcfI3gALNJOzJOG4NCD7rpZzf/wBV4/JWD3hSydmnOl4ebJLI5pm0fORx/Nc46OzxWQM4ZiHaW1unmSNFyOBWMPJJ9cyH/IXRxzTNgJIRvuPOln4dF9F42gHPmbXI0u0Yrpiicw5oPA3KLRoqcWSDGASNdVOJ0Xhpic4f51WPvXRRWNq26p55TEwkbHKD81XIP5ODV76LNnGpWeSKOTxsGUnWhy+CzujcwXuAd1raxrmtDHCst0eSTK+iKNjz/NZdIzNJzblvp/nVaGOzCiRmG6R7Mx1bR+X/ALotY+I7ZgenJSqtQKbkhSylKFEVFUKkcrCkcqM71UrXqoqoQqtytKrcgyze6a6LNgz/ACQ31K1Te6Vlwn+rH1Ko0YDTDAfvFLH7xRwH+r/8xQj98+qDUE4SBOFFMjugiqCiEAmQRRRFVAURQQRS1FFRFFFEBWvgI/7/AMX54Nn/AFlY1t4B/wCP4n/5Nv8A6hVZr0VKUnyoUoySkCFZSFIKS1Z5R5LY4LPK3RVHJxI3Xm+ND6Bv9cL02KG68zxr/Vx/WC7+NK47FexUsV8a70j1HAMGyaPM9uzoyPXMvr7eEcPbthY18t7OMrh7HdTH/wCovsC8nlt61GP9VYH/AGZnyRHC8EP/ACzPktai5da4yfqzBf7NH8lP1Zgv9nZ8lrUQZP1Zg/8AZ2KfqzB/7Oxa1EGP9V4L/Z2fegeE4E/+Xb8ytqiDAeDcPP8A5cfMoHgnDz/5f+8V0FFe1OOb+ouHf7P/AHip+oeHf7OP7RXSUTtORxsX2b4ZNhZWHDjxMIvMdNF8P4nhm4fESMbsCaX6Gl/ZP/qlfAuOV7ZN6ld/DazY4w2VkDc87Gb5iAqlr4YzvOKYVn2pWj716rfpl9P7E8DwkzMS6dmeo4Q0E1Rym/yXrRwDho/mP7x/iuV2PZk9tb07of3F6heHer1uRzRwLh39B/eKP6j4f/Qf3iuiosdq8c/9ScP/AKD+8f4o/qXh/wDs4/tFb1E7V4wDgvDx/wCWb8z/ABTfqjAf7Mz71tUToxfqnAf7MxH9VYH/AGZi2KKdOMn6rwI/8rH8lP1Zgf8AZYv7K1qJ04yfqzA/7LF/ZU/VmB/2SH+wFrUV7U4wYjhWAkw8rDhIgHMINMF7L4HjoRFO5o5FfoiY1C8/ulfn7if+tP8AVdvFUceYDIbW3gDf++oPRx/ulY5tit/Z0XxpnURvP3LvUdobD0UOyjfdCBXmrUEbpwqwrAVAwUQCKKiKgUUEUURQBAooIIooogiiiigCihUQRRRRBFFFEEUUUQRAoqKgIFFAoF5prS80UR0+BDNxInpG4/gvRELg9nW3jpT0iP4hehI1USqXjRcjiOjCu08aLjcS/MLWf1HzvHHNxHEk/wBIUkY00QxDs2Lmd1kd+KeMaBeiI1YdgL23/wCy+7dlYGwdnsG0CiYmOd6loK+G4Zuo60v0DwyMRcOw7Kqo2j5Clx8jUa1FFFxaRRRRBFFFEEUUUQRRRRBFFFEEUUUQRYOMnLwucnkwn7it65PaN+TgmKP+7d+BVz+pXwnGH6V3qsY5rTinAyvrqVlC92fxzq6Iahfaf0fR5OzIdXvzOd9wH5L4xFVhfcexUfd9lcIOpef77lx81+mo9AooovM2iiiiCKKKIIooogiiiiCKKKIM2IwGFxTs00Ic6qvYrN+ouH3pER6OK6SidOOYeA4E/Uf/AGkjuzuBP9IPiP4LrKFXtTjwPHcDheGyTPL391GATYs8unqvE4zjGFke4RmUMuxbdwvbdtZKweOPVzQPmP4L5W/mvT48yxit7uJQHk6vRXQcZwzMrGseSTvS4ZKbDtzYmPpmXS5iPYRTB7h4fmurALAXFwbbeF3cONFx1BpaFYAg0KwBZRKQpNSFKK5fHDWHw7eshPyaR+a4a7PHj4sK3915/wClcZGoiiiCiiFLUURUQRSoAUpGqYpeaB70SDUp9gfRI33kFvJKm5IKCIqKIIooogiiiiCIIoUgiiiiCKKKIAoooiIgoogiCKCAEpCUxSOVBbqrmqpnJWt3ViNEQFgr6J2Kjy8Ge77Uh/AL55HoN19M7Jx5Oz8H7xJ++vyU1+EdxRRRc20UUUQRRRRB+S7RCRM0ryPomtMEqlqBwU4KrCYIdWAo2ktNuNEDtNhXMOqztvZXMI+KI0sVrVQ0q1h1RGhmhBRc7VK2qSvI1WkK99Bc3EzHXlrotGIk0q9VzpyTf4KjNI/M4+u6LX15LPI7VFj9dVvh10GOsKwOobrG2RXNfazY1G+J+VaWTMI81yxJXonbLqstOk5zSFQ8tNhZxNXNAyXdoiw0FGyZT1VBlreghn6LSN0cgO5XQwM5ZMDm0G64ccmtXot2HecwIPqtZ/U1+PcswkWLw4JAo6ong0cbS+Fxa/kQquEykQZTsdV1o3WV683sfN8k5VcGIx2GZ9M3v2dW6ED0XVwuJgnaQ0U6tQd1nbTm2EQzL4gNQtWM+xcS3+UlwAvKSPkubyXVkBLi48oifiuUNlx26ZEb2uf2VeG8KxAPLFyfg0/mtzzlY49AvP8AZqYE8QhsAicSV5OaB/8AgucdOPWtlje0t+tuFdh4WiMEaeIkrAymn0XSw0rDFQOtrcrFh68QCpxEWZ8Z+qHaj4J5CaJG41Vlh7QRqCrKnHL4g3+Sy5W6gaIEgYIOIOhK2zxARuJ1uljcf5Fp9t34pasgSsYAC06ciFQGvafezDoRqtMDWYrCmNzRnHNv4rE9mIgcWsIlAPM6gLLcWGnbj5oxsDXg5jl5gqr2hmbK/wABvS9irVK0jm0aSlOUpWUKgioiFKR2ysSuVGaRVFXSBUlVCFVuVpVbkGaYmisuE/1d1dStU3uFZcL+xfX2iqLsBpCf6xUb+0d6lTAfsn/1lG6SOHmUGlqcJGpwopgiEoTBUMigEUERQRVEUUUREQRUKoCHNFDmqCt3Z7/9wYj/AOSb/wCoVgW/s+P/ANQzeeCH/qIzXplKRpGkZLSlJqUpBW4LPKN1qIVEo0VRxcYvL8b/AGDf6y9TjRoV5Xjf7Bv9Zd/GlchivYdQqGK+NdqPe9nh/wBzwHzj/wDUX1pfJ+AacDw3rH/6i+sLx+T9aiKKKLm0iiiiCKKKIIooogiiiiCKKKIK5zUEh/dP4L4Dxw3i5gepX33E/wCqy/1HfgvgXHRWLm9Su/hYrjBdDgmvHMD/AMZq55oBdLs/Z7QYDT+eH4FerX4zH2bssKdjz+/GP7gXo15/suP9f/4rB/8Aw2r0C8Gv10iKKKLKoooogiiiiCKKKIIooogiiiiCnFmsHOekbvwXwHin+tP9V99xv+o4j/hu/BfAuKf63J6rt4kcibUFdDs4P+9yekEh+5c6U0N10ezp/wC9JD/8NKfuXfX4y7I2UKg2UK89aAJwkCcKBkUAmUVFFEUARUUpBEKTIKAIUmQRQUUUQBQpqQpAtIoqIhaRRUQBRRFAFFKUVAQKKBQKN0yCiI7nZptz4p3RjR95/gu/S4nZhvhxbv6g/Fd3miVVIPCuBxQ1XS16CX3V5vjTsjSegJWs/qPnbjb3Hq4lXMFALNuVpjNkL0RI6OCZnla0bkUv0LCMsTR00XwHg7O84lhW9ZWN+9foBnuBefyNwyiii5KiiiiCKKKIIooogiiiiCKKKIIooogi4Pa5+Ts9ij1YR8yAu8vLdu5MnZ2YXV0P7w/gtY/Wa+LYg5pHeZWZp01Vkx1KqC9s/GK14Ykvb5r712XZ3fZnh4HOIO089fzXwfBi5WDlYX6A4Izu+BcPb0w0f/SFw8zUb1FFF520UUUQRRRRBFFFEEUUUQRRRRBFFFEEUUUKJXzftvJWCmH2sRX3uXzR+t0voHbeW8HELvNPm+6/zXzx/Ne3H4xVblbgvFjIweWqocVo4cM2LF8gtVHq8Dq4Fd6BugXEwA8Xku9CNAuFRoaFYAgAnCgUoJyEKUVweOn+Vwt6R38yf4LkldLjjr4kR0jaPxP5rmqNQEQgmCigojSiKCUpilKAJRumQbugY+6kb7yd2jUrNSiLK0QCJ2UUVFFFEEUURQBRFBBFFFEEQRUKAKKKIAoogURFFFEAURQQKUhTlVuVDs2VrVU1WtViVobeR3pS+rcAZk4HhBVWy/mV8pZVancgfevr3DI+64ZhWfZiaPuU3+Ea1FFFzbRRRRBFFFEH5Jq0wQBRXkfRFEboIohkQUqYaoGCYFLahQ6YHqna4/BVbJ2i9Tqidaoyr2FZWaLSwWFUXtPzSSvAaULIHosc8+u6orlfmNXoszxoribFlVuCo587S11gGuaqatsseYLG5paVuIsa5WB9NslUNKkgLmmjSvEurFr8Wxg94WqxxJoOlE9FzpYXneyFV3RvRamI5XyadlnEo3GiSCrmYpsgGq4AjIcrWOdGdDQS4hPLXdL71UD9FggxIPhJWprr2WbOOk2vDiCtuFkIkaCCLG9rn+S14Z5DrLiK+CRq36e/4SLhrqukwOY67Oi5fAZLwx0FeS695l6MfjweX9acNMM2VxrVXMxMEzpImSNMsZIewHVtGtViibTnHmGmvkmwuGji4ziMSdZJIso8gXukP3ur4Lo5L5nlrXG/CRSw0ujjoQ7ByZRqC12nk4H8lg5rjt1wR7czHN6hee7NQA4ricpboDGwHkPeK9IBqsfZTDtMPFhzOMr5Mb/FcnXraY6UGeM3960Pb3dtf8CsjMSxzw0Egnaxuqy2RYkO8L9PNWRShrQL2WQgHlRQot1VHSkAkjPoua7/AFKtre78VdhcULrMCwmj5FK6spA2D3/igy4OUxzNJOh0Kv4hHThKNAdCbpVvgYSCPCb3C3ZDNhCDrY1RqOS8h3he0OHnoVImsY0tZYF3R5IOa5pLSDd7bfcjGadl018/yUrS1KU/JKVmpSoJkEQqVydK5UZpFUVdIFSVQjlW5WFVuQZ5vdKy4Q/RPHRxWqXYlZcFqyT+tX3KotwHuSD978kR+2d6pcANJv6+ib+ed/WKDQ3ZWBI3ZOFFEBMEAiqCioFEBUUUVEUUUREUUUVAS80yVUFdDs//APuCTzwJ/wDUC5638Ar/AEid54F3/qBGa9QiEVFWUUKIUQIQs8uxWkhZ5dkRxMfzXleNfsWf1vyK9Xj9ivJcb/Ys/rfxXfxsuU1Xs3Hqs7Dorm7hd7+D33Z//wADg83xf+ovra+ScA14Hhv68X/qL62vH5f1uIooouTSKKKIIooogiiiiCKKKIIooogpxf8Aqc3/AA3fgvgfHCDi5z5r73jTWBxB6RO/Bfn7jDrxMx/eK7+FjTl3Z0XT7Pf/ALi4f/xf/wASuVa63ZzXtFgf+If+ly9WvxmPtPZceDH/APHb/wCkxd9cHsv+zx//AMwP/SYu8vBr9dIiiiiyqKKKIIooogiiiiCKKKIIooogzcQNcOxJ6RO/Ar4HxI/ymT+svvXFDXCsWf8Acu/BfAeI/wCsP056rt4ma5c3u/FdHs7/AOIznphJfyXMm5eq6fZz/XsUd6wj7+bV31+I7SDkyBGi89aBqsCRoThZUQmCATIIpSKlIoIqJlAEE1IIFUTIIFUpNSiAUhSKiAKIqIFRRUQBRGlEAQRpQohUpTFKVQFFAoUHpOzI/kmJd1kA+Q/xXZXJ7Ntrhkp6zH8AuvSMq5fdK8p2gcBFJ5McfuXq5fdK8d2kcO5mv+jK3ll4JpWqM7BZm+8FpYDei7K9D2bbn49gGVviI/8AqC+8N90ei+HdjWF/abh4r+dv5An8l9yGy8/k/WoKiii5qiiiiCKKKIIooogiiiiCKKKIIooogi8X+kWXJwTL1e0fc4/kvaLwH6TJMvDom9ZNvQH+K6eP/wBma+STHQndVtKaU79UjV7Z+MOhgz9K07r9E4VndYWGP7LGt+QX564WzvMZHGN3EBfooLy+b9agqKKLg2iiiiCKKKIIooogiiiiCKKKIIooogiVxppPQJlViTlw0p6MJ+5WJXybtu+osGy+bzX9kLwzyvZdun/yvDs6Mcfm4/wXi372vZhiqidVu4WLxDnVsKWBy6fBxef1WtI9Tw9trvQN0C4vDm7Fd2EaBcayvATUo1NSyFpSk1KUix5XjDr4pOehaP7oWFaeIOzcQxJ/3jh8jX5LMstxEQgioooKKIpSgmQQKVGDVEqM5oI8+FBm6MmwUj2RDlBEqKKiilIoAopSiCKKIoFpSkaUQBRFCkEQRQKAUoigUQFFKUQRBEpSqFckO6dyQIixvVWMs8lW0K1q1ErTC3NJG0CyXCl9kiaGRMaNg0BfJOFs7zimDYPrSt/EL66FnawVFFFzbRRRRBFFFEH5JCNoIryvoCEbSohA6loKEqB/ihmFpSeiIVZWiydU7dClY3TzVgbzQO0noVriIyqhgvdXCmtREmeAKGvWlhcA83Stlc5xVYbSLCu0VRGquIQLfJOqoePJUOZ5LW5qrLbC3KMJjIdsjRK193fJVvYRyWus8ZjGCq3QA9FpDb1ULSSrKzcxjMCpfFRoroliXugd1rtY9XOYxwdY6roRXWqLYW8+ivjhLvdafgE/SfRmCyFuwkDpZQGtJHNDD4JzqLwQPRel4VhMM0EtcMw5FXOepvySR2eEwdxgmmqvla6sYBaCFkY4NZkrQLSyRvdt0INa2vTJyPFrXavb4Q4VuKtV6tlD75hM0ku05i0zmgt1TjLa9wLXA82n8FyhstRm8bW+SyjZcNu2DDQpOzre6ix9/Wx0h/usH5J1bw2IshncNnYiQn7v4LnHRtxMbXwuDgCCuW3h0bnDKXNokgWuu6pIh5hZc1TgHal0jCz2WMt6KjFYJj8O5olcwnmOSvkDhG1t/FSQZoyOSp1y8HwpmGnc9suYPG1UVeLDXGtA4tv4q+IAzUNhqjh25452kbutSkrhcXEkzoI4piyzq3bNuu1w2UO4Y0l2YN8Oa965rLjcC3ER92TlIIcx43aVXgo5cPhRE8gnMSQNtTyWWml7Q7cBUuiujvSaSaOJjnyODWjclMHBzA5psEWD5KLKrGyUhONkCsqrpREoIFKVydK5VGaRUlXvVJVCFVu2VhVbtkGeUeErLgvdl1+v+S1S+6fRZcEf2v8AWVDcP96fTZ6d3+sO9UnD/wBvihWgf/FWPF4h/S0GhicJGjRWBRTBFAIhUFFBFBFFEaVAURURAURQVAQTJVQVt4B/+4x54F//AKjViW7gI/8A1IzzwUn/AFtRmvVhRQI0qygCiNKEKoQrPNsVpKzzbIOHjxoV5TjQ+hbp9Zetx40K8nxkfQt8nBd/Gy4zAr26qpg0VzNx6rt/Q972f/8ABMN/Xi/9RfWl8m4CB+o8JXN8P/qL6yvH5f1uIooouTSKKKIIooogiiiiCKKKIIooogy8Q/8ADcV/wn/gV+feLftpemYr9AcUNcLxZ/3TvwX5+4oCZpSftEfevT4HPTnWut2b/wD3Fgf67v8AocuW1jnCwLC6vZv/APceB8nP/wChy9GvxmV9o7L/ALPiH/zI/wDTYu+uF2Y/Y44//E//AIMXdXg1+usRRRRZVFFFEEUUUQRRRRBFFFEEUUUQYeMGuDY0/wC5d+C+CY79s/1X3jjprgWO/wCC4fcvguOI79/mSu/iZrmS/mur2aF4nHHphT/1tXLm2GnNdbs2PHxA9IGj5yNXbX4jrgIEJwEHDReatlATgINCcBRUCYBQBMoAjSlIoBSKilIIgjSlKAKI0ogWlEVECqJkEEQpGlKQBSkaUVApCkyFIBShCNKEIEKBCYhB2yIVAhMFCqPU9nm1wgH7Ujj+X5LqLBwIVwXD6bl5/vFdBGKom90rxXaY1BPr9Qr20/uleE7UO+gm9K+9byjxzRqFoYNVS0eMBaGBd1et7CMzdqMFQsNLz/ccvta+O/o7Zm7TMJHuxPd+A/NfYl5vJ+tRFFFFzVFFFEEUUUQRRRRBFFFEEUUUQRRRRBCvmn6T5fBhmfvOP3BfSyvlP6TJLxmHb0a4/f8A4Lr4v1ivnEvJK1NKDatw8PeNzba16r2f0w7HZqPvOOYFlXmnjH94L7+F8M7HwF3ajAMrVs7T8jf5L7mF5PN+ukFRRRcWkUUUQRRRRBFFFEEUUUQRRRRBFFFEEWfHGsHL5tr5rQsfE3ZcBIfNv4hWfqV8e7bPz8RYOkLfnZP5ryb9F6Xtc7NxmUfZawf3QvNPte3P4xVLl1uDDwOP7xXKcNV2eDt/k483FNI9Xw9ugXbiGgXI4ezwhdmMaLlWVoTIBNSgCI1cECi3QgnYaqK8ViHZ8TM/7Ujj95Val3R6i1FmukBFRFQRAoqIoFAooIFKMeyBTM91ELINU0Y0Sv3Ts2QE7oIndRRUUUUpBFFFEEUURQBRRGkCqIoEIApSKiIVRMUECoJkECqEJt0CqKygBqmcgBqiHaFYzdKNFZGPEPJaiO12cjz9ocG2tnX8hf5L6kF847Hx5+0LHfYjcfur819HCxtqCooosNIooogiiiiD8kDVNaS0QV5X0DJglRBRDgKEWgCmtQLl1TtCW0zTqqi5uytbroqWkbfetUdfEIHADW2q3vvYpZZOSpzhGVtqBVZr5pg61GocgIAWpdphojRC1IWhX2OiUjVXqKCAEMgI2VpaKUDb5rUrNVCG9aRGGJF0t8EQcQCtzcGHbgei3GLrjiR8NmmfljYfVdfC9lJZdX6Bei4Vw9jBmIB6ruBoA0CW8Yuq8nD2QjYQXG11YOAYWE3lBpddAqe1ZtYpOFYSVha6Ieo0XKm7PSwyibCTE5TeR3NeitAqzdjFz15zFcUxeGlPe4QsaNBWtrVhO0OFxTA2RmSRoAsHp5LsOaHinAEdCFzMXwDAYu3d33b/ALTNF2z5v9c7446kEsUmR0MgewXqD1pXAPdi+7cCGhtleQPBuKcMkdLgJxK37J0NdF3MD2iikHc41rsPiNAQ8aH0K7TcrncWN0jDn31OgCQLQcQxwzBwcK0IWcbLl5G8HC24EZcMfOR5WILZgntMD2gi2SEH4gH81yjq0sAbGD5JW09xNCwUSajNdNEkJq1pkJneIDoEL+jPohKCX2owZrb1C1EVQlzHAPbTqonkmwppz/MpW5qLXk2PvTRaEEJSJOBmHmFnIWt7bj194LKstKZImStyvaHN6FQMDGBrRTQKAHJWOsDQWqMPiWYnvGta5royA4OHVQhm6tUKIGiBWWiIFEpUASuTpXbKozSKkq+TVUkKhDsqnK0qtyDPLsVkwQ8UvmQVsk2WXCDxy31VEwH+s4n1/irH/wCsO9UmBFYvE+o/NPJ/rLvgg0tTgJGbKwIpgoFEQgKiKiCKKIqgI0ooiAoigqAUEShzVRFu4D/+5I//AJKX/rYsdLZwM/8A6li/+Tm/6mfxVSvVooIqsiooEUQpWebYrSVnmGio4nENivJ8Z/YDzeF63iGxXk+Nj+Tj+sF28bLjxjRXN3Cqj2V7QLC7/wBD3nAR/wBx4Ov6SH/1F9YXyjgP/gmD83w/fIvq68Xl/W4iiii5NIooogiiiiCKKKIIooogiiiiDFxY/wDdOLP+6d+C/P3EtZJR+8dV+gOMacHxf/Cd+C/P3EdHSeq9Xg/HPTfwrCYM8NxOIxTnNDIQWV/SOcMo+Vqns0L7R4T1kP8AccrQ4M4BidPdkwg/uSn8gl7Mj/8AUWGPlIf7jl20zH2fsz/q+N/+aP8A0tXcXE7ND+S4z/5p/wCDV214dfrrEUUUWVRRRRBFFFEEUUUQRRRRBFFFEHM7QmuAY0/7sr4Pi9ZXH94r7p2mdk7OY1w3yD8QvhOKdb3eq9Hh/Ga58u+3Ndvs03wcTd/uoh/fXEl1NdF3ezI/knEz/wAEf3j/AAXbf4kdSkrlZSVwXkrcBoTgINCalFSkQpSYIJSlIqUoqKI0ogCiiNIFpRGlKQKgmUpQBCkVKQCkUVKVCqUiogFKUjSlIgIJqSoFQKdKVQqlI0idkSvX8JGXhGFH7l/MlbFnwDcvDcK3/ct/BaK0WoxVM/uFeB7UO+hk83Afeve4g+Er592oPgI6yBbxEeZYPEtMY8lnZutUYBpd/wClj3X6NWXx1762w7v+pi+sr5j+jJn8vxb62iaPmT/BfTl5fJ+tRFFFFzVFFFEEUUUQRRRRBFFFEEUUUQRRRRACvj/6RZM/GIxe0Y/ElfYDsvi/byQP4+8fZY0fdf5rv4f1jTxko8QpbuHt+ilJA2Ffesbx49dl0OFguDmAaOljaPjmXqv4w9T2QiD+3jdvDPN9wevsIXyfsEzve18staDvXj4kj819YXi8v66RFFFFzaRRRRBFFFEEUUUQRRRRBFFFEEUUUQRc/jDqwJ8z+RK6C5nGj/JWt6u/KvzWs/qV8Y7TvD+OYvXZ9fIV+S4L11+OPz8XxbjzmfXzK5D917csKnbld3g7f5Mzz/iuERuvR8JZ9BGPJTTNeqwDaYF1Yxoufg200Los5LlUWAJkAiVAEk7smFnf9mNx+4p1n4icnC8Uf92R89PzUqx48itOiiY6lCliukKiFOaKKiCKiAIIoKCtyduwSOVjRoECP3Ts0CR3vFWgIIopSNIApSKKBaUTKIFRUpGkAQpFRQBBFRUBRFRAtKIlREKhSakCgVQooEKhSEAmKAGqocBWxjUlIArWBWMvV9h4weKYl/NsVbeYXvgvF9g4qOOk5eFv4r2i56/Woiiiiy0iiiiCKKKIPyMiFKtELyvoCNVLpQIFEMDZTg2qOYVgOuyIs5JmeSQHVWsHzQWMbrqtGzUkLbVz201EYZZQDqsxxA1pWzROc06a+QXGfM5shvSuS1J1nrrtmB5q5rwuK3E6rSzEHmUuGpXVDrCJeKXPGJpOJxpqp61etzXaJwL1WSPENA335K9k7TrfmpxFoanDdEGyNJ01pWNcOasF8BAIBHPouxAAQL081yYgLBC7eFa1zOa6Ry07WFc1sdBacy5YicRmjLhpyTCbEx+8MwU0w6VoLEzHsNBzS0rQ2dj/AHXA/FZOLULQzKWqg2ohaNqiJJYYp25Zo2vb5hNahKsvE4pZhREwsieQzkDrl9FcoCjavtanINocPlDsViouQlFf2GqIN8Mge3RwINpKrp94C3KkY4B41pZm4ktdb2Zh5Gk4nge4eLL/AFhS31OND3gu01S3lffIovrwuFUeirabztvbZE4smNMA6qtnhDXEadUs7yHNH7oV0JD4a86Q4rxsroWtc1pdZy0Fhwc8s0ZMzQ14OgHRbcdG+TBPa008at9Vz8MZHYh5eCMrA1wP2t9FRqJAUIFk0L5lLLGJY3MsixuOSTDPldh2mduWUEtd50d/is1YgUIRA0UKxVV80CmO6CoWkrk6V2yDNIFSVfIqCqhHKpyuIVTlRnk90rPhPfk+C0yDRZcL+0kHp+aoOB/1zEef8VZNpiT6BV4PTH4j0/NWzj+UH0CC6PZWBVs2VoUUyIUTBAFKRUVEUURQBRGlFUBRFRUKgmQVEWvgn/7lh88JN/1MWWlq4Lp2kw3nhph97FWa9aAioFFWBUURQArPKNFe5USnRVHF4h7pXk+ND+Tj+sF63H+6V5PjX+rt/rLthHHYFc0W4eRVMZ0Vzdwu9/B77gFDg2C6d5AP/wCIvqy+U8C/8GwH/Fw//Wvqy8Xl/W4iiii5NIooogiiiiCKKKIIooogiiiiDBxo1wbF/wDCK+A48eNwoblffOO6cExf9RfBMdq9x6EL1eD8c9NF5+B4uts+Ed/clH5qzsyB/pBh/Jsh/uFYW43LgJsN3dmURjNe2Qk/nS39lx/3/D/Uk/6Su+p9Myvs3Zv/AFPFf/NSfkuyuN2b/wBTxP8A81J+K7K8Gv11iKKKLKoooogiiiiCKKKIIooogiiiiDidrTXZnGf1R/1BfDMTq8lfcO2BrsvjPRv/AFBfDsRec+q9Xh/GKwyjUL0HZkf938TP+8hH/WuBL7wXouzQrhWPPXERD5Ncum/wjo1olcFZSVw1XkrcRo0TUoAmpRQARRpGlFBRGkQoBSiZSkApKmpBAKURQQBRGkKUEQTUhSoiiiKAUgmpSkC0oiogVBMgqBSUhOlIRASkaFPSDh4Sqle2wzcuEgb0jaPuCtOyDRla1vQAIrUYrNiPcK+e9pjYH/E/JfQcTpGV897SnVvm8rphHn4xqtUYAWeMUVqiHla7X8H0r9GTPFj3+UY/619FXhP0asrAYx9byNb8m3+a92vJ5P1uIooosKiiiiCKKKIIooogiiiiCKKKIIooogV+jT6L4j2yeH9ocT5ED5ABfbJjUTz5FfC+07+849jHf7x34r0eD9Y04Dx4l0eEj6fD6b4lnyBH8Vz3e/8ABasJO6Cso1BJafMil6b+MPd/ozYXcXmlP+zus+Zc1fUV85/RjGM2NePqsa35k/wX0ZeHyf8As6RFFFFhpFFFEEUUUQRRRRBFFFEEUUUQRRRRBFyeOOIjiHU/mF1lw+0D8rGn7LSfz/Jax+pXxPHv7zFSO+04u+ZXPetmII707eayvXtywodZBC9VwxngjC8uBbwPNeu4cPc9FNM16bCDwhb2BYsKPCFvZsuSGARrRRRAFi4u6uEz67lo/vBbVzeOGuGgfalaPxP5LNWPNIFMRqgQsV0gIoAJlFKVEVEAQKNKEIKnK0Cgqz7wV1UEFJHiVzRQVYHjV3JAtKI0goJSiKiCIIqIAojSiAKKKKiKUoigUoJlEClRFBACoihSIFIUmQKoQhRoRKLUQwV8Y+SpCuboCtQe87DR5eFYiSvemP4D+K9UvP8AY5mTs7E77bnH76/JegXPX6sRRRRZaRRRRBFFFEH5IRBSAprXlfQMESPJAFG0Sly2iEQiiCAFczoqmizauYOqDVCU8hoJIyKTyVSiKC2x5rnYzAtlJeB4q5LpBI//ANlqXiceckwzmO0shKC9u67csTXXpqd1ndh2ELpNno54lN6q3vbqyrXYMDUBL7Lor2HKAkobqxs5GodST2Y8iFS+J7DfmrxPtubOQLBVzMZJWps+a5oLgrmE7DdTkWV2IMe9g03+a9JwfiDJ3BjqDubSV42MeHVdLhrJu/YYc1+RVkZ1Pp9Lw8bctgaK18LXDULPw4yHDt7wHNWtrdSlcawyYFjtgFlfgC020kLr0hSnDri1iYdjmHmnbjSNJIyPMLqmNp3CofhGOU4dZ2YqJ+zh8VdmtZpeHjdor0Wcw4iH3HlB0QUVzm4yaPSSOx5K9mOiducvqhxqUSNe1wtpBHkmu0DZkL1QpQIHU+CigVQuXL7jnM/qmvuTR4jEQ3YZM0m9fC7alEaToMuLieWZmviNUc40+a14bWFxaQRdggrHoRql7prTmYXMJ3LDSvsroYg3DodTRWPPqqy7EBobnbI0fa0PzQzn6zC37wr7HIuBB5pgM2g5qgGxYV0TshLnDQBF9RlZ3bgB0VRTGTvHEpVmpwqBTFKQqgJHBOgQgzPCoK0yBZzuqhCqnK0qtxA3IVGeQaFc32luHc8kWToAt+KmbDGXH4DqvOSzl73OvmtSdS1q9v7qR8ubKTrQ1QbxPEufmfDYOx2XPZiIGOLnjM1o0b9o/wAFRieIy4qQuJAbs0DkF09GfZ34+LyNrPECPIrXFxjDu0cHM9V5RuJcArBiHdfmnxr7PbQzxTC45AVdVLw8eJe11g0fJdTDcdmZTZhnb1Wbir7PSI0suHx+HxFBjwCeRWqlji9RRGlKRUQTIKgKIqKoUqBFBUGlr4N/+5MJ/wDLz/8A4LKFr4Qa7SYL/gz/AINVZr1lIoc0bVYRREIKoRyol2WhyzS7IORj/dK8nxv/AFZv9YL1uP8AdK8jxv8AYN/rLt40ciPZWs94KpmxVrffC7j3/Af/AAfh+tfS4b/rX1ZfKeBmuEcN/wCNhv8AqX1ZeLy/rcRRRRcmkUUUQRRRRBFFFEEUUUQRRRRBzO0H/gWM/qfmvg+O3d62vu/aH/wHGf1PzC+D43c+q9f8f8ctMlartdlv/H4tP5uT/pXGK7fZQf8AfzPKJ/4Bejf4zH2Ps2P5BOeuKl/6l2Fx+zn/AIdKeuJl/wCorsL52v12iKKKLKoooogiiiiCKKKIIooogiiiiDz/AG0Ndl8TrVln/UF8RxHvOX2rtua7My/12r4rP7xXq8P4xWGTcL0vZpv/AHLij1xbf+g/xXm5NXUvUdnG1wGbzxn/APzH8VvyfhG6krgraSOGq8ldIgTUiAjSihSNIgI0opaUpNSlIFpGkaRpQLSFJyEKQKpSNI0gWkKT0hSBaQpPSlIEpCk9KUgWlE1KUgrpGk1KUqhKUpPSFIEpA7p6QrVULSgbmIHU0mpWQNzYiJvV7R96M17NwpxQJTOGp9UjhotxismLP0Z9F877Ru+ljHm4r6Fiz9GV867QG8XGPIn711wy5LNVqhFLOxaYd12v4sfWv0csrgk7vtTn/pavZryv6P2ZezTHfalefvr8l6peLf63EUUUWVRRRRBFFFEEUUUQRRRRBFFFEEUUUQU4k1h3nyXwTjD+84niH370jiPmvu/EH5MG93RfAcW/PO913ZOq9XgjnpiI8ZVse9qr6x9VfEvTWY+pfo0jLcJjnkbljflm/iveLxv6OWVwPEPPOev7oP5r2S+f5P8A2rpEUUUWGkUUUQRRRRBFFFEEUUUQRRRRBFFFEEXmu1UmTDzm/dgcfjTv4r0q8h2xky4PFn/d5fnX8Vvx/rNfIcQfpDr6LK7daJvfKzuXtyyVg+kb6r2PDm+JvoF5CFtzsHmvZ8PHjHRZ0zXocONAtzdlkw/uha2rkh0EUCUEXK7QGsLA3rIT8gf4rqWuN2gdZwrfJ5/BZrUcSkCjzUXOthSlIoopVEVFAqBCakCgqq3iuqvcPCVUzWQK5/uqilg8auOyqj95XKBNEaUpFAEE1KIBSFJlEAUpFRQLSlJqUVC0omQQBBNSiBaQTUgqAoipSIVApqQIQIUWqEItCqHaNVZdMPokATnRh+5ag+pdnY+74Bgh1jDvnr+a6izcPj7nh2GjqssTRXwWlcr+tRFFFFFRRRRBFFFEH5GCKHwTBeV7xCakAE3JQAKXRQspSbNKouaNd1e0UFQwVSvCnRdGaTvdoqWmkSdFOnBzJX7JSVLtFVuCUDVO4JFqNFOqQ0FYUhFrURAAURECTYGyUaFWA3qrKnE9ja4aCj5BLHgXOe0NGpWuF3VdTCxtLgWkA8luVm/SrB9msVLRIIaeo3Xr+F8DZhQHOaC7na0cJxbXRiN4GZoXW03CfbhrVI1gYKARTIIwCCJURASpkCgVKWA7hMVEFL8Ox3ILNJgGO2AW4qJw65DsFJHrG4j4pe8xUR18Q812CEhjadwnF6wMxzdpGlpWhszHe64H4pn4VjuQWd/D+bND5KcOtINpgsGXExbOzDoUwxhbpJGR5hRW60VnZiI37PFq3MgdRAFFAQilCZAMgJutUJA50eQEUnCip1VGwsO96J0UECndApkEQtIHZMlI0VFEizFaZVgxjpWYaR0RAeBYtWJVWMxIw8RcCCdgLXBxOLllcyWy1p2Ada5uI4jJiWkShtk6kLKZNdCV0mWbXWxuNe/DZCb8+a40szuqL5iRqbVLzm1XXMYtVnMdQEzPNMxwCYiyurIigaOnRNmpVEiqKgseivE6vDhz2V7HaaEHyO6xB1KxsgtT1Ot0cjmkEL0fDuIMkYxplBOxa46heUEhHulXMnDjTgAeq56x1uae7UXk8Nj8Rh3CpCW9CV6LDY+OcAEhr6XG5sdJetaiNKUooUhSZBUKQgnIS1qggWrhOnaLA/8ACnH91qzUtPC9O0XD/Nk//SFWa9YULRSlaYNamZLaUlUM5yzyHRO5yzyO0VRz8b7pXkuNiomDq5epxbrBXluO/s4z5rrhK5OTKd0w3UeKdXkoAvQR7Pg/EsKzBcOidPG10csLn5jVBpsr6rHxjhkrczOIYRwPMTN/ivz20BaGSFo0JC478Psvs/QA4lgTtjMOf/qt/inGMwrvdxER9HhfAhiZKA7x1eqsGJkA98/NY/5v/p7vvgniO0rD/wAwTd7Gfrt+a+Be1P8AtlH2qT7Z+af81/0+R99DgdiPmivgftsw/nHfNMOIYhu0zx8VP+a/6fI+9Wovg44pixtiJB6OKccax7dsXMP+cp/zX/T5H3VRfDRx/iY2x+JH/wBUojtFxUbcQxP/AN0p/wA2v9Pkj7ioviI7UcYbtxHE/wD3Cp/pfxtu3Ep/i5T/AJtHyR9Y7SODOz+MJNDIPxC+DYt2Y6HS118d2o4tjsO7D4jGySRO3aTuuFIbPxXp8PjuJ9sa10q7vZSv14D/ALh/5LiAKyGSSCQPie5jqqwaXTU7OJLx957NG+FOPXETf+o5dhfDMB2t41gYTFDjnBhJdRa06nfkt47c8dr/AF0/2G/wXj1/H13rpNx9kUXx3/Tjjn+2H+y3+CI7b8b/ANsP9hv8FP8An0vyR9hUXx//AE343/th/sNU/wBN+N/7Yf7Df4J/z7PePsCi+P8A+m/HP9s/uN/gj/pvxz/bP7jf4Kf8+j3j6+ovj/8Apvxz/bD/AGG/wQHbfjgJ/lhN9WD+Cf8APs94+wqL5B/p1xyq9qHrkH8ED2543X+tD+yE/wCfa+8fYFF8e/0543/tX90JT2645/tX90KfBo9o9727cG9mpLP84PwK+LSm3OXc4r2o4pxXDDD4rEZ4g7NloDVefebXfx4uZ9paoexxdYBIA1K9V2dH/wCnj54x5/uNC80f9Xl82len7Oiuz0Y64iQ/c0KeT8J+t9JHBW0lcLI9V5K6oAjSICNLKlARpNSFIBSlJqUpRS0jSNKUgVSk1IUgFKUipSAUhSalKUC0pSNKIBSFJqUpVC0pSalKQLSlJqUpAhClJiFKVCEJaVtJSEQtK/BtvHYcf71v4qqlq4eL4hB/XtWM16gnUoOOiQlI52i6RzrNjDUbl844+f5e0dGD8SvoGOf9G70Xz3jBzcXroB+C7YRz2barTERYVT9HlMzQrtfxY+29h25ey2F0qy8/33L0i+S8A7dy8J4bHg3YRsjYxTTmI0/yV1/+0qQ7YGP+2V5dePVvWpX0NRfPP+0mX/YY/wC0UP8AtImr/UovmVn4tf4vY+iKL51/2kYj/YofmUR+kjEc8FD/AGinxa/w7H0RRfOv+0jEf7DD/aKn/aRif9hh/tFPi1/h2Poqi+df9pGK/wBhg/tFD/tIxX+xQD/mKfFv/D2j6MovnB/SRi/9jw/zKn/aPjP9jg+ZT4t/4e0fR1F83/7Rsb/ssHzKU/pHx3LCwfMq/Dv/AA9o+lKL5mf0j4/lhofvSn9JOPAv2aD70+Hf+J7R7vjsoi4TO7mGOPyaSvgcrsz3EbEr0/G+2vEeLQOgc2OKNzSwhnMEUfuXlCdV6fF47mfbFpRrqroyqWjRWBdrElfZv0etrszn+3M533AfkvVr4zwLtpjuC4FuEhjhfE26zA8ySefmut/2k8SP8xhv7J/ivHvw7t63NR9QUXy//tF4mf5vDD0Yf4of9ofFTs2D+wsfBtfaPqKi+Wf9oHFjsYh/yBH/ALQeL1/Mf2E+DZ7R9SUXyw9v+Mfah/8AtpD294wdpYx/9MJ8Gz2j6sovk57dcZP8+3+wEv8Apzxm/wDWB/ZCvwbPaPrSi+Tf6ccZv/WG/wBkfwUPbjjP+0/Jjf4J8Gz2j6yovkh7b8a/2r+4P4JT224yf/Nn+yP4J8Gz2j66ovj57a8Z/wBrd8gkPbTjP+2PT4NHtH2NeC7cYlowWMGbm1v3tv8ABeTf2z43yx0o+K4OM4jicZm7+Z77NkHa+vzNrePFZe1LWR7rJVR10CYoNvMF6JGTYcViWNPMr2fDx4l4/DjNxCID7X5L2WC0csaR34DQC0tdosMLtFpBXJF+ZAlJaBKB7XD4668XE3pFfzJ/guxa4XF3ZuIkfZjaPxP5rFajAooVAsOiI0ojSgVCkxCiBUCE1IO2RVbB9IrJPdSxe8U0myIriGpVxVcStQBCkyFKCKI0gigpSKKAUpSNIUiBSNKKUqAojSiAUhSalKQLShCakEApRGlKVC0gUyUohCmaFCmAQMFaxhlkiiA9+Rra9VUFm4hjZMEyCSE5ZBJmafQLc+0fbwKAHRFfGou33HL8WIYR/V/xWpnb3i5GszL8mp8OqvePrai+TN7d8W5zD+ynHbvivOZv9lPh0e0fVlF8rHbvitftG/2QnHbrif8ASMP/AChT4dHtH1FRfLx284lermf2U47ecRPOP+wnw6PaPigTJQnC+e+iiPJCk1IgVqoAN6TAJqUBadFY1VhOCgcFMkBRtRR5oIoIAQqyFfSQhUV0lIVhUqwtIqyqDRW5aSlqp1Yx3oujhpC14O3muU3MDYWqCRzXDU6reaX7j2nDXtlq6D16KM2wWvC8OxWR+9UvY4XFMdE29NF0ebU42IIB7XCw4FQqMIhaiigiBRQQBBFSlQEEVKQBRGlKQBSkVECkA7hVugY7krVEGGTANdsAqu4niPgeSOhXTQrqpxeuaMRKz347HUK6PFxu0JynoVrdE13JUvwjHctVOHTteDqEwNrIcG5mrHEfFAOnj3AcFFbgosrcUL8QIPmr2StfsQgdBGwUEAQR2UVQpCUp0pVFEgK8l2m4xJg3jBw0Hvbmc7oF69+q+Z9psQyfj2ILSC1lM06gLeJ9sWuYZieeyZk3IrLdFEHVeqZjj1qdIkzHZKHphS1w6jbBVofyVRTBXgY6ohTkhWq0goBEIEUbC1GacOIVgf1VF6KA0E9enXQY/OzKDryWnB40RzNZMfIO6LlROIK0SAPBPMc+qxrHWpt77Cv73DMJdmNanqraXkeGcSfAzK57qbq0r02ExjMSwEOF+XNeXWLHfOutNKUiAoQsNFQrVMhzVEV3DtO0fDj+7MP7iqVuA/8A3Dw0/wDG/wChVmvWFBAoKsoSkJTEpSqip5WeQ6FXvWWVUc/Em153jbbhjJ2z6r0M64HHP9WaD9tdvGzXDc/xnmOSZrvVKG66q1oFbL0xkQ9OHhABMAtBg8Js6QBNSqGzqZ0tKUjP2bOoX+aSlKVD5x1UzJENET7PnUz+aSglKcOnL0hcgUpATh2oSqydUxCWgqGBATaWq6RCcXq4FWB2m6zgIqcOtGdMH+azbc0wTidX51M6pUTi9XZ0c+ioUTh1dnQzqn4ofFTi9XF6Gcqk31QN9U4dX50pf5qk31KQ31KnF9lxdaqJVZvqUpB6rPq17LrzQvaByXqezw//AE/h/OSQ/evINLmtIvR269lwEVwHC+rz/eK8/m+o1lvpIRqPVWpDuPVeKu0GkUVFFBGkaURSoqUpSCIJqQpQClKRRpAtKIoUgCiakKQClEVKQBRFSkApCkVEQKURpRUCkKTIIAgUyBQBa+Gi+IwnoSfuKy0tfDB/L2eQd+C1Ga7pKqe7RM5ypkdoV0jnWDHSfRleC4lR4w/yr8F7bGusLw3EnlvE5iBa74YUP1cUQqMzk4e5duLGprlYHkLKHu8k4eVeHWoSFTvCs+cqZyrw60Z0e8WbMfJTOVeJ1pzlTP5rPnJUzFOHV+c9URIeqz5ipnKvE60Z/NTOVRnKmcpw6vzoFypzlTMVeHVmcpS7TdV5ygXFOJ1HJCoXEpSSh0WplWCQjmKp1c00rA5Zw4p8x8k4dX5yjn0VGYqZipw60Z1M6ozFQuKcOtGdDOqcxUzFOHV+dTP5qiz1QzHqnDrRnQznqqbPVSz1Th1dn80M6ps9ULPVTi9Wl6UuVRzdUCT1Th0xcq3OQN9VWQTzTh0yDXAOCSj1QAIdYOo2U4vW3AsJ4oy+Vn7l67CaFeV4OC/Gl51phXqcNuFw2OxE7QLU06LDCdAtTSuXReCpaQFEFA1rz/ETm4lOehaP7oXfC87ijmxmIP8AvXD5GvyWa1FBQTKUubaKKIoAgmQpFBK/ZOkfsgEQ3KkqMQ0PqhKiDF7lp0sQ8KdQBGlFEEpCkUaRQpRSkUApRFBAFEVKQBBFQogKKI0gCiKCCIEIqKgJSmSlAEQoiEQVyeNvo4dvk4rqrh8dJOKiaD7sf4ldMIwB6dshVAzdURa9WUrSJSm7291mFo6rSNIlPUpu8J1tZQSmzFEaRKeqIlWayjZTg8wBooQlBTBfCfUEIhBEKKYJrSgplEEJkoRRThFKEQUUb0UCgTIIgfIIqAKpS0oAmIUA1VRALREYPLVWMba0Rxc6VjNZ2w+QVjMK4usAkdQtbYCTp67LqYLDDLdbaml1mXO74yYPAS5hofMr0uGY5kYDifihA+Jj+7LMrgGuHVzXaLSV0jlrfQ+5M2V7dnFJZRVc+rm4p495oPorG4lh3tvqsqlKcOt4e12zgfQorn0mbJI3Zx+Keq+zYoqG4hw3APonEzDvYU4vVhQStex4Ba4EHbVMoIoooioooogCiKHNAVFFEERQCKCUoWgqIqCp0DXclS7CDdtg+S1oqKw5Zo9jY80Wzuuiwg/NbCBSryC7Q6ra8ONc0yY7JUEQOyKBVFLyG+I7DUr41iXmXEzS2TmeXa+q+s8akdDwXHSMNObA+j00XyJ1WQNl28f65bITqjaUqWvZI4LWlWi1Q0qwPpOHVlpgdFUHWnBRVllM0pbsJboqi4EFQhI0q9tHdEU5VKWnurboq3M0talSwjSQtEBtxadiqBoroq70BvVVFoa5pLRvyWvBYt+Gka8e6TRCyyPIlcOXJMNW2OtrGsytzT2uDxjJzlG/S1ssGl5DBTxvDLcWvbpa9LhXSZAH6tH1ui8m88d86600hzTEIc1htKVmB/8AH+GH96Uf/wAMpFZgh/39wv8Arzf+mUZeoKibKgQqhCgdkxCUhEUuWWVanhZpVYOfMF57jo+ij/rL0cw0K87x39lH/WXfxsVxRq93qrGhI333/wBZWAG16YkOAmApMyNzttVtZw3FPaHNhcQeaveDEGohq3fq7EN3hKnsU39GVfaIxZVKWz2SUD9mfkh7LIPqH5J7RGOlMq0+zSfYPyQOHePqFX2gzlqFLQYH/YKHcv8AsH5J2DOQlIWkwu+yfklMLvslXqMpCBC0GI/ZKrdG7ofknRQQlcaIVjgRyVTtCFegqDdLaYWiHCakGtPRWtYa2QJlRyqwNJRyp04rpCrVuUqZE6KqUpW5PJDKb2TorpDKrcvkpkUVTSlK0s8lMhPJFUEJSFeWHokcw9FOrxnrVEtCYtIKBWLWuK68ErvsEAedr2fAxXAsH/Vcf7xXjCagn/rtG3kva8GFcDwX/Dv7yvP5r9NZbUp94eqYpT7wXjdoelFFFFRRRFQBRGlEAURpRAFEVKUAQRUQBRFBAFEUEEUURQBRGlKVAUUUQSkEVFUKoUUCNUAC28L/ANcJ6MP5LGtvCx/KXn9z8wrGa6p2VEmytKpkOi6Rzrk41eGxx7ziE5vYle4xm68FK7PiMW6+Z/FejxskATAFBqcLt1ZDAFMAVAmASFQBSk1I0tdThKKlJqKNJ04WijRTUpSqcJSlFOoRqqEohRMW6KUiEoqJyEKVQpCUpyEhCBSlJRKQlUMoheiloHCYJAU7UDAI0oE1IFpGkaKNIFoogIo0oEpSk9IV5IEpGk1KUgWkKT0UKUUhCBarKQIRVRalLVYdEjip04rISj3w29SmKVv7YeTSVOjp8E1nkPkF6bDjULzfA2W6V2u4C9LBuFw8hHRi5LSCssZ0C0t2XFVoKIShME6Hbq4LzL3Z5JHfakefm4lelaacD01Xl4tYmHmWg/cs1qGISjdMUK1WWhRUCKilpRFRAqR6sVb9kDRCmBVybq1g8AVUmpRFsYpgTINHhCKCKKKKCKKKIqKKKUqIoooglIIqIFURQQRRRRERQqKIAooogCVMlKoB3TBJzTBEFee4y6+JPHRrR9y9CvOcRBfxGc706vloumBkGpTgKwRHorBEvTGVFeSIC0dyeiPcnor1GcBMBavEJTCIq9RnymlACtPclTuT0To8WE1qtM09V8N9RYEQltQFQOEwVdpwUUyPNKCiFA9o780oTBFM1OlATBFHRRSkaV6ggWi6Mpmo7p1CsOUq9ktLORqmbYNLUqcdnCSMLhmIF6bLu4ZjTXNtbLykL8ptd7h2JOgcfguudOG8O00NxWFw8haO+4ewYY19mzlJ6/4qFUYAtPFeItzZQ/B5yOpD4q/E/eryukcKFIJkFWQRURQRRRFVERb7w9UEW+8EFGD/ANUi8gR95WgOcNiVRhP9VaOjnj++VcpxerBKeYBTCUHyVSICcOrw4HYo2qAEwJHNT1a9lqCXOUQVOL0UULCiKKKCigKiFooCigiFFRKUyUoFKVOUiAKHZFAqDncYiM/B8ZE33nwuA1rkvkLm7r7PiSBBITsGOJ+S+NS2ANKXfxue2fmiFDqUV7I85k3LVK3dWaFUKDqrRsqtinBQMTSIJS7pgqHaVew6Wsw3VzSgvDyFYKIKz3qna6lFK9nisIDQg1srbtNk02V6nAbJehV0YIFtCpDNVfEC1S1eC0AOvYHdej4RiJAe7zh2mzua4bWGVpobLdwoubiMjgfCb06Llt0y9bplFaaJeaDZGSG25tuYKbmvNXWIrcEP+/eF/wDEl/8ASckVuC/8c4X/AMWT/wBJ6FeqpAhWEJSEZVkJC1XEIEKoyvas0jVuc1USMQcqdq83x0fQM/rr1OJboV5fjv8Aq7f64/Arv42a4kY0PqrBoUjNlYNl6Oj1/A+FxHEcNc8ZmzYiPMOoIul9RHBeG8sHEPQUvB8EaA/gw/38X/Qvpa8nl1etRzzwPhp/8qz70DwLhh3wjPmf4roqLl2tccw9nuFn/wAoz5lIezfCj/5UD0JXWUT2pxxz2Y4Sd8N/eKB7LcJP/lyP+YrsqJ7VOOGeyXCT/MuH/MkPY/hJ/m3/ANpd9RX21/px589jeEn6kn9ofwSHsVwg7NkH/MvRqJ76/wBOR5l3YbhJ/pPmqz2C4UfrTf2l6pRX5Nf6cj5h2w7HYLhnC24rCvfmD6IeeVL5zKKdVr7V2/P/AOn/AP6n5FfGMQB3nx0Xs8Orc/blqKeS6XBsA/iGL7pmwIzHoCaXOXqOxDf5dij0bH+Lv4LrvXImY9bwfsDhMXwnC4qXEOa+aMSFobtYtbj+jvB8sS/+z/ivS8Dbl4FgB0w7P+kLevBfLvv66yR4o/o8wvLEn4tSn9HeHr/Wf7q9uop8u/8AV5HiP+zqDliv7iH/AGdxVpih/YXuFE+Xf+nI8If0dt5Yln9lA/o6G4xDP7K94ony7/05Hgv+zr/4iP8Asof9nP8A8TH/AGV75RPl3/pyPAf9nJ/2mL+yUp/Ry6v9YiPwK+gqJ8u/9Xj54f0cy8povkVU79HE/KWH719IUT5df6Phfafs5PwHExRyljhIzMHMOm/+fmvOO0K+n/pO1nwg5iM/ivmcg8S9GNWz7ZrLmI7xlaF4P3L3fCxl4NgR/uGleDJOZxK+gYIZeFcPH/wsf4LPm/CLkp95vxTWk+uF466rFAoioqKKKIIooooIooogiiiiAFRFBBFFFEAURQpBFFFEEUUUQRRRRURSlFEQECmSqiFb+FNuSY9Gj8VgXT4O3Sc/1R+KsZra4LPLdLY5qzyjQrcYriYvQ35r58X/ALYndztuuq+gcRORjj5FfOgNF6fH+MtDdU4bZpKwLo8JgbieKYSFwtskzGH0LgD+K3bxZGjCcExWJjD2RuLeoatY7OY3T6J39kr7bhYY4MMyOJgYwDRoFAK5cL57/S8fDv8ARzGf0bv7KP8Ao5jP6N/9kr7gpQ6KfPo9Y+Hns5jP6J39kof6OYz+jd/ZK+4UOgUodAnz6PWPiH+juMH8275FD/R7F/0Z+RX3DKOgUyt+yPkr8+j1j4f/AKPYz7B+RQ/0exn9Gf7JX3HK37I+SmVv2R8k/wCjSekfDv8AR7Gf0Z/slT/R/Gf0Z+S+45W/ZHyUyt+yPkr/ANGj0j4aez+L/oz8ip/o/jP6M/Jfcsrfsj5KZW/ZHyT/AKNHpHws9n8X/Ru+SR3Z/GAfs3f2Svu+Vv2R8kMrfsj5Kz+RpLiPzri8HLhJMsrHNPQ6LG46L3n6R4o2cSjka0B782Y3yBAC8E6rHqvVjXtOsWDadjS51KsFeh7H4RmN7T4GGRgcwyWQeYAJ/JXWuTqyKoOz+MmYHNid/ZK1N7M43+id/ZK+4MjYxoa1jQ0CgAE2UdAvJf5OmvSPiI7MY3+iP9kph2Xxp/mnf2V9syjoEaHRT/o0vpHxMdl8b/RO/slEdlsb/RO/sr7XQUoJ/wBGj0j4t/orjf6N39lEdlcb/RO/sr7RSin/AEaPSPjH+imNr9k7+yj/AKKY3+if/ZX2ZRP+jR6R8a/0Tx39E7+yj/oljf6J/wDZX2RRP+jR6R8c/wBEcb/RP/sqf6I43+if/ZX2NRT59HpHxz/RHGf0bvklPZDG/wBG75L7Konz6X1j4bi+zONw8Ze6JwA3sLz8oyuIrZffOPtD+HZHCw52vyK+I8ca2PimJYxoDWyuAA8iu/j8l1PtixyylBqR39XTzTOSFdR3eBNqFx6uXoYBsuHwVv8AJGnzK9JAzQLz7I0RtK0sakYyloa1clANTUmDUaQUznu8LO/7Mbj9xXnGtysaOgAXoeIeHhmK84y356fmuATdrNWAgigFlsyiiNIAgiQggCqkVxVEm6C5opoVDtXK8e6qPrj1RGgbKKDZRQRRGlKRQRUUQRRGlKQBBFRAFEUERCgooigooVERECigqIgUUEAKBRSlABunCQJwqhmtsgLk4fAS4/FTOjbbe8Ju/NdhvVe07FcBwkfAm4iaPvJp3ucS4nQA0APlfxWprhx4McBn2LR8Cn/Uc4+p96+u/qvBD/y7fmUf1Xgv6BvzK18yej5EOCz/AGT8036lmrVi+tfqrBf0A+ZQ/VOC/of7xT5qno+S/qab7CP6om+wvrH6nwP9D/eKn6nwP9D/AHir8x6Pk/6pm/oyPRH9VTfYK+rfqbA/0R/tFD9S4H+iPzT5j0flW+SYKoFMHL5vH0llogqvMmzaIGTApAUwKKe0QlCcFRTAp2nVV77JgoLQmG6QbJwinATUlBRtAwROyVMDoiVEAaKKVyqL43C9V1cESHUNlyIdwuphHa5gumWNfjvYSM+2PnveLJ66g/ktpWPByeCiFsBtdo8m0CiilLTAUiojSoiiKiIlKbEIoFBVhP2Dh0mlH/8AEcruapwv7KQ/7+b/ANRyvAQQBEBEBEBUQKUmpSkAARARARQABLKSyF7gdQNE6zuxEWIweIdE8ODMzD5EbqK00QVESKeRevREBTi9IjasAU7sFT1WaIEQm7roUMjhyWbmr2IgjR5qFRSkJE5SooIFMgVBnmbma4HYghfHcbGYp3R7ZSRXxX2ObRpPRfIOIkvxkpP2yu3j/WNsKlaolReuOFEJmnVIja0yYhQWhqja0GtNarThEOE4KrCsagYFOHKtMNFVXRnXVXhwqlkBpWRuJcs1Y3RxZgtDIDYoWmwcedvxXdweFa4jQErjrTrIzYDhbpYs4IHx5rRh4DhcWQ+MDNzGy6TozhZXhjTlzEigi099o5lt3sj8Fy1qtyLo25YmjyQ+snrRL9Zc2jBW4L/xzhf/ABn/APpPVatwf/jnCv8A5h//AKT0SvXUhSelKVZqvKlIVxCQhVFJCpkbotLgqZBoqjk4oaFeV49ph2/1163FjQryfHxeHb/XXbxo4rNlYFXGNFbyXaj6JwUePg3/AB4//TK+kL5xwX3uD/8AHj/9NfR15PJ+tRFFFFzaRRRRBFFFEEUUUQRRRRBFFFEHk/0gH/8AT4/4n5FfGsSKlHxX2L9IRrgcY/f/ACXx3Ekd56Wvb4P/AFctKQvV9iP9axh6CP8A/JeTXrexA+mxhH7n4PXTyfhl9f4SK4Ngh/uGf9IWxZeGiuF4Qf7ln/SFqXzq6RFFFEVFFFEEUUUQRRRRBFFFEEUUUQfM/wBJbv5fhm/7r8yvnEm5X0P9JR/72gHSEfiV87k3Xr8f4zWRx0d8V9DgGXA4EdMLF/0r53IQGOPQFfR6yw4ZvTDxD+6FnzfiwEv1x6J0n84PReSuh0VFFFRFBFBFEaUUEUUUQAqIqIAojSCCUgiogCiiiAKIqIAojSlIAojSCCKUioqJSU7pilKIhXX4M36CY/vAfcuOu3wYfyN56yH8AtRmtrgs8g0WpwVEg0W45vM8aOXDynoxx+5fPmjQBe+7QkDCz/8ADd+C8Ay9F6MDS3dd3sxH3naLh4/+IjPycCuGwar03Y1mftRgNNpb+TSfyWt/ivtzPcHomQGyK8bSKKKIIooogiiiiCKKKIIooogiiiiCIFFAolfH/wBI8ubi8LekZPzcf4LwzveC9Z29kz8fq/djaPxP5ryZHi8qX0fH+OVM3dey/R5Fm7WYZ1e4Hk/2CF41u4Xvf0ZR5u0MjvsYd5+9o/NZ8t/8auX1sKKBReB1iKKKIIooogiiiiCKKKIIooogiiiiCKFRAolcrjZ+gjb1P5hfDeKyd5j53/akcfvX23jz8rWfugn8/wAl8LxLiZTa9Xi/GKynRId07lXdmhuu6PVcHZWFiHUL0uHZoFwOFsqKMeQXpcO3whefYva1XNCDQrA1YEpCk9KUorDxU1wyXzcwf3gvPrvcZOXh7R9qVo/E/kuEsVqIoFFAo0ZFQKIAUKTIKKUqk6vAVzlSNZAiLTo0qkayBXO91VR2Xqi7kooioIoojSAIqKIIooogiCKCCIFFAoAooogiCKCqIgigoAoogVRClKJSlBGpxukarAFUXMHhNdF9N7Os7vs9gR1iDvnr+a+ZA1E7lovq3DI+64XhI6rLCwV00CUa1FFFlpFFFEEUUUQRRRRB+Pg5MHKrnqja8z2rrRDrVWZEFDq4FOCqQUwdai9XAprVIcjmCirw5NazhycOTirw6kwfqsxfoo2WzVpxOtgcrGuCytcrQ7VTi9aTtolvVJm0UO6cReNkCLKrDjuna7xaq8RZHYcunhzQHJYIwDVLXFut5Z07eEkOT0WyLFMccpIBXLw8hDDetLNJOWzE3S378c/j9npxtai5OD4gdGvI+a6rSHNDmmwVrO5XHfjuTBGlFF0ckpRFGkAUrRFSlUUYUeCYf/ES/wDUVoAVOF/8wOk7/wAj+a0BFQIgKUiEQaQpNSiCUojSB2QYsfK9sXdx+/IcoVGD4azBuxELZXEYjDODGnYzAg/9Of5LQ5ubHMvkLVXFC9vDppIzUkdPYejgVFZpBjMRxFvEWPDIoXZS12gLSfEfhuvYjA4dnZ4yueDi48VJG8g708gD+zlP/uuU4Ne/MWDLK0SFvKnjNX30qeHPL4Jo3gl+GndCXH6woFp+RPyVVrATUoEaVZQBEC1AEwCKmUFAxNPJOAjSnDrK2F0jpQK8DsuvPQH80roJG/VPwWuAfS4j+uD/AHGq6lPSLNVyqrRAhdYta7RzQR5hVuwcTtgW+izcNe7jSjwm18l4szJxGfSgHH4ar7ZJw5xFseD6hfOO3PBnYDERYnIBHKCNPtD/AAWsSxLevEOCGqd+jvJIReq9Wa5VFFEFtkwRShMASqghOAgArmMTqyAAUw0VrYzSuggEkgB2G6xdumfFaoa0nYFNk0tdUPZhXshbF3kjx7oF6LpYXgjDIZJxodRHyC53zcdJ4K8y1tnRbYMPzK9TJgMHJHkdC1o2DhuFyJcM7DyOidqW/f5qfN7L8PBw9tAAXbwUmRwN7LixjyXa4bAZHBzx4QsarXrx2XOD3ZwKB1pKUaRpcwqX6yekvNEFXYIf998JP/xLv/SkWN89DwgkXXr6K7AzD9a4CSQFvdTZ9f6jm/8A5KpXtkVnmxDYoTK4gD1XnMd2uZh+8DQGFpygONknrXQKyVh6opaXluFdr2Y3FiB7owXbZhlv0XqWOD223ZXgUhUyDRaCFTINERycWNCvJcf0w7P669fjBoV5Hj/+rtP7664RxI9laCq49lYBqu1V9E4JrJwf/jx/+mV9HXzngnv8H/48f/plfRl5fJ+tRFFFFzVFFFEEUUUQRRRRBFFFEEUUUQeN/SIf+54R++fyXx/E/tBp1X179Iv/AITD/Wd+S+QYn9r56r2eD/1ctKl67sTp7a7pl/6XryFr13YzTDY81t//ACOXTy/hl9jwArh2GHSJn4BaFThBWDgHSNv4K5fPdUUUUQRRRRBFFFEEUUUQRRRRBFCooUSvlX6SHZuOMH2Ymj8SvASbr3f6RT/3+4f7tv4LwcmpXr8f4MUmrH10K+mzjLK1vSNg/uhfMXaxkdV9PxZ/lTx0DR/dCx5fwilIP2nwRtAftPgvLXRYEVAoooooIqCKKIoAioogCihUQRRRRAFEUEEpBFQoAooogiiiiCKKKIIoooqASlRQREK73Bm/yC+ryuAvS8IFcNj9XfiVqM1ocFRLstLgs8vuldI5vHdp3ZcHP/UK8MzcL2vap1YSb+rX3rxLfeC75Gpm4XruwTM/arCH7Oc/3HLyMd8l7X9HLM3aZp5NiefwH5pv8V9hCiii8rSKKKIIooogiiiiCKKKIIooogiiiiCJZDTHHoCmVOJNYaU/uH8FYlfDu2UmftJiP3Q1vyaF5tx8fwXa7TyZ+0WOPSYt+Wi4Z1eeoC+hj8c6sZqV9I/RdGTxHFyV7sGX5uH8F83Zuvqf6LI/BxGTyjb/ANS5+b/1XL6MooovE6IooogiiiiCKKKIIooogiiiiCKKKIIgUUCiV5vtTJkw05+zA4/c7+K+JTuuUr7F2zkyYDGH/dEfOh+a+MyG3Fevx/jCspWUXj1UcUYBmnYOpXSj2vDG0GDoF6OAaBcHhooheihboFx0i5oVgQaNE4GiwhUUaUpKscnjp/k+Gb1lJ+TT/FcVdfjx8WFb5Pd/0rkLnW4B2UCJUCjRgigigCiiCig7ZUt1lVz9lXH75RDv91VR+8VZIdEsOpKC1RQqICooogiilKIIooooIgUVFQEEVEAQRUQBBFBERBRRUBBFBAClOyYpTsgLU4KrCsbqVUXBhezKDReco+K+vsblaG9BS+T4Fgkx2Djqw/EMaR5WLX1kJQVFFFlpFFFEEUUUQRRRRB+OqtDVMPNRwXnesmYgpg6ygQoALQWZkQ4qtHYovV1ohyqBRzKL1aHJgaVIcnDkOnJJG6ruimsFCtVeHWiJ+1laGuWJhoq9r/NTh1rB00UzKgPTZtdE4dXg1zTN3VAJJ1VzTponE9mqI+S1xa1zWKJ63YYZiPVakZtbo3BkRtc+WdrpDRB9Ffji5kJyVa4feSNJJtY26YdeKWjouzgMfk8BNi15eKewt8EoNUTqsZ1ytazLHs2Oa8Agp1xsBjcpyP8Amuw0gtBGxXqxrrw+TFzRRQCK6OQohBGtFRThx9Jix0n/APwYfzWgBZ4P2+MH+/H/AKTFpCgiIUUVBRCVEFENSBGiIKZFc/EHucTHIdj4SsvH5e54LNlP0kpEcYHNxOi6eJwwxELmbHcHoV56KLE8W4l3eJaWQcNBcTfvy14fkNf/AHUHpY6cGZTYADR6AUPwWXhE5nHEXA2w4x2XzpoH42ubieJS8LwzoQwvmkaBh9Dq52gH3rscJwR4dwuDCudne0Evd1cSSfvKo2BMEKTAKoICYBBQboHCNJQmVCw6TT+rT/dCuVMf+sT+jPwKuCApglCYIGC8V+kvXhGEFfzjv+le1C8r+kOFsnZtjjeZk7arza7/AAQj46/z5JFe+O70VZYQumaWK0QjlpEBdJWOBSZopEBMAr1eCwarbDFepVUUdkLaxuVq5XTtjCt4oLRgYDNO2Np3Nk9AqH6rfw13dZ3czQXPVrvmSPQMwsMBMmUFwFZjyCujkaRuua/EudHV2pHK7Qi15rL12nHZ7uGRuthLJhMPO5pe2yBQNrCMQcu6LcS4FSdiWNY4ZHGc7WuobtK6bYmx+6KB5Lnw48tZTtQro8eCQHDTyW/audw2KJsvgDxqw7OGyVVzs4DnBrSTsFzca/FPY4QOEfK1undWUDra87xTHSiUxRPFDUkcl1xnrnq8WMxWIwsuWbNmA0IIIXQj4o0Na+Zrbb4tDuvNHi8gjcyQB5y0HHdcqTEyPOrjS9GfD39cdeTj1XEe1uIkbG2CV3hHiJ2s9B5cl5p05keXOJJPMrKHmyEQ6l6M+KRyvktbI5iwgtsr0+D7ZcSw8LWB4dQrxa0vItkAThwKmvHKTdfRcD23mDScXCJG/aaaI/iuoO2PB5KHtABPkdF8ww8j2OvNoeXVLJA0uLmnTmFyvgjfyPq0uIhxUWeB4e3qF5TtB/qzf64/BefwQxeHcJcHM6xu1pI+5dbFYqXiOAt8dSRuBfpv5qTHq1Ndc6PZXAqpgoK0K1t9E4Jo7g//AMxH/wCmvoy+c8EP0nBx/wDEM/8ATX0ZeXyfrURRRRYVFFFEEUUUQRRRRBFFFEEUUUQeK/SOa4Xhx+878l8gxB+k36r65+kg/wDduHHm78l8kxH7T4L2eH/1ctKF6/shpw7iR/dd/wCm5eQ5r13ZL/wfifo8f/wyt+T8MvtMIqFg6NCdKz3G+iZeB1RRRRBFFFEEUUUQRRRRBFFFEEUUUKD5H+kR19opPJjfwXhZN17X9IB//Uk/o38AvFSHdevH4jF9Wuq+nYz/AF2UeY/AL5iwXlFfWH4r6bizeMm/rLHl/FilBvvH0RQb75XlbiwIoBFRRRQUCgKKCKCKKKIIgoVEEUUUQRBFQqAKKKIAoigqIjSCKAKIlBBFFFEASpikKohXqOFiuGw+hP3leXXrOHiuHYcfuBajFWuWWb3StTgs0/uldI5vB9rXVhZB1IH3rx0fvBes7YOqADrIB+K8mzRy75I1s+9e8/Rm0O4/I7phnf8AU1eCj3C+i/otZm4ljX9IWj5u/wAE3+NPqSiii8qoooogiiiiCKKKIIooogiiiiCKKKIIs+NNYSXzFLQsvEDlwbz5j8Vc/qV+f+MSd5xjGPu7mef7xXKcT3h6LZin58TI/wC04n5rESS93qvoZ/HOro9wvr36L464TjJK96VrfkL/ADXyGLdfaf0bR5OzUh+1iHH+60Lj579NR7FRRReRtFFFEEUUUQRRRRBFFFEEUUUQRRRRBECigUSvCdupK4fix1LW/wB7/BfJHkFxIX07t/LWCeB9acD7nFfLnblevH4yRytwQDsZGOhVLjotPCxeOb6LdHuOGDVehhGgXC4Y3QL0EI8K41lcAmAUATKIWkExSlSq4PHj/LIW3tDfzcf4LlhdHjZviZH2YmD8T+a5y510gqBC0QsqZRRRBECigUUjzoli3KLzohDsSiDIdEIR4SpIU0WjQgbmiEOaIQFQKIqCIIqIAooogiiiiAKKKKgKKKIAUESggBUUQKIiCKCoCU8kSlPJAwTtSBO3dWI6/AWGXj/D2jlLm+QJ/JfUAvm3ZRgf2kw1gnIxzvjRH5r6SpSIoooo0iiiiCKKKIIooog/HgCJAKNIUvM9YZQgWpiFAFQlIgJ6UoKoRTdWUChlQJZ5pgUcqIaggcU+6UBHVDo3poma4qsIhOJ1obIrWarMzQrQw6bILQdaVzVUwXrS6EODL9boKwJhwZH5aK7WHgDG2aB8lnjEcABNWi/G/Zv4Jasz1MSHOttWFiLADZC0+05twqnvbTiduS4a7XaTiksY7U6HyTxjKb3WN09PoBWMlICxytuvBNdXoV2sDjstMebGwK85BJmAIK6EZDgumNcc94lepBDhY2KIXKwGKy/RvdfS11Ab1C9WddeHePWmCatEoRC25qoP9Zxv/FZ/6TFeFng0xeM1+sw/3B/BaVQbQtRFALRClI0gKIQRQOFC0BklAAvBLvM1SDUyDP7LBiBhJpIwXw0+M9Dlr81rCrgH0EX9QfgrAiGCKCKoYIhKEQgcIpUyBIz/ACmb0Z+avCoj/wBan/qs/wDyV4QEJglTBAwXhe3XEmzyxcPjcC2I5pPNx5fAfivR8f41HwnBkNN4mQUwDl5r5lM50r3PeS57jZJN2VjWuO3j8fXMfCNaFqh0F8l0nttVlizNu98U45joCFWYiOS6bogk7tdZ5HK+Jz+7KsaxbO6BU7gLXuzPGWJq0BBkdKwNU66ScUPBV+EfqW81C0VqhHQdpoladBrrFK+M6UsbXLRE+yRS5WNStIKcaqpp1VjVho9pxIQlpSkSu1wzGljCCfDWoPNXYnFRtaHxNzZtmgrkQ33EwG/duPyCwTYoxvbGCS4tB0+a6SOWp0nEeKY0zFkg7lrhYA6eq4ksgsnO6/IrvcWBk4Q2Ui3wyCz5O/xAXmJXFxLiQvX4o8vk+lg8Y3VG50UYTdp/NeqR5qUCioRqpudEbW2Q1tMM1KAJhuiHjkIdX3K1z3MIcw+oVbXDYhTNegU4vWmLEkHMHFjvI0uvw7Fd285vGx2jwei86LtbsI4scL1HRY1lvOnqMRw6KRveYahzLb0I8limwxhiDnGi6wG+QG/zP3FThuIEcpaXkA+exWziMBdE3EtGdtUSNaXDTvm9ey4H+24P/wAdv/pL6KvnXAxWJ4O3/fj/ANJfRQvLv9dIiiiiwqKKKIIooogiiiiCKKKIIooog8L+kg/yHDjzK+Sz/tfgvrP6Sf8AU8L6n8l8lxH7b4L2eH8c6pO69h2S04NxD1f/AOmAvIAL2XZJv/c2N83uH91oWvJ+EfZxsEVFF4XRFFFEEUUUQRRRRBFFFEEUUUQRRRRB8b7fOvtNiiNxlH90LxbzVlew7cHN2kxf9b+C8fMNHHyXqx+DLCLlhb1e0feF9KxJ/lcx/fP4r5zhBmx2GHWZn/UF9Fn1xEp/fd+K5+VYrKDD4nIoM95y87SwJkoRCiiiEEQoCooogKiCiCKKKIIooooIgUVEAUUUQRBFBURFBRBFFFEEUUUQApE7tkqoqc+nBtgE/evZ4QVgsOP9238F5Ai9aXsYRUMY6MH4LUc6ZwWTEe6VrKyYn3CusYfOO2DtIx/vfyK8vH7y9H2wP0sA/fd+AXnYxra7ZWNUZ1X079FbPHxF/RsQ/wCtfMGAnZfV/wBFkdYHHydZGNv0B/is+T8V9CUUUXnVFFFEEUUUQRRRRBFFFEEUUUQRRRRBFzeOSd3wqZ/RpPyBP5LpLhdrJe67P4p3SKQ/3T/Faz+pXwOQ28+qzgeJ3qVc6rNdVQ3y2Xuz+OdaYRqvufYKPJ2Twzvtvkd/eI/JfDcP74oXZC++dkI+77K4BtVbCfm4lcPP+NR3FFFF5m0UUUQRRRRBFFFEEUUUQRRRRBFFFEEQKKSQ1G49AUiV8s7fy3BE29XSF3yA/ivnLja932+k+mw7L2zn7wPyXgzovZllW46LdwZubGnyCwP2XU4E253GtlaV7nhY8IXeiHhC43DG+ALuRDRcqzVoGiKgRpRCoFNSFKVY8vxZ2biuIHQtb/dCxLRjnZ+JYt3WZw+Wn5LOuVdIiiCIUUyKCiKKCmqigrk2KkQ8CEmyeMeAKiqXdWRjwBVy+8rm+6EQVEEVAUUEUEQKKCCKKKIIooogCiiioCiiiBUCigUAUtFBERBFBApSHdOUp3VBCsZ7wtIE7BqrEeo7Fx5uOzSCqZhyPmQvfheI7Cxg43HyVq1jAPjd/gF7dSrEUUUUVFFFEEUUUQRRRRB+PjsgLT5VMvReZ7C0jSakwaqhKUpWZbQyoySuiZrU2QqxsZrQKhAwlN3Y6K9kTumiJZSiyKO7CXIboKxzgFmknc0+EelqyllWd2mEXNZmTyH3le1xIGthOkytawE6rZFGwizqsIJ5q0SFraU63nE/t0Wd3GATStGPYG5Wn/BcUyvJ1caQ73KN1Pt1mMupJiXOPvaJfa27XblzGDE42bu4Gk5dzegXcwuGgwQHefSS1q4qWtesi6GCeVoJZkB6p34QuaWiQE+XJB+Jz7EgBNE63BY9qcjM3hLs2YuLgr3YS9wV0onCqTOaHLNrPXGa10T9lugmBNbeqslw4OoWcNyP02Weo6TDsQV1sFis1McaK4UD9aK3Ruo2F3xpz8mZY71pgs2GlErK5haAvVL14dZ5VMP+v4weUR+4/wAFpWaPTH4r/hRH/rWgFVkwTJQiqg0igEUBCiCIRRCsbuEoTDcIFg/1eP8AqgKxVQfsGen5qxA4RShG1UMiEtohA6IKARQIz/Wpf6jPxcrwswe1uKkLnAfRs5+blXPxCOIUynny5LN1IszW61x+J9o4OHx+BjpXk0OnzVc+OlxDC0HK3mAudPEyaJ0cjbaVz15P8dceP/Xl8bi5sfiX4id5dI77vILKQtmNwrsLLlOrTq09VkOq43XXtzJJ9K3NSFquISOFLUq1U5uiQhWlVuXSOdVgJwgBSaluMonAQAROjVUVyG9Agwa6o1aIFLTK1p1WiIkFZQtESzpqNbSrWlUsVo2XNtcCnCqaCnulErXhgXd60akwyadfCVxZCJsW57DYstHoNF2ME8NmcSdO7f8A9JXCifQbruF1yw7DY/aeH4vDbvfES3+sNR+C8UPEd17LB4gxSskB1BFrzHFsKMHxTExM9wuzs8gdQF6fDfvjzefP9smcA0Ec1quuiI3XsjxVaHABAm9knPVMCtIYaBRS9FAiCHEJmnVBT0VRaN1pwpqTVZQRXmr4ys1Y1d5lfbSu1w3incuDX+KN2j2+XULz7C3NtZWqGjICDVLlrLrnVj6pwTIeI8KbG8OY2ZxHWu7oL6EvhcPE8TgYMLiMPIWviNAj/PRe24T+kSIwgcSaS77TG6/wK8nk8Wu/Tvnce+UXm8L224TiZ+7zSRg7Oc38ei9G1zXtDmkFpFgjmuNln630VFFFFRRRRBFFFEEUUUQRRRRB4P8ASQf5PhB/W/JfKJ/2x32X1X9JB+iwo8ivlmIFykr2eL8Yqil7TsiK4NP5zfmwLxoXtuyIvg79N5wP78YV8n4R9gUUCi8TaKKKIIooogiiiiCKKKIIooogiiiiD4p2zObtFjTy7wheTmHgd6L1Xaw3x7Gn/eu/FeYmHhd6L1Z/BXw5t8VwQ64iP/qC9/L+2k83H8V4bhLc3G8AK/8AMM/Fe4f+0d/WP4rl5VhTshHu71ROykY39V52jooUiooooBFBFFFEEUUpSkEUUUQRRRRQRRRRBEEVKQBSlFEApRFRUBRSlKQRRRRAClTFBVAq9F7SqoeS8dGM0rB1cAvZHcrcY0Ryx4o0wrYVixpqNy6Rh8y7WuvFwD+ufwXCjG67PanXiMI6MP4rkRjddsrF8YX179GDMvA8U6t8RX9xq+RxDmvsn6N2ZezTn/bncfuA/JY8n4r2Kiii4KiiiiCKKKIIooogiiiiCKKKIIooogi8v26kydm8Vr/NEfMgfmvULxv6RZMnZ2cDcho+bh/Bbx+s18VcbHNUsGgF8la7Rl1yVbQaC9s/GGvDi3it1+hOz0fd9neGt/8Ahoz82hfn3CD6VvS1+iuHRmHhmEjP1IWN+TQvP5mo1KKKLztoooogiiiiCKKKIIooogiiiiCKKKIIqcQaw0n9UhXLPjXZcJIfT8VZ+pXxvt1Jm4lG0HaK/m4/4Lx52Xpu2MmbjEjfssY37gvMu3Xqyip4XZ4A23PJXGfvS9BwBn0RPUq1K9tw5tRgLsxjRcvANpgXWj2XOsU4CKIUUClRot49UVG6ODumqzWo8TK7PNK/7Uj3fNxKXklYS6JrjuQD80y51uAiEEwUUVFEaRQQRQKgrenbo0Kp92rvqqjO/wB/4rQPdWc6vHqr/qoiBMEo2TKAqKKIqFRRSkEUUUQRRRBBECigiIgUUFQFEUEAQRUQBBFBUApOaYpRuiHVkY1SUrYR4xeyqPa9hGH2XHSGqM2UH0H+IXrl5rsOwN4E59UZJnOPyA/JelUqxFFFFFRRRRBFFFEEUUUQfkMA2my2nDDeoVjWdBqvK9dU5dU7WarQ3DnmFezCgkclUY+7tMICdwV0HRNZZPJVl4GwS1uZ6pjwwN2QtAgY0e6lD07X2ud3XaeKAWgNoBZntK1nVUyjmp7VbmRhezVVGNt7LS/VUnQrcrFhMgCIFBEoEqoloF6BKolkyjdWC10oCsggdNbnim/issDRKcz7rkt4moENOnkq3HVhnZh4RHE0N06KoyuebJWJryeava5c7GutLXUrmSUsrXK1jtFlHQimI8wtbZhVArlNfSujk13Wazx1Q4O1SPhBNilTHJoFoY+x5rIpDC1y1wu1pLQKdjKOy3ms2N+Gflda6bXZgCuNEOq6eHJyUvVivL5Miz/xKfzw8P8A1SLQszP/ABSb/wCWj/6pFpC7PNRCNoIqghMlCYIiJggoAgcJgaISIjcIBB+wZ6K1Uwfsm/H8VYCimCKCIVQbpG0rnACyaAXOxXE2gFkGp+1yHos3UjUnWvE4+LDCj4nfZCxO4hPMNPox0G65geXvsm9ea1gkNC4a8l/p2ziT9JI9+Yk2UveXzTE9VW5l7Ln3rpw2atRugZA8eY3VRLmeY6IE7PadEFeKiZiIix49D0K87LG6F5Y8eIL0bjYsLncQi72FzqGZoV46Z1xxi9IXJC60ua1uRrqEoXahspmt6rcZqAKUn0ASkrUZQbpXnkjmpJVkkrTNQFNVLfw3hE2PJf8As4R9c8/Rdg9msMW0JpAeqe0Z680FpiGi6M/ZmdtmCVrxyB0KxNDYjT3BpGhBPNS3rUXMarmtWcYvDN96eMf8ytZjcIdBiYv7S52VvsaK0SPKsDmubbXNcPI2qnalWRLRMhjwk7r3YWfPT81y2jxBbMa+mMiH9Z35LKwW5doy3Qe6Fi7Rw3FhsWBYoxPPmNQtsOgV0sHtuAxGEoFzmZo/6w1WsXlc/JnseNsAo6clXqUV78vna/To2kCJXRk4KIVYKYFVFgKYBVgpgUD0rWEhVgWrWihahxohYC0nmE8Ti15PwpVxyZQdEGnxD1WasdmScjANojxv1HoFlbMWnfRDETB0McY+qLPqqWVVlTi9dWHEihZ3X0Xsh2sDO64ZjnAMvLDKeV7NP5L5ZG4jXkungsQc7XXTmGwuXk8c1HTG339ReZ7MdpRxfNBiHNGIAsaVmHOvRemXgssvK9MvUUUUUVFFFEEUUUQRRRRB4D9Ix1ww/dNfNfLpx9M5fUP0i/tMN/UP4lfMpgO9PovX4vxiqF7fsi3/ALpA+1iWj/8AixheKIXuuyQ/7sh5XiWf+sxa8n4R9YCigUXibRRRRBFFFEEUUUQRRRRBFFFEEUKihQfEO05zcbxp/wB678SvNzaNd6L0XaA5uKYp3WR34lefn90r1ZVZwJt9oeHj/fgr2jveJ815Ds42+0nD/wDiE/3SvYLj5QhUZz9USpHsfVcGjIqKKKKiiiCIoIoIooooIgiogCKiiCIIoIIooogiCKiAKKUpSCKKKKiIIqIFKCJUVRbhReMgHWRv4r17t15Th7c3EcMP94F6sreWNEKwY41E70XQIXN4iaid6LpGHy/tIb4q0dIx+JXMiGnxW/j5vizvKNo/FYoh4QV2jUaIt19q7AMy9k8OftPkP94j8l8XiGo9V9v7EsydlMEOocfm4lc/J+K9CooouIiiiiCKKKIIooogiiiiCKKKIIooogBXg/0nSVwXJ9qRg/6j+S96V83/AEpS1g4WX70o09Gn+K6eP9Zr5VLrG7zCA9FJPcNKNOuy9k/GW7BMMk7Gj62nzX6PaA1oA2ApfnvgMfe8XwcR2dMxvzcAv0KF5fL+tRFFFFxaRRRRBFFFEEUUUQRRRRBFFFEEUUUQRYuKOy4CRbVzuMurBV1P5LWf1K+I9qn5+OYnmA4D5AD8lwnHVdTjz+84viXcjK78SuU4L0wVn3l6fs+3+TtPUn8V5gjVet4A3+SxHqlZr2WCHhC6bBoufgx4Quk3Zc2DBE7KBQqAKrEOyYSd/wBmJ5+4qw6LLxN2XhGMI5xEfPT81K1HkWjKxo6ABQolArlXSAiEEQoGCKCKKCBRQOyCl3vBWnZVbyBWP90oKW6yhXnZUx6yK8ogBEIIoCigoiiogpaAqIKIIVFFEQFFFEEKCiioihUUQBBFBBClKZKVUKUAEVGoGVjD4XHoCkTgfRuJ2pVH0nsnH3fZvCg/WzO+biu2udwGPuuA4BlUe4aT6kWV0VKsRRRRRUUUUQRRRRBFFFEH5TZHY2WiOLWwFZHECFsihOUaarzSPVVbMOXbBGZ7YG1sVscGwxknTS15zG4ovxDsugKVcztPLiC4mzp5KsSWOiy575oh/RYr05+moPVrX6hYxIn7w1os8b66F+FVSkUs8Mjs1OOisk1CcYtUvVJ5q1wVbm0rGarJSElM7RVPfpuukjFoSPoWs153anRLLLmOUHdFraIA+a1+J1pbJoABQCtaVS1tK5gUrUq9jlpYVmbor2FYrXWhuycGlU0qwHRYqrBbj5LTHss7Fa16xWuNjHbK5j9d1hD07ZfNROOmx60McCd1zYpPNa45NRsrGbHTjFkFbcPdrn4d4ul0I9NV6PHXn8kMNOKP88Mz/rd/FaQqMv8ALg/rBX95XhemPHoyIQRWkFFLaIKIZEIAooCiEEQikhH0Q9XfiVaAq4RTCP33f9RVqAhVYjEsw0eZ59B1RmmZBEZHkBoXm8RjHYiUvcfQdFjWuN5z1pnxcuJPiNN5NCzu2SB6DpKC4W2u0zxdFQdqVpdNE0DxgLmfTP2AAVjcO4m3uWWmwYiL7QKnfQn61KgYZnPVP7PH5j0KirSGv2IKokicw5mjw8wicMd2PI9UhfPB7wtvzCqFrmNlRMzQ9CtLZI5Dp4SeXJB7LBBC1B5bF4UxAyM1bdO8llXonMDcQ+J4tsg2K5GMwhw0lDWN3un8luNSswCYBSqUtaAI0S1qiSjGx0kgYwFzjyCqWlP3L0HZbs4eM4sSYhxjwcZBcdjJ5D8z/kU4HhTGuEuJAeRr3fJeqZMMM9jozULgKrklrFSaKOGZ8MTQyNji1rRsADSSlc8skecxp51vqq8o+qQ6t/JYo5nHcZNgODyz4YfTktYw9CTVrxDeEzynNiJjZ31XvOK5f1ZOCBqBofULzYCudcamO/rBHwDD/We4n1WkdncGR70g+K1NNK9jzS18uv8AWviy5D+B4jC/SYLEOcR9U6ErRw/iInjcJ25Zox4mj5fiuvhjczRyvVcrG4FuH43LM2gx7ASPM/8AsFvOu/rFzz8BxdIS52pKVo8StaAQhVOWutZjRGdLCvikMczJB9UgrO0UE7LJ8lF1Pp53jOFGE4xiomgBoktoHQix9xWFdntRGRxkvP14Y3f3a/JcQL6HjvY+X5ZymRSors5GCKATsY57qaLTvCS1BunaF0WcLjbGDPPkeRdVt6rMYe7cWmjRqws/JGvj1DQxl5AAXSiwrXN1CowAt+oC68bbJ0XHfkv9OuPHFMXBzK64ntb/AFhosOIgbg8Q+N7muLXEeHmu5Hn0Y01a81j5Q/HzFrszQ4gFXx6tZ8mZEdLmcTyREmyyh1lXM2Xfjh1tY8kaE0tcb8rDl3PNc1r60C0xvWbGpXo+BcSlwWKjmaAS1wIHM1yX2LhHFIeK4ITRE5hQe0isrq2XwbCzFkoeDqNrC9r2W7Q+ycTqRxDJT9IB7u+/3ryeXx9+3fx6fVFEAbRXkehFFFEEUUUQRRRRB8+/SKbmww/c/Mr5pMPpXfD8F9J/SJriIB/u/wAz/FfNpf2rvgvX4vxiq17rskP+7cN54ln/AKzf4Lwq972Raf1fg/PEt/8AV/wV8n4sfUwooFF42kUUUQRRRRBFFFEEUUUQRRRRBECilcaaT0CD4dxo5uIYjzefxXCn90rt8VN4uU/vFcWf3SvVlps7Mi+02C8i8/3CvV8gvL9lW32jgPSOQ/3SvU8guPlAOyVnu/FMVGe6uCioFFFFFRRRBEUEUEUUUUEUUUQRRRBBFFKUQRRRRBFFFEEUUUVEUUtRAKUpFFApQpEoKo2cKF8Ug9SfuK9QV5ngw/71i0+1/wBJXqFvLFVlcriZ+hd6LrOXI4ofoiukYfLONuvi83kG/gssY8IWji5zcWxJ/eA/uhUx6NC7ZbjTENQPNfdeyrMnZfhw/wBw0/MWvhcN52nzX3vgDO74BgGdMOwf3QufkHSUUUXERRRRBFFFEEUUUQRRRRBFFFEEUUUQRfLP0pSfSYVnV7zXoGr6mvkX6TpL4nhmdA9331+S6eP9Svn03uj1CjNSpNuNeaaPder+mXo+yMXedpOHDcDEMPyda+8r4h2Ej7ztVgQeTyfk0n8l9vXl8v61EUUUXNUUUUQRRRRBFFFEEUUUQRRRRBFFFEEXJ446sOwdT+YXWXD7RvyYYO5NBP3X+S1n9R8K4g8yYuR/V5Pz1WNyvmsyn0CocvTBXz1XtOBsy4aAEa5QvF1Z9V73hTKbGPJTSV6jCDwhb27LFhR4QtzdlhzMAioFCilcsHGTl4NP+85jfm4LoFczj5rhTW370zR8rP5LOljzBQKJQXKukAJwkG6cKKKiiiAFAopXbIpGi5E7/dSx++UZToiK4v2hPkrnKqHcq0oAEwSooghFBEIqKKKIIooogiiiiAKKKIgFRFBURRRRAFCoogCUpkpQKdkWqHZEBEMEztIX+m33pQtOHj72eCOrL5Wt18zX5rSPrGFj7nCwxXeRjW/IK1QKLKxFFFEVFFFEEUUUQRRRRB+aIYzYW+JtVY0VcDL9FqkLYoiT8Fwkem1w+OYsNb3TTqV5x0hJWriMwmxT3XuTz2WHRSu2J9LcyIcVVaN0sukq8OTtcs4cnDlF61tdz5py+wsrXeasBvms1FhOyhFhDdMxwuiiVkmJbsFzpXPOgtd6SFko1HJZfYmtN1qtzTnY5cEJHjcN9gtbY1pMFHZDJSvsnFYarGhFQKdah26K1pVQKYFRetAdSbPqsxcpnWbGpWxsqta9c/PqrWSKWNyt7XWmsrM1/mrmu6rPC1oheWuvmtsUmauSwsNq6P3rRmuxhpKdqu3hqexebgeb0XoMBJbQF2w4eRrIqVp/dITAqPbmyuHLVReqPHo1qWgiqwKISqKhwUwKrCYFA9prSBG0Ei9139d34lWKmH3X/wBd34rPxLF+yYQkH6R/hZ/FZtWTrlcZ4h305gjP0bN65lcxrrKqO6Gelx1eu+Zxq7yhW55BO0UbOpVUY0vmVaCsNr2vKsBVDSrWqKsBVgKqATAFQXAphRVIKcOVFU+DDwXR+F33FURykO7qYU7la35iq54WTsp2h5EbhWI5+Nw5ewPaPG02PNZ3Bk8ZY8W0rYxz2PMEurxq0/aCrkhqyNitxOvNY3Dvwb6dqw+67/PNZmvsr00sbJYzHK0OaeRXBxXD5MI/M23wk6O5j1W4vVXwXb4PGzDNbO4Zu9Gv9VcKaQxwPeD4qpuvNdHgmI73ANBJJab1+RVS12HjupXMuxdg9RyK1YfEB0RjduNlnlb3mFZKN2HI705LMJMrrCliO7E8Sw5LpzdWnySkucSQakb9658GIINg0Vte8PjE0ejm+8ByU4Rk4tixLgmxuaA8uGq4Y3XS4u9rzE5teKyR5rnDVZdsmCdpSAJgUbbsCM0t8wsHFH3xKXyyj7gulw/crl8Uje3iEznNIBdYK65cdX7UtfSsJ5rK1yuElilslXhxC0QuGYBYg40rI304FFt6PavDd7g8LjWjVn0T/TcfmvJ817ySP2/hmIwehMjPAD9oaheEcC00bBBog8ivX4dfXHg82fvoIoIhep5Tt1K6+ChaySMkblc2CMveK6rsBuWMeS4+TT0eHP31px0bTDI92YuLgGgczyH3LDPhnsjaKs6EkLqyRuxWFPdkAkWCeRQw7HNw4jmb4xoSea4TfHpuZWLAMo3S7WHbZVEeHaweELTF4Ss3XWfXivjHfYLDMmjAyPtpPTReTd7xra19AxDIsTwl2HnNCU5Qeh5FeEmw8kE8kMraewkFejxWPP5c1U3Uq4FVbJ2Elejrz8XNcBur4nWVm3WiFulrNqyNLHUbtd/s5hTxLi2GwmfIyR4DyPsjU/gvN65l6Xs3j5eE4oyxRtdJNG5gvXL5j7ly3+fTpiPuEbGxxtY0U1oAA8ky+cRdvOIRNEZhgkDBWYg2fM6q3/T7Hb+zYf5H+K8Nxp6ZqPoSi8AO3+LHvYSA/wDMQrG/pBlrxYCP4SH+Cnpo9o92ovDD9ILueAb/APc/wUP6QTWmAb8ZP8E9NL7R7lReJ/7QmVrw83/xf8ER+kOEe9w9/wAJAnpo9o5/6Qz/ACyEfuD8V84k/avXse0fHMPx3EiQwSxhraAzheZOEhfMfpiwO+026XpxORi2MK+g9jx/IeH+c7T/APxHFeJxPDcRho+98MsP9JGbA9ei9v2QH8k4b/x2f9TlPJ+NR9NUQJABJNAblfPu1HbFznvweAlLIho6Ru7vTyXnzm6v0tvHtcRxjh2FcWzYyFrhu3NZHyVDO0fB5DTeIQg/vGvxXxl+Nc46uJ+KT2wjmV2n8eufyx96jmilaHRSMe07FpsJ18Fj4hJGbZIWm+Rpep7PdtsRgZO5xpkxEB0Fm3N9CVnXh1Gp5JX1FRedi7acIc4NmfJATsXs0+YtdnDcRwWMF4bFQy/1Hgrlc2frXWlRRRRUUUUQRLJ7jvQplViDlw8p6MJ+5IPh3EjeIk6ly4848J9V1eIG8Q/1XJxB8PxXpn41HT7KC+Pg/Zw8p+5emXnOyTf++Zj0wcp/BejK4+QKVG7KFRuy4qKiilKKiKiKCAKIqKAKKUigCihUQRRRRQRQqKKgKKKIIooogiiiiCKKKKiKWoggJQURCJXR4G2+Ig9GOP8An5r0i89wEE4556Rn8QvRcl0yxVb9lxeK/siu0/ZcTip+jIXSMPlXEteKYo/7whJGPCEcYQ7H4k9ZXfio3ShS7RuNUO/wX6B4azu+G4Zn2Y2j7l+f8OM0gb10X6FwwrDxgfZC5eRauUUUXJEUUUQRRRRBFFFEEUUUQRRRRBFFFEEXxj9JMmftBG2/div5ucvs5Xw3t/Jn7TyDpG3+P5rp4/1HkpdXNCaOrSSH6Ro8lZFuvSy9x+jiPN2ngcPqsef7pH5r7Ivkv6MGZuPSu5Nw7j/eavrS8vk/WoiiiiwqKKKIIooogiiiiCKKKIIooogiiiiCLzXbGTJwyYjcQvP3FelXkO3cmThco/3dfNwC1n9R8YlP0hWdxVsht5KpcV6YqR6ysH7wX0HhjaLfReCwbc2MiH7wX0PhrfEs1nT0OGHhC2N2WXDjQLWBossCFEaQQArkdozWDw7espPyaf4rrlcTtI7TCs8nu+9qxpY8+ooouTpETBKnCKiiihQBK5MkdsooRbuUkRj2KWRVEi2Kc7pYvdTHdBEUEUBRQUQFRS1EEUUUQRRRREBRRRBECiogCiiioCiiiAJSmSlAEzUqYIhwF0eEM7zjOAYRvO0/Igrmt3Xb7Ms7ztJgh9nM4/2SqPpSiiiioooogiiiiCKKKIIooog/PMQICq4tN3eCdrWnVbI6NBcntES3DgDa9Vxej+3knuza/eq61UOpqqRsALnXpiDQo7lKDaO3NRo3NMCkUBKCwFWhypBTAlEaA9NdrOHJw5Tg0sfSbMs7XKwO0UThnG1U4qwEJHAFVOKrURIQVQbKa1WDqmtUNaiUE2mtRUCsaaVQKYWjXWlr6Whr1iaVc1yzw62Nko7rQx97FYGutXsepxHThmDXC9Qu5gcRa8ux9G11cDNlaCumXLb1sD87SNE2y52DmultmniioveG3ta9E1Hl1lYoqY8Rh5CA2ZmvmvCcS/SBio8dM3BQQ+zMJa0vFl1Gr0K12OfHv3vawW97Wjq40qH8SwMbS5+MhAG5zjRfIOI8ex3E5DLip3O6MboB6BcwShzhmVR9ph7R8HndlZxCG/M0unHIyVuaJ7Xjq02vhkYcG5m38F0MJxHEYYju5nxnq1xCD7OLR5L5phu1nFIQB7S54rZwDvxXTh7bYpramgif+8LCK9tDs/8A4jvxXmuJ4v2rFucD9G3wtH5rPh+02IxbMRG2JjWus5gdRfRZi7SrXPVdMwx3S6Z/IJe8bWqXUNXN1aWyJw9Ye81VrJVODaHJw9w2WVshWiOVuzqCirBiXN5Wnbj2A05hUDGuFilDC0jUKKubjMO/QmlaHRu9yQHytc92Fidu2vRVnA17krh6oOuouSBi4fdfYV0ePlYaljB8wqjZNEJW5XaEatcORWc3RzCjs4dD1WmLERyjwnXoi8MeCLWoy5r2gkitQqCS3Q6hasRG4DOPeZo7zCpc5rqvS10idczGcLixcY7t3dvGoH1SUnCcBiMGyRszQGjNRBsEGvzXVEJvQfEJ8QwQwNZu9/iPkFo6twVPZLEdnNv5LFLGWOIWrBuyzN89FbiIg4lQc1pLStuHxOV33HzWZ0dGkpaWIsV8Sr2hoafDlseSzNTYh+eck8hSDVyrvk7Qio1NSNVuwO66D4TLYcwOb5rn4LRy6bmmhUrR6rrl5fK4XFOGNgHfwtpn1mjkuW0r1UkcsjXMdJGWu0IXmsTAcNiHRnbkQukYxoGlXRi1QFfEUrtGyF5jc1wNEFcDtHhRHxPvo2gMnYJNOux+8LvtbcZd0WPjUPe4XDPr3S5pPlof4rfj1yuXlz2PKVSYBanYY5hQWyHANbTnWV6/lnHk+K9DAxWAS3ULa8CuiSnAZI269AunDE0Rhj2g6akrhrb04zxjwmKMTu73aVulcZZW93WrRd8ig7AwuNgV6K2LDiMaE/Fc7qOvClk0bc3vN5kcldCS4jRWxuynRXxwMc/Mymn7PJT2ZpsU9kWEgdL7gksjmRX+K8vxLEDF4yXEOZlLjoOgAofgu7x5jjBhWt0rOa8/CvNSwyh4sjLeui74cNs5beytji8KZrRmqloYzQAC139nH1ZspDlow8csriI4y4+SSQticWn3ui2YKeVkgcwtA56b0pdnq18K4TiMfxJuEEZMh3AGwrdfRsD2a4ZhoO6lDnyO8LnE18PIWh2O4c1vtHFZDTpmCJgG5F+KvkvRyOhezvHNeM4oW33Tyv5LweXz23ka5xzuH8C4BTo34Njn5tHOJ1Fcltn7LcFmYMuELf8AhuNn5q/A4V3c2S0sLrButNtPktjyY4gGiydAL59NPRcvfTTz0nYzg4J8WIaKv3v8FXF2K4W5+V78QDVjxhdOR7XTdyy3PcbzuJAGn/vqrzI44W/fLczXFo93zVmtf6nXDHYzhMsbzHJiBR0JcEG9huHGMvGLnLR0pdUyzsjFsqN2xqgTv+SGKxYkbE4OYwA0ANr0Oye2/wDTrj/6B4Z0wa3GT93lvNlCD+wWCJLWcQmz7VlBXfweLaWtw7znDtnDl0CvfjWNcBGwFl10r/BJvf8Aq9j5T2j4bFwXifsbZpJRkDsxAG4XIja6eTu4w4u6EL0Hb2Tve0ziBQ7tn/SCs2AcMFgHzyv8O4aNCT6r141avITC4XH4chzYiBRDmnUHyK9JwibCYCPASvc3Dwe1MGV7vcNusemoXz7EY6TEYhzu8cB0Diky4nFtIYJZQwWQASAFv0uv1m64+k9ru28LmScP4ZK14OkszTYPk0/mvnMuKL3EknVYO8ddEo5yV28fimZ9OO/Ja0d5aQynqqHSJQ42uvHPrU2U8lojlNjUrAHLTC4Hc0VNRcu7FN3+FyPHjYCR5hUx973ngtrtw5pIPzR4ecz29QVeHFkzjWi8+69OM9ez7N9psXhi3D8TkMsB0ErjbmevUL31gr41BI4ub0K+pcBxJxPCIS426O4yetaD7qXk3HbnHTSue2Npc9waBzJped7Q9p2cMzQYctMwHicdQzy9V84x/GsVjJM80z3OP2nXSufHal1H1jF9oOGYI1Li2E9GHN+CWbi+CxGEmbBO17jC5w18l8WkxTnHM9xPqi7GSSgASFoGgo0tfFxJo3EY5op3iVhab9VypjbR6rssxgLDFipO8idoc2pCxy4CCU5MPig9xPhsUCVt0lbOyA/70xh6YJ/4tXolwuykMkPEOJslaWvZhcpHq4fwXdXDyUKVG7IuCjR4QuKopSNKIIoooooqIUmAVAUVU+IiwzM0jq6DquLiuPOBOQBrR8yrM2p13iVLBXipuO4mWU5Za6abJG8ZxjXftwFr4qnvHuFF5jC9oZAamLXDqu3heIQ4lvhcAeizcWLNStdopQQ7Y2mWFRBFBBEVAoqAooogiiiiAIqKKiIhBRErscAH8omd0YB9673JcTs6LdiD5NH4ocZ7T4ThZMbB38+2Rh29V1yxXYfsuFxQ+Bc/C9s2yy93jcL3V7OabC0Y/ExTRh0cjXAixRXSRl8umObESu6yOP3lO3knxWGdFK6tdbSBdI3ls4eM3EMM37UrG/NwC++R4sMY3NYa1jSa52vg3CBm41w9vXFRf9YX2eQOlkZE2vdaCPUALntnX07xkaI8922rUbI15IabrdYXZI4Dh8U/LoTd7jmuPLjSxjYow5sbTZdfvG9FyZ9npnSxs957R8Vjx+PGHjLY/wBo4WDyA6rkT/Sg5HXdagbnmq5Xtyuuzy6Ins9Hh52ywNfnDtNTomZiIpI87XgtXm4iyKIAuOp9zPpfotDJrc7SqGgKlPZ1/b4bOrgBzpM7FxNdWYHrXJcYPcGbHcWmc4RhoA0LgNDqVOr7O8CCAQbB1QMjWvawnxO2XLhx7wf2TWihoFYZg6UyueQ6qDWdLtXsX2dJRZYpJJIAX209eZ1/NWQSvkzZ2Za2IOhTsXq5RIZA2RrDdu6JJsS2Ci8HLzI5KnVrjTSfJfA+2UnedqMXrtlb8mhfc5MSx8EuS7EbnL8/9ppM/abiJvadw+Wi6+Mcd5uYVyarYyqC65T6AK2M6ruj6d+iuO8bjJOkIHzP+C+or5r+igZm8Rf0EY/6l9KXl3+rEUUUWVRRRRBFFFEEUUVU2IigA7x1E7ACygtUWT27DXZkN/1D/BMMfhia7z+6f4INKiiiCKKKIIvCfpEly4CQf1B99/kvdr5v+kiWoct7ytHyaf4rWf0fLZDZJ52qXHRWOOtqpy9EVq4WM3EIh6n7l9E4aOa8DwNmbiTT0aV9C4a3QFZrGndgGi0hUQjRaAowKBCYBQoEIXnu0jv5XA3pFfzcf4L0dLy/aF18Sr7MbB+J/NY01HJQKKBXJuIFYFWE4RRQKiCKlpHJ1W8qBme6q5DqrG+6FVIqi2P3Aod1G+6FEBRQRCAqKKIIigogKiiiCKFRBBFFFEEUUtBERRRRACoigqAUpTJSgXmmGyXmnrREM3dei7HMDu0ZNe5h3G+htv8AErzrd16jsMWfrTiD3OAyRsbr+8T/APyqj3qiiiioooogiiiiCKKKWgiiUvASukb9oInXwWNtnRec7TyOBDdK9V6SEm9l5PtO4e3AafwK4X8eufrgHe0btLeqN6rnXeD5IoIoojUooA6UigKIKUog9VRZaISXSmZQWhyYOVQKYIlWhyN2FWpaBlDSXMhaMn0US2iHClQUUma0UUyZqS0QgtB1VjSqWlWAqC5pVzCszXK5rlBqYSTyXRwz8pFDlquXGVvw79QFYxp3sJLl3PmunNE3E4QGhYGhXBgkF+S72EeHwFvPda/pzch0Do5MpFE7FfJpD9K5o2aaX2mTK6w4aryGL7D4eXEPlixLmMc6yytvRXHM1ncuo8IKO6gjBurXvP8AQ7hkYJfJKR0zLpYXhvCsNHlZhIq2JcLJ+a6/Lly+Kvm2He9hcKeW+mi6LIJnixBIdfsle/BwcTSI8NE0cgGhaG4qJrB4GDyAFLPyw+KvAQYHGSnwYaU+ra/FdFnBuIuAPs7h5HReuOMDaykegRGLv6ynytTxORgOF4rD4SnREPcbd5dFc7C4gC+5fQ8l1m4g1vSvhmvW7WffrXpx5WbMxwBFc9UO/vQlexliwuKGWWJpJFZqXKxHZmJ+Z2GmLTWjTqtTlSuEXDkUWvNqYvA4vAu+miIb9rkqg8ECtSrwlbY5dgSr8uYWFz+Vq2HF5DT9lnitAlmw7rbZC2YfiUbzlk8JVcZimbuNUk2AJ1aL9FOK6uRkotjglLCzdcRsk2GdVuHRbYeLnaVthTitwTZGO3AVLcZhZB7xYfNWtyO9yRrvQopXYUA5o3U7oiC5xLZPC/k4K4Bv1gQrO7Y9tEgrUZrIC7Vsg8Q+8KjuMzXR8x4mre+E5asGtlTh4zJOYw4BzbIvn5LpGKyNYYoy5xP+KqfmkOYm1t4hG+N/clhBGpBWfLUYC0BD4ZGnoVrk1s9DSxjQrY530pB2eAVlWeRqqLdFpc1UPOUHySrHHk/bv9U7FSHZnknmVezquVejKwJkAiVItbcHq5bXZQ424BYcHq4BWy4GWfFve/EObGdmtHku2Xl8rRnhG71xOKDNM5zR4WnfyOy70GFhhHhbZ6nVZuKYEYiLvYzlewajqFvrlHnWq9mhWbNlOqYTAaBV2ldSGQNjIPMIFjpMLIXatsUOmqyQZpHNLtG9F3jC12Hc1gFOboha8/7M0HZM4BrSrS7VZp36Lc+2L9NGEeyjTfF1Wppba4+HnDJMp2dsVubMrcpNxva4KxrS7ZZsOe8Pkt7NljhfJ/gNiA3VzdEAnCOd1asfgW4+PK8kPA8DuhXmZ4XxyvjkFOaSHDzXrcM7K8LkdooO7x4mA8MzQ6/MaH/Pmumas+3D7po2tXQx/SNFbkaKouN6q+Fwa+N97EFdOtcjNjcJ7Pj5AR9Y6rfhIIpm6/tDWgVnEjnxhcR7wDghgGuGIbQPopdVn0j6pwfu8FwnCE249yX1trathxDsS94p2R9Ny9K5fesWE4twCPuGYni2H+gY1pjLwKcN7XS/X3Z/+a4jg2HQWHgLy7zf8Yua0jvXdy3xBrWhorQXz/JXYgT5mhrgwAaeizw8X4S1jWw8RwxrrICndxHCyVWLgd0p4WOa/wATjPLgppZs75g5mWnEDX4BCGbJTAyntJzvdybyAWhksby13tUW5JAeNVVNw9s88kjcRHRHhYHc65rUlTinEzNMjHF7ntNF7C7QH/JUw8jc7Y2tYS4miRYGnNLLhce5vdNjj7vyI1KBwWNyUI6I1FEbrfqzylex8UhbHIxwOoo/51SOEjRlOl7FP7PjXBw9lpxG4I0+9KMLjNGvgf8AAWkyR4PttKf9KJydw1m3LwNXH4xO5sGGw/Rmd/qdh8l2e2LL7UYtpOrCwH+w1ef47bce9nIAD5ABenxxu/jld5l2WnA8UnwEj3QvouaWkEciuc5xtAL2Zkee2rzJbib1Otpc5VV6oiytcc1oJJWiHDumeGh1eZVUbNl0cG3xkjosa1x0xjrLPh/Z3ANkD2nmOqaBj37NJPktRYJos7hWYnRbcFE0ANAFrlfI7TxRq4PhZXOumgVuSqpJcrj0tbYJ/Y3yF491u18+S50b2OFO1XC3rvnPF0eNLRmzixsOq+k9neKNh7OYvFFpAY/ML2stbp8183kwEb8N30RotOo8l6VnF2nsIMJGAJIJQJP3gSSD86Czzq2WPM8X4m/EYpxLrsl2+5K5BxG51KXHyXi3kHR2oHksxc2hqvTmR5dX7PJOSpE9znaOygc1mkdrongNuyq2Ge9amuf3lA5m8wV0+F8OIxXfOvINQ1ZIIacNF6Ph4zMLW6EjT1Xm1Xqzlp4Y8SYviRyU5kDWE173i0P4rQuX2YkkmPGXykl7WRMI6HMV1F59LwHbFEbIO2RbsuaiooodkARpYsRxXBYScQ4iXJIdQCOXVbGPa9gexwc12xGxTlOjzWXiHEI8DHr4pD7rfzKTinEWcNwpkdq8mmt6leJxXE3SyOlleS9y6Y8drOtcbsZxF73GSVxc48lxJ8Q+V5Lj6BVvndKbUA0XqziRwurSmQjZI6Rx3KZwVRBOy6yRi2mbKbXRweMdCczXlpHRcsBNq3VpUuZSase6wHHonNyTinDYhdWHiGHnNNkaD0JXzVuIcKF6rXFjntYLcRW1LhrxSuufI+ktIcLBBHUIrweD41iMLiM7X2wnxNJ0Xr8BxOLHRtLXDMdxfNefXjsdZvraoioVzbBRRRAFEVKQSlFKUVToBY8dxTD4DR5zSfYbv8Vj4nxnuLjw5BdzcvLyTmSQvkdZOpJXbHi6563I7UvariDIpGYdwgY/fLv8152bGF0he+RznE72qp8RmNDYLMTzK9mPFI8+vJWxuNkBtprzOq3YXjeIhcCCHciFwiSeasa/ILG636Ribr1bG4fiYD2PEU22Q7FYsRhX4fR7CHA6nkQuNFipWvBa6iOa9Hg8aOJRdxiMveVpf1ly1jjvjyF7Ptzdo8A3/fB3y1/JfYJIpfaZJGMe6tNuX+Qvl3Z/BlnaTBlt5WudYdv7jl9hnxbW4h0YcWZRbju2hovN5Ncb1eufxDGyuwsbWvJDT43Bu3KifisYLXyOBaHMIzUDvXmunO326MNikG9Zqq+uny081TheFSRvDXy+KjTQyx81y9o5qn+KMO0BOzQdFlxH0MZDmgEldeXAvD8odG4VXisUfh8Flm4NNNGHMdmNgFrtK6/AJNxeVz4pog52QAUNzutLMQHRuLi1ziPD5LMMJPFG5/dBzM1XVgrp4PhUrnhkzW5AbcQeXRX2ynKyPeGHMw53dGWStPegNY7Lbjv5Le7huDa/LFTJDoLsk/C1z8Qw4WbLo9oF5mi9+SnYvKRuIz5h7p81s4cQZ3OkIGlN56rmiKXvvGQXP2AGpPQLtYXhTRUk4o8mA7ep5lOdakWyRGWZskluYx+aMHQA1SOeWCDxAkkk5m7N1/gs2KgZFNFEzM7M1xouJOgsUnihiDA14cHm22CRR8rXLWeNWwjcS+SPvA4t+jPjdoAbr8lbIwSRuYHl0gID9eZWZr43ta6VzRhzIe7bWXMB+X+eauBeyQOkBa+R5c0DXkAPxKx7WMoIskWJcHlw7st1G6/P/Fpe941jpN808h/vFfoB/hwmIc55c/whxvzX50mfnxEr+bnE/Ne3w22NKf5xytaaVI99x81YDovRfwfVf0XPdHwziEvWQNv0A/ivoftrI480rhV6FfPf0aNy9mcUaJL8S6q/qN/gvXzwuawOJLnBtN6Ly7v2xa6j8fFG8tcHWPJMMdCXFoJNDU1ouK+Nz2veY3tyj4X/AJCrw8cuKBe00wUNTVkLPU9q9IyVsl5eRpOuLFFMwgFzWNH2d3FbDO6KEkAkgaAalTrcvW0uA3IUzNrcUvOt4ljnvyshjbb8oD7Lj967EWGklY04stP+7btfn19NlW/o/fOmNQDw85Dt8Ov4JZXw4KPPJfiNFx1JT4md2HiDmRl55NCM8LMRGGyNB5rUZrA/iGFt2U7AVotEU+GfK1jKLnCtlljwkM0k0eVoEbgLrcrXh8DFh5c7RqBQVZWFr8ObjBdFzYN2+n8FayVkjba4ELFhuIuxHE58J3VNiF5731rZXT4TO7vYXZJR8neRWWo1WosGDmnlnkjmiZGWcs1kreiovlX6SJR38besjj8g0fmvqhNC18b/AEjT5uJMbenjP31+S1j9HhXHRVuPJM4pDuvQ07HZ1l4yR3Rq+hcOb4AvCdmm26Y+i9/gG+ELFc9OxCNFeNlVENFcAjAoFFAqALyXG3ZuLT67ED+61etpeM4o7PxPEn/euHyNfksaajIlKZKSuboLU6Rqa0EUUtBRUKrenKrdqgsA8IVT91cdAqT7yIuHuoI1oggKgQCIVDKIKKAqKKKiIoKICUFFEEUUQtERRRRFRRRS0RECoggiUopSgHNMEoTBUMF6DsPH3w4xOXUfaWsbpvlDj+DgvPt1cPVep/R20js5i8Tlzd7i3vHnTWj8bTvCPYYfEuy1I9r/ADbuFra9rhYK5zHtljBALK6KHFxt3dQHNZ9o1yOlmbdWLVWIcGsBMmQZhqATfyWZszJGtcHCjsSkOKi272PT94K9PWVqzgkHMQPOwo6QFpyl11sFjMrDq2RldMwVJ4hhmktdLRGhFFXtX446Am7toBzPJOp6I9+CNLGq53t+GrSdtfFOZGup2blYUumbiRrmmHdi9HOugq++aHRDd1fes0s5O490WOv+dVRFiGEEBjrJJshTtZnHyKPTUdF4rtA7vOIO1FA/Ne1bQiNnStT+K8BxN7n42U8rNGuS5V7M/rEogUQubuOpUQRQMil3RtAVFChaqmCNpbRtEOCmVYTBBYCUSdUgTWoyNpTqjogqiWoCgiEQUQgEUUQmBSogoLAU4VQKYOQ6uCsaVQCrQVBqjdRWyJ2o1XOjctcTtlErrQSa6LsYKbKRruvPRPAIXRgmrnor1mx15/ezDZYzKWuIO3RWMnzso6rJiHiMlzjQ6rOq1Ik30jdDRWJ2GxL6yfir8+aiE4kLea5zdW4YThMW1t5CfQqqUYpjadC75Wt0mNkicMw8PWlYziTZNDXxC6TTnZxxhjHsIa5pB8xS0wY0EknkNPNdUjDYgVIxrvULLJwqFwPdEtPqtdjLNNjnRhuV1Wr+HY4ymg7bVcvG4WTDayAlvXoufh+KtgxQ1pt0Qteqde4GPiijzSyBvqssnanBwu8Od5vkF5jiRJlbKHuLXDUHZYyS6NzuY6qzKWvZHtjgJKZPh3Fh3sLmzjhuJkMuCnDNbLHHZeUwDJ+J44wteI4wfE7cr1mA4NgcMLmLpZOdmrXT8YVx3YD7PnSaTC52ks3XYjjwLGlndlrTvqi3CQ7wzXrsSp1qPODvYDbSQtuH4xJHo9uYbLqTcPDwczR6hYZeFncCx5Kdg1s4pg5hUja9Qru5wWK1YW35LjHAlp+sPgoMPJGbYVOK6zuGZfd+YVfsUjTo6lnixOLi2c6um61M4m/TvI2n7lFMxuIj2JPxV7cRNs5gPqFG4+Bw1Y4K1uLw52cR8E6GZODo5pCrkhcZO8jp43I5rQx0MmgkaVZ3APuvF+Ss0zYoxIMzBI5xcaGpPRYgeS6bon5S0ga8wuc5pa4gggjkt9ThS3xLRKPo4neSoK0vowM+KBbzNtY8acuHe7ypaGurQrFxV4GHDQfeKVrP65LN1oYVnbutDdlyr0RaEUgOiINpCtuEdTwurouPhTTwuw6M902RoJ5HyXWPN5BzUgXAijsdElWNErg4Fbjg8viY+6xL2Hk4qMaOi1cVjy4vP9oWsrCtO2Gphql3MBJ3kFHdq4DCunw6bJNROhUdLPphxzDh8ZIzldj0WCV2mq7/ABvCmRrMRGCSBTqXnJjZrluuuHn0RkDpvEdByWqOPuxQJ+KOEa7ESshjIzuNBb4cM1rXPJzOaR6UurjdQ2CPhPqujHqsUsTY8SXxis7Q7KNluiHhC56iS9XNAG6cOAQa2wgYyVzaWtmrYI4lrOI4cYeQ5SDbXjkVnyuanY6irF68/j8DJhJjFL6hw2I6hZ4AS+rsjZerx+DPEuGOYz9vF44j16j4rx0GJc2YHuySLvyXSVuVucXyvDnGyAAu72fwQxeLY10rYQSQHu68vvXEwwdiZMrW0elrrzdz7I1kDyHw2QQd3cypelrvx/o5L4jIziNtzFviZuVVJ+j2Rpr9Yx3/AFP8Vp7P9qZjhgyYmRgbRF6t8wvVRyMxTg6B4cwtBGvquN3qM+9eId+jzFZmgY2Al21tVf8A2d44mmYjCuIX0GUFr4nlwysYQS3kVkoDEtbEbFhT5dJ714SX9H3FItzht/tf4KsdiONA1GYrH2ZaX0mcTSMcPC9oBJaNSq2YaVjmyPIugXN2NfxVnmp7187PZTtPD7sswrTw4p38UP1F2rZtNi9OmLd/Fexxsz3Yl7dWBxzgBV4aGeeRzWPdpQ3PMrp8h8n/AMeVbwrti0WyTH11E5P5pvZ+20Q0k4h/atfVOFMfFhDG92ZzXnW+V6I8Rx8eCjAc6nEE30HVPkbmnx6Lh+NxGNkm4gXmUn6Qv3Jr/Bcfj0jJMY9zTZqvyXqOO8VYMTiGxaF5JOu1rxGKkMkp10C7eP7rOr9MeYM1rVVOcTZVsgWVztV6815dT7WxgveAAtgwxBCXh8YvOV1HxgjTdY35ONZ8fWIRUtMJdFKD9XmoGEmsq0tjGUaLjd9d854LiHE1tashcWyCt1WBSugjLnj1WOusi3jBJxoIsB0bSR1NbrA0kHddLi2WRkUzCCG/Rmj8vwK5rSCVFdCBz3YOdjDq5uinDnyPxkeHlAY2Rh8LtyKP8Fje6VrQYtxvovpHBux3DsbwjBYzGCcYzuw51PrKb6dFm6mf01fp8k4icuMkFaAkDyFrC5xtdztBh/ZOMT4Z4rI4i/PYriSsLX7aL1Y1LHk1ntXYeLvStjYmRAnmqcH4RZC35WP3CxvTt4/GobiwwjK6z6LrQ4t7MLDla4ufLTg00ar/AN1iEETGlzthqtnDZWMmAJFOOl9Vwtd/Wt/ZZ+ePjkunjfEdPNziussXB8M3CHjDGe6+SF7R0BBP8VsXHTNQpgkKdcxEkrXOidkcGuAvVNdLDxbiUXDuHvnebLvC0DmStZnalryPaHiUOJkY4xATs8JPoujwLjLQTE99RxwMc6zs7n+P3Lxs8zpZXSOPicbPqgyd8bXta6g/3h1Xtz4pxw1uutxjiz+IY98t+G6aOQC5pJcbJ1VTdRZTZrK6TMjnddXs8lZypUNNBbcNAZRZ93e1KrOGlxoAq6PCF1DYlb/o8MwFwFVaxz8RznwCj1SdSrm8JYW3JMG0NlWzDYaOUtkkNUsbsS+j4iqDKSSSd1fWp12nP4YMJHGI/EXZi/mqxgYpWlzJxQHRcfPy3CujnLAa6KelX2jpjBEXTgRXJW4OSTByZg4g6LnxY17SDdFdRmKilZeQFwNrnrNbmo9ngMY3GQC9JBo4ea1UvH4bEvgqeJ1hupC9bBOzEwNlYdCF5N5d809KUiouTaIUioqgLmcY4gMLCY2OGdw36BdCeZuHhdK/YbDqV4bi3ETJO5/O9F38WO1jeuMmLxVOyg681gMhIIvdI5xJJOqQuXvznkePWrae7NJXEk1yQadEdKtbZQIHVQbIFVBaaK0wzljwWkg9VkRB1Us6S8fQuynEYsXxXDCchs7DQP2uX5r6rJho4yS8tIdmffTNX8AvztgsVJBM17CQ5psEdV9o4J2lw3EOCRtxeJw8LiAyS3UQfivn/wAjFn49Gb12XRtgY4x2a1y5unMrfWIEMb8wc+QgEAbXufgudJxXhUkP0eKwpkc47SC61pNFj4XYWJhx8Re1p1DxovL6av8ATfG6SBkT3zTzOc8/VGljQVX+d0G4q5pMOzN3jXVqN22ufjGxvkjkgnjkkqnEvtaIWhr2ymSLviwMd49PL7vxWNYv+K3RRsfEJbIsWR8EBJ3byWDMNDXPy+9AthbG2JmIYGnQ28En4qiZgdMwmRlF4Dg19+EA/wCfiudzZfqDLPj5MFK8RxveX2XPIok7UPJbsLiJJowyDDvB3zyABvrpuqcTGzFYcuawNyUQLAJ1NAK7hEj24SRsrcoa/TW7FLvjN/tZWyOCPDNfM4l8lW+Rw1I/IeQREoxGGL4ifECGkila5okYWu1aRRSiMMjyRgNAGnkuq1x3YtuBxhErXySuoZrvStAL9VqZhX4h8vtYa+N3u1tshjI8NIM0zXueG6U019ytw8j393FGHCNuuctrQfV/BZ9e/rLnyzxw8Sdhg3vLAaAdQ3MdvTZWxSRgOuNzQHUA83TKNb/51VjYO64xm7ouEgJvcN2qz1JB+Sox2HOeSSQa2H2BYqwAPkPvWbnn4H4rJHFwbEvjAFNvQUNBf5L85jmV9+7RyMj7J4qaMuDHRPc0O0Ipjl8BsC+i9Ph/G/1U3d3m4q0Kpn52rBsu1/Cvs36NfoeyTHCrkkcacd/E4fkvVNlyuDJQXAX4mjwrgfo8w7f9EMG40Kc4ixzLifzXoseCIjlcC4WRXWl4vJLa52EdOC3JkLgee+nUpDP9XK1rRsAFzMLiXykM101e61rfI9pJBBPQ8lJmpGv23DYfKJ3+JwJ2ula2ZmKiPs0Zk8yC0D5rn4bDvx8mhDGgeJ4GvoPNd9jWxsDWtDWjQALUjpKxYPh7In9/L457NH7Pot6FoFwBoq9Ec9oIBOpWTiEM8rWdzKWVd1zVzpGhwdRulVJKyUiN+gJDhXMg3+STUSuS3CYiMu/lDre6zvqV0OH4fExzvfNM5zcuWiTujDFNODJK4ROe4FzedNOi3NI1a2qA5LXURndlzizLfOk6pgw4gLyHElxs2mldlYTdefRStKcRhY5ZmTuLg6MaUd1U3G3IR8FMU+omnVwO/LoucC9+rcoAIBcdli1OurFMZYJHZhQBBaBqCvivb6bPxgf8O/m4r63hH0cSbsaUeW6+L9sps3HHi/dYwfcP4rr428vPFKd0SUNyvQ3Xpuy7Lhkd1cvfYBvhC8T2Wb/Ib6yFe7wQ8IXOuOnSjGgVoSM2VgVYRAolKVBG6uHqvC4l+fESO6vcfmSV7nNlBceQJXgXXp6D8FjTcBAqIOK5tiEUoTKAoKKIqKs+8nKQavCCw7Kn64VztlU39ogu5JUSgiCEQlRCBlAoogKiloICogjaCKIKKiKKIIIpaiiIiiiiCIFRQoAlKJSEoImShFAXPyRvf9lpPyC9n2EBj7I4CFl5nukkJG1d44fgF4bFEDA4gmgO7I189PzX0nstGzD9kOFMc8Rk4RjncjqL/NY3+M10hPK4uDS14LqNcgseLwb55/oGXe/IBa5sXFhGBrHB7r93mSeqSLFPA7yTUlxAAFD/ADa5TsZ60QYGOCNvePBIbWuyx47AMxOIEhkYxgABFfV6hbHTxOJje6Nzq1aNa+KpxE0LHgSMLrHhN6LU1V65jsLg2QTvZM97mDweEgH7lha0uIDRZOwC6B4X32Ja2M++0uObYfJahw4YWO3m3dQV29vpv2O1mBmgFsDSI8pIFU7qqSY2MdbXbUD/AJ3W3CwtEectaSfdzC61VWNeycFkUhLgQdXaLHsza52YPkNkgVr5K9gOgbRibqHOOn+O6zzxPbkyNLmvPioXXktQhywxAyFgY42GjW/82nUfE+IYwYfBuJ3IXhp5c0rndToV2OM8R7x3d1TRsuDZdruuVfQzDeqB02QKgKy6paZJzRB6oGBRsJbQujqqiy9FLS3aFoHtFV5kQb5qnVgKYFVZkwKh1aDSYFUgpgUZ6e+iISWjmROjsiDySXZUB1VRZaIKrzao2h1ZalqsFHMh1YCiHKu9UQ5Dq8OVjXLMHJ2upF61sK0sfRWFr1ex6zVdFki1RzkLlter2SLFWR2IsSMwFrQ/LPHlcAVx2PNgrbFOeaxVkXZO7AaLoJCdVcHBwCRzOYWGoUhr2FrwCCuLj4p8K7vY7fENwN11yaKV1OBa4WDyWs1LHHwnEwNSflqu3huINkaCD815nivCXxOdiMJtu5n8FiwfFixwjeSHea7z7cdPeukjkbrVkc1wOJ8Eim+li8Dhrp1Uw2OMg8TxXqt3etc02+x0tWfTnY4DRKIHYaUUWagk7rOM1WDquzLE10gcEzOAvxbhJFK2NnQi1v2T1cKLPA8viOV3krf13NBKwSuPrei9E3srY8WJ9aao/sZhpdZcQ8q+2WfWudheOMmcAJm35ldKLGkU6wT1BVQ7E8PbREkl9QU83BJMKz6B5eByO5T/AMb+H26sHEXAeKiD1XRh7nFuBY8sNbUvJxCdjCSwgA0Vqw+McDQOU/ipxevTuwTvtMPqFQ/BPH8wHf1SqcHxPTLObH2l0mvDhnjdY8kHMcxkR+khkZ55UodhHmr+YXXbiHNHiNhG8PLvGwn0U+jrlCHCnYBOMLAfqronDYcgkRgeiHszQPC5SxesYwUPQ/NWsw8TNWt162rjEWDUadVllx+GgNOfmd0bqosnW5h5FY+IwEETNGlU7yWR3GjdRQj1cVBxfEOFObGQeVLU3F9KqJV5P8nb6rM5wJzNFA8uita64gPNb6zYhXH4jIXYgMvRoXTnlEMTnk7BcFzi95c7cm1m1vEFqtboq2q0LDsa0QdUlqA6qxmtsJ8YpeggfUNLz0DtQuu2TKxo50ukcdxfNTR3jBp9YKozx1Tj8EY5G95TxbToQqsXhfZ4zNhxnbz6hbjhY5/Go2mKOVoI5G1x2lb8VO+WFzSDQ1XPaVt0wvaVqgfkeCsjVew0QsV1ejid30BAq60teR41hJTjYm4XRuIBJaD7hHvfBei4dPTgDz0Wk4CE48YnKe8yFpF6H/Oi7ePTy+aOTgeFt4Rw5+I3xDvCD0vS0cL4i5v2mED13H4LocROeN0FjvD4wPRcrDyZHtd9kgr0PHVr30In9G5f8/Nb43jKKXM4gDFCQ3lJlC0YZ5yNBuwueo3muo1yayqoyrguFdoGatwoQ1yBCQtcNkF8L3wvBBXL4pgG4fHDEQt8GI8Qr6ruY/P4roscbo6hPi8O7HcJxGFjdlmyl0TuYcOXx2+K3mp159krYg6GIjM7R7h+ATZy1qwQeGqsV1WovzNGvJdeJ0/DcScLjSLoXt5Fe44PxBuFnYJHERPuvJfPC7Limkf5/wA0vQ4mbJ7AQdwSPLULGs9HvvaTnJabBHwVbWySSFjC1rtTqVxYMZkLY3k5HNsHotbpiJNDXSui43DNdyCR2Gcx0oBOut+S0CUTPYXjwnXM0+WnouFh8Rb8r7OlDVdHB4gRxPjuiNSdz8Fz1hOtz2RwwCWSBkmo8RF+iuLg0OkiaGukIFjmFzWYtkrHRzOcWu032XRY0MLHSNboLYeh5LletdOHtwxJY5znbO6Lw/bbtEWYn2aGTWgCelFelLZHB8oNgus0eZXyftd3kXGpmvu7v8138Gfa/a+3HOxGMzEuc63Hqua6YlxPVVuc5xtSKN80ojYLJX0pmZjF1auw8TsTJkaCV6Dh3AIYnCWYCR/Q7BWcNwDMJELou5ldJsviAC8/k8t/I6ZzP7XNijYKDWgdKSvwuFmGsY9W6LNLPcndg6DUp4JHOBsrz9rt9K38HJs4eUP/AHXaFZJIXwnLIwsd0K67AQcwWiocZEYZaPS9wfJamqPOhtlbI2O/YMFTSNOUnlt+SV8QwWLyTHwt1DuoXKZjHuxnePkNFxNjkukqmljljeYHghzHUW+a1Dg/FGjM7h+JaPOMr2vZLCYTH452PEcT5oW0GuPvXoXev8V7J+OjByPF24UGjrqF5fL/ACvTXrIl1x8iw8GKghlLsJMXEEAd2Tqphn8TdKWunxMEbBmke/MA0D13K99xntLBwJ8zIWskkkOcNcay2OfxXzvi3GMbxQvMs8YaT+zZou3h3ryfeo8nl80n44XHeIx47HOexrvCA3M46urSz5rLhpnSDK/XzUxGHeCXZb1vRDCECwvbOc+nPx+S2t0IA5AK9rtdFjc+tQVqweGxOL1ijJbzcdAuWrx7/HerXygMLXHQq/hTY3YkW0u5NTycNnip2UubzrUhauHMMbZZY3AuYxxqtjRpcfaV25RfxWWGWZkIaGFwH9YN0BQ/XWI6BP2fwGFx/B58TiYc0jcQIwcxFDLf5re7guAP824ejyp3Lz6muud+up+bQm/Xk32WrW7geC5d6PR6H6hwnKSYf8yncM/+TN+vJB9QFcPi7n4p8EU1twufvRRslp0IHpRXa4lw7C8PwL8QXyOIIDW3ubXmcS5suKla10hhcfo3P3Gm3wK1nn7HTGbf1Y7DQAgRtYQb8Nat1qiFjxmHh7hzsoa5uxC9AJ+F4qR2JxhxQxErreIgAAeo+K4vG5cF7M1mHdJ37pBnYQMoaGiyP+a/guudfbe85k/HGJoaKA1y3Sgq/DxmWQNGnUnkF3eC/q/CYR03jdYjBolbsTjGYaMRxUSB1WPE4zNUMXhiZoAOfmsTnWbslTnTq6bFPkq3E0KVOZKhqtyM2mLrQUUpVETBQIqAhWxyubzVNpgVKsrrYXGFgDrr7Q6r1PCMe3LlurGy8Mx3JbMJiZIneEkfxXn8mOu2NPpTHhwsbJly+F40YrDNfVHYghdMG149TleiXoqKLPj8UzBYGXESGg0fMqZnatcTj+PAlGHaQTWd3kOQ+K8VPKZZSSbAOi34rEvfFLPISZsS+/Ro0A9N/uXKJpfQ8OOR5fJpHOSpSb2RBXpcKYbKWltG0QxOiW0LRVERUyk8kzYZHbNKnTnTMcQdDS9b2a4fLxdk+DhLc1BwznReYjwkpdVL6X2J4FLh8JJxCPM54cGZfKrXm8/kmY7YljC79HvE9Tnw1eqpHYLij9GezO5aO3X0WNs2Mwxyx+MP0vS9dlr4fABhhIG3OX15eE8vjS8H/Q7zdfMZP0c8aYDcMBoWQHbKh3YTjjHf6sy/KRfZYWwyNMjWgtk5nW+v4LLjLmcHxACUENb5m9SfIAWud/lca9nyM9ie0THBowjg46UJEp7J9pYTQw+Ib6S1+a+rOxJxmIsSGN8QcHPZr4edXzV0kkMcF4gSxOe3PZNkAcvw9SVf+m/4ns+RHs/2qZszGiumII/NN+q+17BV8TrfTEP/AP5l9Zle2TBiprkLhmk2s6CvkLKvkdnjit78kkPdnJu261/JX/q/+HXyAYftgzQP4sK/3rz+anedsIzXe8UH/M4r7GDLFHULnPaxxzlxtxPT8Fmnml78+Lu42tHfG6zciWj7k/6e/wBHXyX9ZdsmHSfiPxZf4hO3j/bWMaYzHjy7hv8A/KvrWDxBY4wTQuY40GgroRZCwCOst623VbnmlOvi3+lPbOO7xuL+OHYf/wAUru2na9o1xUpv7WGafyX2jEBjYSREwhrhVNHu2L/NV4tmGOHJcxjHmMluYAZfVbnkn+HXxDH9reP8UwkuFx+KPc9245REGXy3Xmq0K+tfpCw0EfZ9sgawvETae0cy8Xt/nRfJXEhjvQrti9aVRjwhPskZ7o9E50FrdHreFdvuK8I4dHgIYcI+GKsudrr2Hmugf0o8YcKdgsCdb0DgvVdnez3DDwjCNk4bDK4wtdLI5gJLj/krts7NcDdM5h4ZhcrG+Km7nmvNryZl/Gex85j/AEl8QjZl/VmCo704i/uV4/ShiS4OfwTCvP8Axj//ACr3sPZTgkxe93DMO1l+EBvJI3sn2ecMz8BAB5NT5cp9PIQ/pYxEbaHBIACbOXEEf/itA/S3Md+DM/8A9g//AMq9WzsZ2ce3M3h0delKf6D9nXVXD2edFPfNXseW/wC1q/e4N8sR/gm/7WITvwaT4Tj+C9C/sR2cp38iDau/EeSqPYfs1mDfZXWejys3yYOxwj+lPBkAHg09dBME5/Slw52XNwfFeHbxt/iurJ2G7NNu8O861o86KibsP2aaA4QTEE75inyYTsZB+lPhJbTuE4yhyzM//mV0X6VeDsblbw7HNG+mQ/8A5JndguzpeWtjlsNzGnnZVSdhOAMkEQE2Y9Hkq++F7lez9KnCAKdhMeT5tZ//ADJnfpR4HIwtfhsaAf3B/FZT2C4A2YRmWdrj+9au/wCzXgp/8xOFPbB2G/7S+zmXKYsbX/Cv80o/SD2Xc4Etxba1rujSyyfo64TmIZPiCALJtZf9AeEG8uLnsaVz/BWelO5dSb9IfZoYadsDsT3kjaFwO1PLkvlfHsaMbxnETAEMLhQPKgB+S9jxnsHh8HgmTQYmWRzycrTXKv4heDxrcuNmBrR5Brra645/TpnilA7ooE7ro1XtuzLMvDINNyT95XtsHo0LyPAGBvDsKB9gFeuwvuhYcNOk3ZWAqlh0CstGTJaUtAm0FOMdkwOIf0if+BXh3jxHyK9lxV2XhWI8218zS8a4+Jc9NwqUpkp3XNozUxShFFRRRRACUrP2gRKEfvlAz9iq4/eTv2SR7koLSlUKFohgiEoTBAUUFEUVFLUtERRS0EEtG0FEBtBRRURRRBAUFFERECoggBSFOUhQQJuSAUtBi4zIYuD4l7d6H4hfUPZ8PgMBgY5bcI4I4+6adDTQBfluvlXHHN9gjY8018zQT0FG/wAV7eftNwLE4tsx4rhHZDmDXyDU+YvbbRPXrNegdjcH3xeInFxOknIeioOPlY45JQa8IzC9Oq4p41wiUNrjGDoG/wBq3+KZuN4Y5pB4rhHE7DvRv81Pjc+V18TLbg5kpc87nRXQYqOZ2XFyZidNRq30XFbisHmBjx+GzVr9KDatEsRkzNxEB1s+MKelPt6iHG4dmrAMnIjcqU7F4ySnANblPmRS4WJnD+7lw80XeEU4E6NHkt+ExbY8LI90jX4iQ0AX8h1UsrXXTxBa6oXWHPFe9sqKwcIBIzfadvssMmKkw7TldHI5x1LT+azyTyyvBa1rdfdvRZ9ajpTY6NsI7hjGuJ5D71gmnxDMNnAGVzjVnlp+aySiYSHwtcOdEK2KGZ+QvpjHOF665RqtzKvzXiH99KX1uqi0DZQGya1Vm4tcH0orI0SkJyQFNCNFG1ZCCchKVQNlNUCdEMyp01oikmZS1U6bVTMktQlOM9WAohxVYciCE4nVwcmDlQHJg8Jw6uzIlUh6YPTidNdIgkJMwUtDp780c6rJUtEOHJsyrsKXavBbmUDtVVZCIKcOrs3mna5UApwVFaWuV7XLG1yvjKzWo2MK0MKxsOi0MK510jYw2r4yRzWVhVzSeSxVbGS1Wq1MlDhqua21ewnksK2PaCFncKKcPNapXHmgof6LzPHeEj/WYG+K/E0L07jqqJW5mHnfIrrjXHLeevFYPiL8O7u3m27AHkvQ4XFiVjSHWPwXF4xwwxSmWFum7gudhMa7DPFE5b1C9Mk1Hmt9b9vc5w5oo6rq8MkcWho2B5LyeGx4kZ4Tdr0nAHukz+R0WNZ43L16IUApRPJRu1lHMeS5gZXJXA1qE5f1Vb3gjQ6rURyOIv8AY3Ne0aONHosMkjZTmyBruZC6eOw/tUYjJ52q28NZVFxXSajHHNbiDGep8yulg+JSMdY26LNiOEuoujdqsbWTQvyvbRBWvqj2UUjMSwOY4XWoQdbXVzXn8JinMcCHEEHVegw2JjxTOQkHJZsFrH92ACbKuDw4aLHJYOyAkI2NKDbnrR2ywYrhUcwL4Ka/euRVgks7q6N/UpzrU1Y8zI10Tyx7SHDcFAPpehx+CZjorbQlGx6rzMjXwyGN4IcDRC53PHpzqabY5ORVxfTdFzGS6rScQ1sLiei1LxnWeseLxZnAblLaOoWcJc2ZxcdyU4S1ZOCE4KRS0VYSokvVMFqM1rw51XUeajYfJcnDOpwC6M+IZDAwvsk3QC3HKwQ+irY+KxxHI05zsRyXDxGIkmsXlb0CzNl7ty3GfR6GWOLEteQ0MLgdB1XnRo4jounhcXehK5ctNxDwNsxVJni9hVrVRGVcCpXRtw78rhRXfjkDmNde41XmY3U4LuYGQOhynkVcXlcvJnscoiSDHv7x2ZzXanqkkYI8Q5g2ux6FacVh3sxLy43mNg+SoxWjonHeq+S9mb2PnanKsxLe8jDj+678kIX0UJD/ACdvxH5/mqmuo2lnUl460ModotQK5GHee9FLpNffqvPqcd81eACmDQVW3zKcLDQ91Svw7u7laeiRruqtABIK1lHlsdAIeIYhoGgkNDoLVOlLo8WaP1jP5kH7guYd6XfNZqki52np/Bddxc7EYRjz4WNH4m1yi03fRdWV1SvcPqRn7/8A3SkdDBYhzo8O5599zwu5w28WO6aPpGPy2TyXmIHhmGwwG4cTp6roxPflnyOLXuBykGvRc7F517bA8GzuZJPI0NBJLeZANLqNwmDkleWwvbQ94GtD/wCy+SM43i2HwzYoeki6MHHuJgBzcViq5eK1zvj1TkfSnQ4Waoe5DHbNcOfRbO6jETIZaeSBuNyvm0XaTiLHNf7VIXN2Lowa+5a29rca6s8zHEfaiIXO+HS8e3GFgieRCSACSW3ovi3bTEjGcfxMrdGA5W+gXtJu1MrcHI94iAq8zbBXy/G4p+MxD38iSuvh8dze1Kxlpc4NbzXouF8Pbh2B7qLzrfRZeHYGiJH77rs2AF33u/hIZzwAqxIQb6Kt7hdJM1hcXRInZpHHmVrbMyFluIvkFhgP0hCTEObJLQOo0Th1thmmxM2cOLGt3pdGEgyAuaDelrBhqawNC3NNBYrUNxnAibhr5G3cbS4Xy5ryK+gRgYnBvj5uYW/MLw4i8VLpmq9L2DxDsNx7IXkMfE4E1ttqvScW4o7g/DO/c8Oc8nuWndzgfwC872bkw3D24vFT5QY4wRfmdvjS4XHeMycV4g6aQnK0ZWN5ALlrw++/avL/ACPJz6Y8ZipsXO+eeQvkebJKyW+9CiZAdXGgkdiogaBF+ZXrznj59vauL7bTx8lz3eCTO3VhPyVkkz92t0+az5qJO7TuOi3I1m8rVnBAXpMFigzDMYwU0DZeREndnKTpyK7XDpg+AZeRpcvLn6fU/j+SV6ODGHvA06g6K+oHuc+gyZji3MNLXHjeQ4FZuLyyxcUeQ85JGNlaL01FH7wV5Zl7LefrvR4wEAROETA63srTNtavlxZjwz5iWkMouIF6c153h/EYbc6UAh4yEnY1zVPGOOtwkLsNhg0SvLXFzNRV3S1MVzu816xmIindKI3ZhE/I4+dA/mrl53ss3FPwLp5xla95q93He16Hms2crnL15PtRO6TiAhzHLGxorlZ1P3ELi0C2uS73aDh+Kn4uHYeCSQSRg2BoCBVE8tl5vF+2YXGnBTFjXMIvIL89+ei74/HSakXMnkjZZZmYNhzXP4i5j3MewOujZIXSDgSNNlXNGyZhiIHiG/muufpNy6jig/NaGPMcZo6ndZxYcW8waVm7V3jwanKUONo7pa1T3oqyCKUqWgZSwhaBKIa9VC5LaioYG01qsbpwVBYxy0MfRWUKwO2WNTrea9NwLGiHFBjiMrtCvYtOq+YQzmOQPB1aQbX0vDSd9h45dKc0O9NF4/Jl6cVoXlu1OJ9omhwTHfRsHeSVzPL+HxXRxnEQ9zmsNQxeKRw3I6D1XlMdiC2SSWT9pI6zzroPh+NqePP2b19OfjH95Oa2aAAsTtySrXOIbrudVQ460vfifTy6qAIqbBRbYQKzuHOi7z7kgaXODRzK6jWCNgb0Wda43nHXNZGXXpsrWQOds0rayNrjoPktsbQxtOGvVc75nXPhc6HDOJ1bS6EUIYNgrNERvS463a7Z8chomAyN9V9b7Jwy4LhcErmju5y4udRJb0XzThWDdjMdBBGLfI8NHxK+nwYh/CA+CNve4eM63s4UBp8QvJ5tf1TTLxXHSEtkimMbXZiWR6Ubr76XVwxlxWAdD3jGyMeY2PDvLXTqLXG4hhncT4h3WGidG+Zoc8PqmDcn0XTwGFOFmMc5yPbMHGQHQ2NvwXi1eOTpSRH2NsEG8XhaSazGt1RhsTHh8NhpJnZ3utrjzG/8AFbiX95OyAUTmIsi7vy8gqcVDh3RMY49217DGzUZuRu/h96x7WtLcI6CCfwNAMz9BuQBoT6XSzuGXirn4iYSMDTI1o6kgAH01WWKUAh+ZkbGxPbE6tHGzXx5psDgpBiXTyOMjc+UeE06h9wsrclVphwcuLaJpKaTIXBo2F62t7ZGYdjIQGho0FnWgLJpVyvw3dgxuvxktAv3m8vuWDCOaMa0te53eNIfnB1ujSnZEdZpcJntzZWbsA1J6k/NY8QfaJ3Aw6xSsv8AeG/5DTzVDsY3BiRpe4yvkJaALLW0PlpXzWnSLDtlE+cPeC0NFgjQ/PTUrU106xAYiN8neASOB7x79dDvlBHwHwV7JnTYUyPxHcsOgZHqT11VuGm7yNsIMeRzCA2jv5/gsGIgOHlJhALWNIBy1qd/uoJ0a5eJwewva2N+d0DzlH1aBCeR+Hx73SPAkhGZuUmgS07/AHrHMIcZhMQ7D5mNhhIaaq9DfrYpbmMDzHE1mVkLGvDWbh2w+VFbmrFjxf6TXRx8EhiiGVp7sAX5uP5L5K++6dW9L6d+k1zWYPBwj3R3YF+TXfxXzKb9iaX0fH+NwjBpSYC9OuiA6K/Cs7zGQM+1I1vzNLevxa++8PjMcGHjbYyQEki+dgeu/wBy6hDYjkYCNNQGi3ep+BXKZPGYoWiy9jGDoNrpbnSzsc8Fv0rwAwA3Whv5Va+Z5N8rmtY4Omf3ZyhprxHQnW/xPyKqYWwQNY+ZsrichDRpZP8AijHBHLho2RuLTG8uJI562fSyVRiQZsMO5JMLHhzgwe8L1r0WPbqNRieyW2yFsbvDryOyDZnMYcjSaGmvLRVxYn2yF7RE/KCS7MRp0CztxcoY6QtGXQhtfcFf/wDBqfC6TMC8tB3G5/z/ABWN0kTKj73KBuT7w6UqXPkeZJXSaO1sfV8qTYDDmRr5pC2r0LxQU/P1D4VhlxRayRzA676qcQc+PJCCQ3fMOa6F+zQuDWNMpLQ2h10H5poXFpk73K+UHUgAAdP8+a1DjiSTj2R4YH5yKc47n/BY8PiZI5babL6HqF0OLSTucQZAWDR7WNqvjzXLY/u2tmDm5xo1p39VqRmuxXdzseBEzQ6k6hWvdmw5gjJe8NHxXIw8j8Vo+QnK63uJ3JOlfercZiJI8S9rHODrokEbcgpZU61Fsk8L4WsdnHhzXQsHn5JcLgprMkpAzgg8nb7BIzEGdzGucGRgWGt0BI11+Stl4ge+aGa2fkfJXPYsVcaaDw1jnAW2Qjbb3QR9y+E4h2edzzu4klfdO0z2w8Firk1zvXn+S+EuBza9F7fG9HjhUrjTXabBOQlLS7wjc6LrW6+j8IjyYXDt6RtH3L02HGgXDwLKyjoF6CAeELm41qZsrErRonVYKompKg5/G3ZeFvH2nNH33+S8iV6ntAa4ewdZB+BXliuem4CVMUqw0YJkoTIoKKFRQK5CPcqOUi2J81RJDoli2KkhRi91AxQRO6CIITBKEyKNqIKICogigiiiiIiiiiCIKKKiKKKIIgoogiBRUKIQpSnKrO6iiESoFCqjl8Xglxk2AwUIHeTylrb2s0LPlqVeewuNiABxUHkdU7AZO1fCmt3Y2SQ68sr6+8L2UsOaFkoeDlFEdK0H3fitS1z1v1eId2Mx4H7fDn/mSf6F8SPunDu9Hr107hJQMbQ1goAXZPMlQSROjAEOVw3IJ1V7WfneR/0J4rlP0MJA3OYKo9jOJj/ysR9CF7tuKGTI0uaDRLQbshXwyRB4ztzeppS6pPL188/0S4sNsGPgQh/o1xhp0wknwd/ivqMOIwLGuAzZhtZJCrZMXTgscG1paxfJY17vmf6i40wH6HED0kI/NIeG8dZs3HAeUrv4r7BK9k2FbHFG58jzeYcvisUj2w4owua1zj0OgU+Q9ny3uePt2fxAf/Vf/FMH9oWfz/ER6vcvqbJA8hrQS4GyNNlqa6JsbGiJpLrcTV0PX5J8vFmn5TjxFPpw0WsTsdpYWB+GezzTMabFhc7l7866vJFnVMywb5INiKua2husV0kKddlU5wariskzqVhfo4IISkKoOvW904JWuOfsOyBNKH1VbjWivGbo2cqB6qNhTMrxn3XAo3qqmm90bs6JxPZaHIg0VXdI5jScX2WZtUcyrsVuiCnD2WByObkqwdUwTi9WIhJaId5qKdFHK4AEgi0RG92oaT6BAKRtO2CZ20Mn9lQwSs96J49QoFCYJfgfkoAUVc0q9jtFlHmrmE0FmxuVrY61oYdFjYVcyQA7hYsamm5jloY4LAxx5K5r8q52Nyx0Gi1a3RYGzkUrG4hZ9avW0OULtFmE9pg+04GcUNwpdoXSJWDHRZ2kV5Lx/EsJ3E1sHhXuJxmauBj4QSdNCvR49cefyZ689h8Q6B2ZpX03spG48LbO8EGTXVeAwHCH47i8OGaCGudbj0C+s4aJkGHZFG2mMFBb3rrlJYvHRNlUaW9EbXNoMqVzB9kJwRzKjiOSIxSs1TBl80Ji7OABadoJGuiCUAs+Jwwmaa0ctdBHKeispXmXxzYaTXZaMLiyyVpFaFdfE4MTMNheedC6DE5HaVsukvWXr2PZiYBI3fmFSWiiubw3Gd1M1jj4TpdLrvZl5aHVLDqgHKU+foUpbqq82UqDVDJRyk6KjivD/a4jLGPpmC9PrBRrwTodVtglNgnkrzq51x4onK4hwohVyylwyg6L0HaLhoMRxuHGl+NvReaaNFizj0512HarAqxonBWWjpSgSpaoKYFIUzStRlohvMFqx5uKH4rLCfEFZj30yAeRWowylZ5hzpXZrVb9luDM2Z0b9CrA/M7Nep1WeYUVbGPAOq2y1MKvaVmYVa0rNWNDHUV1OHS1JR2K5DSteFflkCyajtTNa8AO+C53EIssLXcg5dE+MA9dVXIxsjCx4sHdd8beHy4cqdw9kafX8lia8u56LZj4nQYYt3bdgrnREkr0S9eW/TrYNulk1S2jExx6X8VyJsQ+KBkcQzPcNB1JWmHhLXtBxMjnvrUA0Fy1HXLoNx0ROrgtUeIjfs4LiycEiaLic5p81SI8ThHakuaOax6x069TGc3u6q/LYBGhXBwuOcKsrv4WZuIj00eOXVTg4PGBWOJ6tafuXJfvYXZ4+AMZGRzjH4lcV5XXLNKHaG9AtsmkcpvU0PvCyYdveTNB2HiPwVzz9Ay93Ps+a1Rtw9yRxsbuFtZLmxMbGn3XAlYcO/uYHP8ArHQLRgBc2Y7+aw1CTYRrZ3jUU4q2NrmNDWnTzC0Y1tYt/nR+5VN3Tq8ixpf+78lcwuvUNVbVaNlPZfWOL2jxEhZFhY9C/elycLgqdTheX716HiGHhJbM97RIPdHNYm5WC1fZOHY0RtpB0miqfNZpuyrc80sqLpDZTtdYBOyzEm1HTZMrSN1eJ1YHljyRvqq4fFKXISO1vqphtyVR04nZaI3W+NwcFzGOWqNhBB7w/BcdNx18DOGS5HCgdiuFiMOIMfiQ/wB2NxPzOn4hdnDOzABwBI5rD2kj7uJkzQbmc1pPoD/h8lctuLjsQ5uHIa7R5Fj0uvxXHdISbK1Y+TwMbetWuedRovTiPm/yb/51JHuu60SBsTjqS0o99lNOFhO1+HIu6XV5jthyi2yaJZZO7ouZY6o++KjIoeaMYJBZILaVOorfE2eEvj5a10WvhLqYR5rK2CXDOe5lui3u1pwJAkJB0Kxv8er+Jr/+kjuR6lLxqMuweBxIs9090L/Q6j81InbLoshGOwOIwemZ7bZ/WGo+8LyS8r63lx7YsePwsgDYg8eFrnZgeY0/gnwGGhGLc8tzG+fJYs5dO4O8IDyAOmvNdDBu+lNGxa738fN8E5r7e24Y8OwYHQrauTwiTQstdWl5b+voWI400kjQbrwnHcRg8TxcSwPzODMr/Xl+a9Vx7FnBcMLgac/QLwWEwU/EcSIcKzO9xsuOzR1JXXH0x1ZrdtNFUzYt0WXO0EnajqV3T2JxZrLxGNp5+A/xRm7DNjglmOOfI9kRLW5atwH4LtN5Z1vXHkbzOLubjZVzGineQVABaVoZ+ycRuV3lea/aoC9VCny0B5qtxGZa6whQtG0tqoNqIBFUQKIWogN6prSI2gsB0TA2AqwdE7DyWasWMJzFe5ixpj7MQtjvvHDuxW4t1X8AvCtBLwBuSvZYWQQcGwr9O8LczB5k7rz7jvihjniGNuGafENXnoep9PxXmcdM2WUBp8DbpbOI4wtPcsdbt3uvmuRK7pz3V8eU3SPfbvRK0WUtpgaC9EcKhOqhKCjRZVI04dviBXSigL6Ljp0WPBs+k+C60YoLz+TT1+LMNHE1gFAJ3Cwpai49enjJLK2JwBvVOAHjM1xryV8kMUmFeXDxA6KnAxSHEtbAxz3bgAXdeSrnp6HgeMxXZ58fEThJMY9/0TBE3MY3HTUddQB60vS4fthgcfiTDMXQS+4I5RVa6jpdri4nih7M8HjijoYyQl8UeUHx/wBI7yH3leOw0ckkmdzsznElx6kmyfxXLyeHO/1yv2+38Gw/dySSvl8b3tLZHa5r0y/58lpxgEsAhncyGFr8z5Dz5UB59V8/4BxbuIhhMXK/ujo11+6V7HDcH7+5sRKTC0jLTveGhJPlX4rw+Xxeicq7ieJGeGfDNq2WyTah6f53WdmK7kRvllc8aCRgOjGgGx5k6LbNw97mQB8oMVVJzDKF/lXyVc2OwzY34f2QGWI5MjRoLOpvquMRI8Z7dnkjghPdktjicKLR10/BNJLioeGRQ5XMcXN7xz3AOILta9fzVBkDIIQ2Jopmd8mWrBoE/fp80mMmyYOF4m8YcGudk8Vizr5Cwrd8+jqyRndzAvLpw1z303YG/d9LVpkOFhZLFERnjJGZ1Fz9LJHl0WHCcQcYHTMhYwOxD3Ej+baaAs/H7ldjZpJMLhZg7wBxbmI1cddfkD81InTyNbicUcWXSwxlrS2jq4kU6r5UD8luwHeSzd2TGGxNHdsGwFD8L/zquWRmayNz6j97DvDTr1H+eq6HC4sTG2Rr31IJe7urOUAVXl7yvO/0srbiIwHCOST6WUkRZPDl0381ghnlihELyx0jC5po2QKsuN73shLisRPiZIIgJCB3UkrRQab+4CyFkxc8eDgfPFke9rg1749STloUfJLZ36h1rjwkw4dNhwT3llzRdHKCP4fejhsbCyJseEaHhrvpM3izHXTy5n4Ln43Hd7IMPg5CWkZI3jcC9R11WqGIYWDDNY1rfDkldHqBsQT57/NdM2LHiv0qS5sZAznnsj0YP4r5xN7gHUhe8/SfJm42xvRzz9zR+S8HPs3TXMvqeP8AHWIFu4QzPxrAt3vER/8AWFhGq6vZthk7SYBumkod8tfyV3+FfanROLO9w+VxgNub1IAv5K2IsxJm7x5jMOrntOp3Ltelj7ljdMI3SU8MOUhw8iapUzvcZRHgH5u5Yc8mwcw6jfy0HxXy/JPtytdeWdsTThw0mN4LXW7W6Bs9NL+SzRskgwvdwnxtbTQ06u2c4/M0kwXsxmZK5x72R7iANbDmnfz1K6Bw8cOJBc8d0BRcd7K5QVYMsnwplkk7q3+OjQvdbzC1/imEf0fu66AVzWaTCwyxCGLOWO+lzgjn5p4Y3BzY4czYg02Hcz1XT6gyyjDscO7a1x+tlbqfP5LbHFH3LWyNzDN4S7z8kxg7l4lFHQgitT/FF73GPSKn6Dxe6LG/+eig42PHe4gyjEmOJxac10By/BGJ8cOIkMZc8Etok873/NPPHhpRJEHg5xobvLXS1mwAnwju9fHmAOgcL+XmkjJ8QMY63yZhGRVXZcT/AILlOd4WeAhrb3G+qv4njTiMaXMdbbAvoEjsQ54jaxhd4qcdyG+nzXfM+mK3YTEYehmc2NzRRc0UdEmIyPwLHMlB8W1i/is8uEZHIGiYlxbYAFVz1+ag7qomOIqhmr6xtOB8HL9NT5B3QsuYTodFpjf7RiCXgM8RoEVX+dfmo91xkwsiAkIFsbrXTy2TBrcMwyPkL5D9VrvdB0o+asajD23kEXBqHKAn7ivirvfK+vfpAkLOFlt6iEN+eX/FfIdOS9eHqxAKswbO8x2HZ1kb+KrOy2cHbn4xhR++T9xW61r8fR8E3xBd6AeELjYFuq7sIoBYcKvaNE1KDZFVgtIEJ0pSq4faQkQYdvVzj9wH5rzZ3XoO0rvHh29GuP3j+C8+uWmoU7Ic0xSjdZaONkUAiooIFFAoEcmj9xK5Oz9mFRVIVZH7gVUnvK1nuhBDugpeqiAhMlTIIooogilqKICogEbQRBRRERRRRBFFEEEUUUKCIIqFEIUp3TuSIooHzRU3ViVn4eSe1z3Vm7jAOIB5EuaPweV6bCvfO1zrAa3Uea8/wFgk45xqZ+gjiiiv1N//AIBdsOHhDdARoAtyPN5Gg4d7mh48djMa5eqWOF0TRbbcT1VbJJpC5jXuY3mSdNFdJiWSMDDl8I1eNNEcmd+NEb3MYwEbWFoweOja76QUxx1sWaWefDOjYHmMhrhoeqys96iDVWryU67MuJgcSYo2g+QSxS0S47fguaNPddY5a7o+JxAcTQ81m+NZp6BuPc6MQtaRY1LdyVkbCWNkc4OD+VjYLAyYxaGQtB00O6vOLMoc8vADerjZXO4amnoMCGHBl8ndElwBJNWEMdimYaFvd5XF2gNaD0XDhxF0A8lq0QyyOxAgijzl/R349Fi5bmnwCTCkAnQqj2cDYUVpw2KbiYxejtiPNWuZ5LrcvVnyWMOUjRSqWp0R5a+Src0AU4ELnfHXoz55/bM4rHPqt74w4eFyz+xySPDRt1UmbGtblYosPJM4NjaTfPkF2MPweTK3M4a7+S6GGwscEbQwaganzWxug81LbHNzDwRtftdVT+pHOdWcb72u6G2LKsZTVn2px513ZzEO1bIK21Ud2anHuvB03Xpw69Ezd9SnvU9Xk2dnsWSNWDrqr2dl8U40XtA9N16tpaRoBonztHNT5KTLyTuymLvwyMLaQd2axrSGgNdfRexDg7Y6K1haNLT5Kerwx7O48msgr1U/0c4iBfdr3eZpdZTukaAE+U9Xz48C4iyqw5dfRX4bs9jpjT2936r3TmAtJPJVtAGtp8lXnHBw/ZWBtGZ5cfVdGHgGBjaB3QJ9F0WgXafMPRZ9qrKcBhQ2u4afVPHhoWupsTAPILRmBSl2VTocRsA9xvyTd3CBrE35JA8JXSa0ig/AYOb38OwjyCzTdnuHzMIazITzatrCrmkVqr2jiw9nsFA63MLyOpXN49gBA6OWNgaw6aL1bgN1yuNM7/BPY2rbqD5rUrNryJNN0WSR7zeugV7JNweYr0V2CwBx7jGXZQNV1zxi6rmNmcKyyEehV8WMma6jI6vPVdxvYyBxBdi3NrcNWyPstw9jA188rz10CX1SXTkYXiGR7e9AezY2vXwYTCSNaXxjKRfhWE9nuGPiDG52VzB1XXhwfdxNZHJnDRWq5WT+nT2o/qnAkWA4f8yX9S4d3uSOCvLXx7ikGSEHQrNy1N1mPBZG+7K2vNUycJnANFpXUOIpL7QSs+rXyVxzwfFu2DaPmsGK7P4x+ga0X5r0oxBurV8dnVxVn0l1a5HAuBDhzHSS0Z3CiegXaByClC6hQSZlrrJrspi4JRRCBHRWMnFJXaBICKVcshDTqgGYGTdXgCljiBe66W1rDSlCUb0VrQhVKDRFXBoOi5vGOHCSAzRj6RvToui16tIzROaRuF0y5146GXLlvflQXqMHM3EYQEGy3QrzOMiGGx0kZ927ul1OEzCOYMPuuFLfE66xAJ2WeWCrK3ZADsleA5tLPF65lZSr4ZDoQlmgLVnEgY5B2GStcC14BjeMrgV4/iuAdw/GvjrwE2w+S9Nh5A9padik4xgxjeFucBcsOo9FbOt41yvHgo2qyaNIB2q5cemXq21LVd2mtA1pgq1YFUaYTqFXxKSpIm/u395/gng98LFxaT+XBn2WNH5/mumXO0WvTE2s0b7CvB0WiVmnCeIeEKTNsIxnRa6Lmq1qramBUqxaCtELqcsoKtYdQsrXoYXZoAemigNqjASZmlp5rUAFqPL5ISSNk0RjlYHMP3LAeEwhxyPcPXVdPRAVa6Tdjz3ErldwMJMJZ9Q0eEhaGcRBFiJwb1orZM1j4XB4ttWudg4MQYWuxDiHnWm7BLrv6ScbYsVHNoDqndGDyWd+EDtb15OGhSx4h8Eoin1v3XdVFO7Ct3aKKtwksmFlaQdAeavADhY5pC0Wr0V9oHtfiYXt2dFf3lefkd4qXouI4KXE4CKaIZjECC0bkeS8zzJOy65ZrVgzrIeZBH3KyUeOJgOoaT96yYBxdi3N5d2fmVre4MmfIdctNHqtEXzSAFsY+r+K6GAIDS8+i40QL3Bx3K60bu7ia0b7lYrUbsZThDIObaPwVDVa8l3D2OG7X18//ZVtKy3FrFaFU0qy6CK4PEJCOISt5g6elLMXuefEuhx32BxilgxkUr3DxZDtXVc7+bDjryvqqhrHVAm1UUwOiM1CdVTOdQnzWVViDTlqIZrszOquh0HxWSCXK+lrjINkBKRsY5bIpGgbLngq9jwFy1G47GFeCRrXqtXEMMcdwuSJur2+NnqP8LXHglyuFX812sHOCRyN81iXlb/p834lKRiQOjapZhIu7204azCcUbiIdGYlubL9lw3/AC+a8yHEGivd4/uPneef+TSQ13NUOGUo5iNUwlZVSNv0XRw4qDje9KxrpCdCSjnww1yOJ81bHM06NAapanFkDXNdT3kB27QVfhmd1O5ostu2klYgSJazW7ckclcyQwFrtSL1C47+3X+PZnyS16GI2AuhhJDHMx4OxXEw+LjeBTgurhnhwFLyWcr7k1LPp5ztHh24Hj2KY0AMlImZ6O1/G0nDnBxDuRK39tWB0vDcQBq+FzD/AMrv/wDJc3hthrV2l7l4/STydes4dJklC74OlrzOCNOBXoYXZmDqvPr9enn0rxuEjx0YZKAa2tNhcLDg4hHCwN6kDdXKJ1yo2ofuQUSVHy/iGEOGxk0JbWR5A8xeirYz6MWNt17TtNg8O/Cd/lAmBABG5XkJB3cJFeIlevx7ctZUOGhKyu95aJHUKWZx1XeONFA7KXoodQtMltPeirtM1VEtFAoWgZRS1AgZpTA0UgTKVWqE/TMI3u125sV3GDjJNlkYaxvpzXBwzqxDb2o/gV2cRwfFTtbIHNOl5bXDXO/brnvHIe8uJcSSSd1S7XVXYiCbDyZJmFh89lQdF0yzooAuyiTaUm1F1cxTsPiQDSRaDT4lLWpHUwQ3d1XTZssGEaWsA+a6DBoF5N37e3xz6NShTUiQA0uJpqw7KnSBrCz7W62cI4hNg5iyBjAZ3NY+Rwt2S9WjoDzK58jWiGbEvdljiAJPUnQAef8AiscXGIY6dke5wNgbLec2uO9Zn6q4hxPG8Q4riMVjX553uIdQoNrSgOQC04OflzXJkmdNPJNJQfI8vcBtZNn8Vpw0uQiiulz9OE19u/HiHDmvoHZDi8mIwL+Hzuc5jCHto6kc2r5tG6wDzXoOA8Q9ixbHtPjcC0De7H8aXl8mO/Tt/T6k/E4fh/DXPY4SPfe+ufbX0AXE4pM+LGOHDYzI7wveGtzeIm6/NeSm7WY5g7qfBxtNbUWmiL/gU2G7a4nCtIiwkbSXZi4O1JqunmV5f+bXXKvQe1yvxU0kzw3BgABh102aB9/yTNxZxuGcZGASB4Yw3Rt3P00PzC8s7tO18TWPwDSGkkeP/BWN7VxDuyeHtthsEP8A8FL/ABbWPt6TE8RgjY/A4YgRlwD5W7Pq7r7le7FPmwccU95o3FjQ3QBob+Ov4rzWF7V8Phima/hz3PkrxWDl1vS1rPabAYw5WyGA8hI2h89lm+DU/o+3cjxU00JjEhNxhtu/mySbI8hQs+i34PFYjFSPaDY8AdKHFrnGg3lsLsrJgIcK7BBz5wGPsukGugH5kn7ltdiJTBgY8IxkJkaHlpAAOljXyGq53PGouxroMLw2aUkNhLi1sMegfd7+V2fmuJhIcrBg2OllkzCVoIprQaN9SdSlkYGZ45B3j8PI2VzXP0IA0Fcz+AvqkwT5pnvAc8zSM0DRRvcfP+CxYWmhdLjMW4YWIfQsLg5pogWTY+4LRg8ZFiRh2xsMhMjWOLxWtj5jZcvhrJonYguwr3Fze7iYCffOl6b1qunwXh0vtuFmMrO6bIOex3odV18f6ZeH/SO/P2lI6B3/AFEfkvFze9H6ler7dv7ztRLXIf8A5ErysouRh15r6efx6ZPpswGElxTD3UDpSNXULobD811eysBHbaCAiu7ke2vQEIdnsT7LhZADZlliYdPNx/NbOyRMvbjEYjXwOnk9PGsb1WdR9I7iXGvmdIMgf4WkciBRPpsAujhMKxpMcT5HB8TDI4AbVQFH0/za4eZ2FxndOkJ8Qa5xNtbbrJ8+RW7D8RdBB3z87pw662aG2OS8OpeuLr4fDQtmcIWjvGAakVV3v12WEw4iWZkEzrYbc4uFBhrU/eVrjxHtEUmMjcRG8Chm1vbX5/cueyWfCYtodJma0hpdfyHr+VrH0rV7c+HFYqKWO426xtrK0Ua001JsH5rU2Uy940Ze9jYA5xPI7g/JCOZkkMrZGg/SljDWtnU/Ea/JZ8JhRhY+8DwWSEEvO4aDfxvRKLRje4mcMQXSvMedoGzgAdgoJO/MjDO4MAd4qoBxLufkqsTE/BQzSRtEj5XDJehbZGiz4kYjC4HDh7SZI6c3TQVy/BTtp1qvCx4l8UsT2EsIZTaFDp50lw7nw4F7ocQHlozEP1IvojPNFPJh9anMeYOI50dK81IcJix4RDkY9jWyCxrV/lut5+v1HExxgdHC+N9yvac4A2KqAmiDZQCyzo5p2Xal7OtdjBKX5YSbyNGv+bTjgmHa8RGVzi8E93vQHmu81GfWsIgdiLGImEbjlzNAs1ysqrGtw0UTO4dnlabc4mtFJsPicM1zRCWsN7G71XPML89uGm58lZJWaubi3gig0OOlAbeieN8r5STRc/UX9yzx4F7x3geC29C415q/hzf5ZGA6znA9daW5mGf1h/SU4Mgc298g+/8A/wAV8oHQL6b+k6TVrf3wP+o/mvmYGi7Ze7E+gI0XS7Oszcbi091rj+A/Nc8jRdrstHm4q932YvxP+C1ab/H0HhzMzwPI/gu1E2gufweLPI7TaNx/z8104xQWXnqwBFQJlWSIFOUnNKrzPaN145jfsxj8SuIurx518Uk8g0fcD+a5NrlW4hSjdEqDdZU6CPJBRUQKKBRVblaNIx6KpyuOjQiM791cNlS7Vyu2CBCiEEQgYIpQiEBUUUQRRRRURRRRBFFFERFFFEEQUUQRRRRBFFECgVxShFyDUBUAs0iiyg8E7A2qg9lITipOLvaP22NbEPgHG/Snhdd2HkixD2MHeBp3Hkj+jlkY7PzyEE+0Yx7rP9Rg0+9esfhIgDkDGZwdtz5KfJxx1jrxhbK6XwGvK10eGYaG3uxLK5NzFdWPhEEMneukzv5knQH80smDe+RzxJbALBy6XSvvKzPHxa5rZomNkjbI2jlHMC/8FxMdAC+44tQTdfwXZMEkNNEpztHhAGyqoQZm5cz7Jc47lJpbnrzb3uidWU2NdUGzPI8QBK7MuHge15deY8wFjZgHySZWC/yXSbjjcVjfIXMoXfTkixlEON1Wy0vwjo3lpHiCjIHO0NpdRPWo03H4NBa9RgIo8Jgz3MpdJIBmkJ+4LlYThJmF+LQbbrt4nLBh2RMYQ1ooDkP4rzeTX+OuY/LssLopO9ZYJ3WmOfMwHSlVhpzNHlOtJHsMLwR7pXoehrzhOCshdsQdEzJqUF5ijO7aPkqzAQSY5K8irGyWNk24QVCfFQkUA5o5K2PibbqVhYedqt2YeirMnUaKXErU3Y6ceMikb4XhO2VcciJxvLXponYHt1jl06Fc74v8bnk/12BJWqjpiBoucMTK2g5vxCcYgOHMFc74617xvjxVNLSSgcSSdFg70Aod+Oqz6L7OszElotXMxehvcrijEUKTNxVik9D2dj202izGgvslcczt6lK2enb6Keq9d52OLqBciMWB5riGa+asjlG9p6nXcbixzQdiw51A6LiyS6aFGOS09TrtNxVHdE4oZr3XIEh5FES0d09Trricb2mMwuwuQZ65qDFOHO09TrtiZuW7RbieQXEOKedLTMxJJ3T1Ou27EWPeCzTguidqFgE5JOqf2i9MwtakSvIyERzvYTsSFdh8Y/DSiRhN8xe6THwvGNkcGnITYNcllp17bLpIxY757QZj4mluisi4wXuBbICAvOHMRSzSMc05mgg9QVr1lTte2j4nK4C3DdboeJOvoQNKXzxmIxDCPpXUOpXV4dxGWXENiOrjoCs3KzT6HBxISNDXkOHTotPdRzDNEaPReObJLE4eI0F1cJxEmvFRC52NSuq4ljqIVZkFkDfkro8TFiWhjxqdjSsjwDIXF95ul8lmxokEJb9JJV8gtAf5KuUjluqg8gqcGguHMpM4aVW7VJ3ZvdWDUJQeShkBGgVDGubpasojotMlLjdpHnMNEXu6oQst+Yn4KVVkJLdKV5eUobqidFlRDieSlpcyI80FjN9CtINN1WUEDZaA4UCV1yxXI7QQMkhZMB4mGjS5eFmInYXHS16bE4Zs0EgaLsLyUYDZKOlaBdGHuoXNlgYRtShiF2Fg4Tic2Co7tNLpsfmClGeSMOaQQudPhSzUjRdpzAeSpezNbXBRXHYSyiujBMHDNyIojqFnmwxa4kbIQuDHBp2VV5jjeD9i4g9o/Zv8TT5Lmgr2HaDB+08OzMFyQ6jzavGNcsWO/j0sBVgKrGqcLLqsAT3SVpTVaRK04QXJa4vEps/FcRRsNfl+QA/Jd7DARsMrqytBcfgvJveXyvkN5nEk+q74jz71ytscmi1MdYXMjfRC2RvtasMa60SDwFUxu0V3vNIWVpyupRtsa5MCs7Xq0FSrKtDlax2qoBVjSFlt2cA+iFoxExjxDmjbQhczCyZXLVjn/sZOoorUcPJGlk5dzVoeuZHKtDJVp5mqeTJh3u3ppKWOYStEkRBBGreiBIfE4dVkfh3wfSRHTmER0nChapnibPHkcPQjkkgxPeNpx1Vpu0RnwOKex5hlPibv5hdB7frDVpXKxkZD2zs94feunw6UTNynmNFRqImEULorsXsuLxnh5ETsXFGW5jUrQKy+a2cVGLjlZ3DLa1mosjmskPF52XFPG4tIpzXCwQuuWLXN4Uz+Uucdi0lI95mlIHutOp6nmuoMLA6KaXCEtcY3Duyeo0pcnDVG3KFojfCK1WljiXBZWOGXfVXRv8SzW47MZzYKVvSnD5qlqtwZz4eYfuFUtWW4uarmmqVLNFc0qK8hxKAYfiE0YFNzW30OyoZI5rSyzlPJdjtFDU0M4GjhlPw/91w3EDUlagvY8nRW34dFjZIGuu1psHZVioNXKmd/0htWs8Liqe5nxEhEUMkh/cYT+C1GaqBp1rdA622lHCse0W7BYgDzjKDYZoH5ZYpGX9ppCUjWHaJhJRWd7q2SNkokuOgWLGpXRGJEVADM87Bb8NLK6i+YtP2WaALg4eQOb3hPidrv9y6uEjxU5+hw8snm1unzXHWf8d8c/tt4vgTxjhZgzgzsOaJzuR5i/NeOm7LcYiaXey5wPsOBX0LCcJ4i4DvI2xD952v3LqxcOihFz4gEj96gtePybz9MeXxePT4vJhsTCXCbDysy6kuYQB8VSdl9xmGBmwWJbHkmjjjLnhuoIHIn438F5jEdmODY9udkPdEiw6E192y9E8/+x5L/AB+/lfNKTbN1Xs5uwIzXDxAgdHx/wWKbsPxBr6biMOWV75JH3Lfz4Z/5tuDgoZcRN3UMbpJX7NA1XQxvCcfgQx0+HdleKtnio/Ber4Jg8HwyKTDxNcMYADM6QeIjy/dXQfK7a9F5tfyPv6d8/wAOWfdfMLy6tOnULv8ACsHxSbBDF4fxRWW5QddPJb+JdnYsXjJMbFOYY5HW6PLYB516qzAcOj4ebjxk+n1QdFL5s1c/xfJLx5/tFiJXxYKLEAiRhkoOFH6v+fgq+G6saTzC9niZosSGd9FHIWG2lzbIWaRzSPo2sJH1SAsfNP8AHox/G1Pu1nwh90rvYV1gei4ZxTWOAkgyedaLsYKtdbWO9drnkbVEuYNBc400ak9AvM8N41JxjiGJ76mYeOhHEDW5Op6nT71vOLXk3uZeoVOJxUOFa10zi1pNXRIHr0V0cADWuj93mPJLxjh0+J4U/D4Z7WZiHPJ3cBqB6Wt/FYmPLnV48/xzEx4mCIROth1vryXlcYMpDeW69Fiw1rmxsotjaGA9aXA4iA1wJ6LWL9t7n05krtFQTqme61USvXPx5NH5I8lGt8NlDdaZLzTtOiQ7pgUAJUChUToKnNRTmnQ/JEbJQiCgtbsCOS+n4BuHxfDYHkXbBa+Xs5r1nZriLvZzhy/UbfwXk82Xo8ddjiHB4po3Nyh7TyO4XieJcJnwLy5rXPi61qPVfRGSktt33KnFRRyQkEA2uWPJc101iV8xbqVY1oO61cW4c7BYshgPdO1asIc6qXtmuzrz3PFxIa0psJF3kw02VbGOkcAASV28Hg+4jBPvHUrOtcbxntPGzLS0sFBAM1809UvPb16szhlIpocNxDC43GR95hcPKJHMJ0fWtfglH3LD2qkaYuGYe/HG2SVzemYgD/pKuJ2s71yOLicbLipJCXFsTpC9sY2bvQ+ANKnNSQlWwYeTEOIYBpqSdAF65yR4b20ocSVtwUWd1nYKk4OVp0yuHVpW/BtLKB3WN6nPp08eL37b2N6LVBjHYF5IYTJbSDy0N16LNGacDa2tbHiWuaRuF5q9PHo/YsLxXCQz4mOWCfM5z3H3iwnw/IUAroOyWAnwffHEyB5cQGB2wXAZi8YcZgWxOfPie6p+5Ly57tD8Mq9uzBMwMk7MXKY8kbZRHtmcW7X0BNLyebW83srlqWOC7sjA1skhxEwja1xDqGpA/jolj7IwS7Y59EWPCLK70uIxM/CoY3xEMzuqQ6B1+Xlquz/JPaonMijmc1uUWLa41v6Xa4T+TuftYeFh7GyYh74osY3vQAWtLaDv8/msWM7K8RwmD9qpkkYFnKddr2+XzC9ZxbByxSRsLZH4lzQ9nd6ZSeVD/OhVb53vlax7XSgRWL0a2hRP3L0TzaTrxnC+NYrhhdGx5dh36SRHatNuh0HyX06DFQYvCYR2F+mhMYLHF2zi3UEdRZ+fkvnHH8EIJ48S0NDZrsMFAEf4Uup2OxbA2eCckiFwkiB2GbR3w0tPLJrHtFep4lNHFjva45HzRkRh7m00k63sNqVcAkw8Tn4dgmbibY18f2QLIHPmPkro+HYeWE4XCtmfIGBzy7VoJqh8fwCtwXD8VFxSKSOoMMxgcGH3gQ2jY5WR8l5eyfpxc/EYLAcJkhljIxDACcr8zu8N6X5Vqpw10GIxPDZo87XMOR0btgch1b5aJsXwzCSOjcNHuaXFrH6mzet+v3rdhMHBg5Gyd27vXRE5r0aaJIr4hdPFrt/G8vjHax/edpJz+62/lf5rgPH0zRyyk38v8V2O0L8/H8X5ODfk0LjP/wBY/wCQfiV9DP49MdbgzbkiaB72KiH4/wAV2OwbO849jZf/AIeQ2fNyw9m8O6aaKUMtsWID3kfui/wXU/R1GyR+PkkDcohjBs0KJO/yXPyVjf49gcLEyFzsRLlYTTA3UuddH4DVau5ZiMXG2CexIK8Tdm1ZWAYh8+ZoI7pthrc2lk/np8kMP3xAkhZLWraaDl90ir9CvHevNa9RHLh5MGMPiZmm60jG5FaCt60+aTGYH2aB8rRmY11gOPIri4CGaI5mgPlcQ0Ag3ZFn5arVNIXMkczEZTI3XOdXEHTy11PTTzWeRetDZjijkDhG6GMuLW83aak9Ta1lsspbG6UlpYC2EUCPXT1XAZjHmLu43gMFF7jRs6/ersI5zZMrHSe1mbWTWmtI3PzPyUsOupE3wCGWR0k7gZMw0DTXM/IUjiMM90IEs0kzyQxrG7NJr8lpwHDooI3kTGTO7V7uY518Va55nJEDwC0gtcNRZB3+X3pIrBh+HSxS4aUNa57XESHNYrkR/nor2Tljp3tzl4bne59jS9QPTa/JVzYnE4XB0Szv8+VznahgG1DzWc40zGQTMDicoLdgALJ+d0nRqwfEMS1kbJMM5luLM0pINnWz13WWaaJ88kpkdJ3rgwhpygNoWFge7E8RxjgA3u2HvH5iQNqFnotGBDcTimQlrR4S4crNcvK1qatOu085cPO5+V0UdtbG3lWgXMnlZLFPDJlayNpIobEbfNTEiXAOezvwXT2XtA2F6H8VY/ERTSQ4VsZLe6+kHkPP0srSVwC/MNzQFNBGy18IAfxPDCiMrhp8b/JZcXHG3FTRtfbYyadfQrX2fbfEoiSKBJGv7pP5L05/Gc/ry/6SX5sXG3T3uf8AVH8SvA0F7T9IchdxNreYL/xA/JeMaNF1j6WZ9ARovQ9kI/5ViX19Vg/H+K4DgKC9R2PZ4MS798D7gtVz8j6LwGO/aD0hI+ZH8FpYNFOz8f0GKP7gH4pwFmPNTAI8kQFCtMkISHdOdkOalWPGcYdm4niD0fXyFfkuetWPdnx0x6yOP3lZVyrcKVBuiUAstHQpFRAEDsiUCikO6seVWD4x6p3oike+FcToqW6vCtOyBVAgmQEIoBFAVEFEBUQRQRRRRBFEEbVEQUUREUUUQRRBRBEEUECuKAUcUGoGSTOLMNM/7Mbj8gVYs3ETl4ZiT+5XzNfmiV6zsTgT/ohgg2Wnl0ryaugZHAH/AD0XUxzJMDIzO/M4NskHa+qxdm8ccF2Z4dE1pznCRuJaNQXDNr8XErpjHR4qxLhyXnW6u9PwWK5WnwRa+Lv3PbGKpwu3f4LbLPlaGlw7rKbNXQXCi4bi3OkkEcgJu7PvG9qXWGBkhwDY/EXv3H1fisWw6V0kUckkrSHsdQbY2RijhxTaLmsrmNys2JwMzSQwHKxo942XFZW5omVRza63ok+xZiz3L2QtaAWnU1upNLC2ESMFNcQMoGt9CsmImaCTM670F6ql2KgdIGgl8cfuizqf8V1mWeurg/ZsTIGyh+a6N72uqzhuDeNSRp5aLgYDFO9qDntdofCAMrR5ldw4hkjMrDufET0XLXYssbGYOANAbJTRtWizY6FkbWAW4bW7WldHiO6cW6EXq0alV4hwxAOaJ1clhp+RcLO6N/vVe1812i4TMsDXovMxSZj/AAXcwUwOjjXL1XsjRnDKa5IEVqr5mVrVhZi/LvsqGa8jmVayY3RKTIMgcDYKQDxWorewhw1Vc2H0zDkhCVoBNIObqDqKRzc1omivULMQQqiwSuF0SnEoO6zWbUDkGwOb13W3CexOc0Tt30JC5DXa6K1rlm561Lx6qLh/Cnttoa6+p2Vx4PgXVUTQPLmvKxzvjIyuIXRw/GZoqDzbQuGvHqfjpNR2BwXB5qDDf9ZQ8CgIvRNg+KwS6FwaSui2Rrx4XArlfaNzlcd/AQ73XUFSez5bs8rvBxc7KE7hQ31T2rXHnDwSatHJ2cEmGzwfgu5YCHeBqe1TjkjgktW6UDySngshP7UV6Lsd4XanZB0rWt3T2pxxXcIm5PBVZ4Pit8zV13YkDzUOI0V9qOOOEYkG3Panbw2UDV7Qug6cklIZupoK9qMRwDxr3gTHh8gFh4K0NmaXalWd+06Ap0cqTCSNIzNBVZwTq/ZtK7Bc1xpK4taVfZHHOAHPDg/BZJeHxE5RAfgvRumadAFWXsayjVqzVTjy54dCDfdu+atweCZHOJI4/ENieS68xadQFjM5a/QrXU409xi37RE+acQTRMzubp5IQ8QcRW6aTEOcKBNKKtgxbg6hYXocFjczckg35ryDJy2S9F0MNiyCBfzUqu/KXNcdPD1StfaGGlGIjLHEAjbzVbwGuItTitAkChk6LOHgbpw8HZBa15PkmLtN1VZGqGZ0hqkCl2d9BbIgGttIyNrdxqrQWjks0ONkpKjnaaKlz1FWEpc/mq85R03JWuIuYL2crpJMuVlbqqENJFKvEyVP6LpGK0tmczw3p5rzOOa2HHvAb4C69Oa9E9ve4ewfEBZpeO47xaKLFd02NxkYKcVuMvScDxZfI+KtDqB5rtNnA23XzHD8fxMUjXRNa2vvXrODcWmxhZ3obbrJo7JSPWRSh+hOqtoO3XLY8h1g0tsM96EqKtfEHNornTYVzHGwuswg+ijoxIKOyqOXGRKCw7AUfReF4hhDg8fLEdgdPRfQ3wd286aHmvO9pOHksbimNvLo705KWOnjv28wLrRMFANU5Apcq9UQFXx6rMLWzDi6Via/E4hL3HDCwe9Kcvw5/d+K884eS7HE7klZHZpg+9c4xEcvkvVifT5/l12sxBBsK6J9EBWDDSHXKfiqHtLHLdiY1x0I32qpW0+xsVRHN5q4vDmrlx6ZroNcrmuWW6Kta5GpWkOpWtcswcrGHVYrrG+F1LTj3F3DA4fUcCsMZpbZzm4RL6fmrn9c/JPpzYcWdA5bosToLK4LXkbrTHL5rrx43o4Jg8EWr4pLblduNFwcPiTG8G9F2osszA9h3WAsrO6kzs0BWqF2dqpIJBa5LC4sdShxfK220kwRME4ra7VpIcFVlpwPRWJY6OMxskWNka2iwVofRVtlwmINSxBpPMDRTFYiBs5biMosCjz2VZiwslGGVxvq2l0jFajwpgAkheWncHkuHxPB+y40nKGiQB4A6816LAhsTcrsUCDpl6LRiuCwcSbGHTPBZZBaAbB+K1JU7HjWkVorWuPIL07eyuCaPHipW9baFezs1wxot2MlNeQV41LHM4T4myA82kfcq2ld+HAcJwZtk+Id8igcBwUgkYiZh/ecB+KnrWvaOM0q5pW79VYVwuHHs3rWiqX8OxMfuhko6sd+Sz61faOTxyLveFvdzjcHfl+a8mGl72hrS48gBa9riS10M2Hl8L3McMrhR2V3Z7B8L4PhhLicVhjjJBby54pg+yL+9JeF+3g5B4CdFbA7PGHBdDjmEwOGxZODxsMsLySGtNlvkVyIZY4c9ytomwAF0n2536eq4Tj4+H4UFmEikndbjLLRyjkAF0o+17ozkbHkaPefQF+i+a4trnymaCV5GpO9BVjiGJjGR7y9vQlbmGfaPqM3bF7Ii5sTi6tLda8/ie2fEpyWtdAByDmarzEfFO8sZXkdAbVTsVFmNgg+avrV9o7juPTvY/2jDxyNOttaBRVuBxvBpp2nGxTNjPvBpIXn+/Y9pAddhMHWFm5X2e9dx/s7wiJvsHCzPQ0c1o09SdVgxP6QeISDLg8FFA3kXmyvJCdzPdK1v4LxOdoxEWEfJE9oc1zaoium6kzn+0utf0vxvari84qfibo2n6sQr8Fzf1267dLPIerjf4rNjeH42F9y4Sdorcxn+Cythlc1zmxSFrdXEMNNHn0XWYxXK63/AG9BD2yx2F4bjMFh2NaMUwMe9zrIGt0POysUHaXisAaGYs00UARa5eUEWpkta+PP+E1qPUYTt3xKJwGIjhlZ1qivX8M40OJYPv8AuiwHkV8oqivT9mJKgxGbEujaHBtk6DS9lw8vjzJ2O/j8mv7d+fEgdo8IB9aGUO/qgAj7wFomxYDqAtc0YPBsxL8QOIF8rm5S5zhoOgTGDCvBDsW8nykaF5OR6pqtEfEWPdLA6gHMNAdRqFla9xF6ox4LhsEcwY0vfI0gPdKC5vos3sHhI9uxVf1gnrlueSxo7152br5p87g23iMnlosvsXXHYr4EK3D4ZuHeXe0zyEtrxgHp/BZ9I183/wAQ4klubIWkGwHDR3Vdjh/E8E+O3xZeRyFDBw4OXDk4qIStZZAcaOq1x4Xh3cuMOBibroKtakjG/J2MnE+L4SXAywYeKRslgZnbVa8RgZPZuM4qNvhzeIel3+a9Z2ghMccXsuHaC4mwwei8q/Dy+09/7JK6SqtejFkeDyZ1a+hcCxrZsCXPcLY6tStHFOItiwJaw+KTwiui8VwmTGNeIBhpGtkfb5Ng0Aan5Lp4zECZ9jRoFNHQLPk3z6dPD4bb2ufO6ia3rkuJxUENDjzXbeBdrncTizxCt1zxr7enefp50m0oaRqVrMDIjbz8FVkfO+o2Fx8l7M6eLUVOdpSUFWOgkBoiikylpohblZ4KinJKTqqg8kFLSkoLAUUgKa9EDAqWlBR5oLGHRbOHYl2HxTXA1qsLTorIzTwue52N4v2+kYSYT4drm/JGUPa/NdgaLkcHxZEbWg6OC7Y+ljXi1OV659xzsfg2YqA6DTZeckwLI5PGz06FewYPEWHnssWKwneNIA8Q1Cs3YescbD4dtjLGGj0W94jwuHM8xFDYdT0Rw8ZLgCteIwEHEMPIyS7hrY7Wte3S/TyUMsuIx4fnI1115LqSY1sZcCzNXRDiGBZwvHPw8esdNe1x3IIXHmlcJZCDYLr1XSSVzuq1P4xOw6QsrkVyJ5ZcRO+aaQvkcdSVpvNyVMkYGoK7Zkjjq2qWgucAupgnNDTGNDfzWCEhkgJC6bWAgOZVpqteOICQ8tpaI2VRVbSboj4rQzZcq9EEWtMLjdKkNtaIGjvG5tr1WK09RwlkOGOJdGCJy9uV3/K3b4/kvW43iDMW497A4S4dhBmqw+qIryvXVeT4O/2HAniM4dM+XEXE0jRpBBPzqvSl3pOMPkwcjZnNZicSM00m/gI8LR0Xh82e39cN37Ux8Rnkwv0rI3RMcwRuI9ynXZHnt8108PxEYiV00GFbh+4a53eE3msaADqTfwKo7iFmFiwxPilla2QHQEZxQHqCSteKgOKcWwsDu5YGh7QQMw3Hw5eq8/rxhkjlxsWNxELMQRNI0mSd4sgAWavbQLPg+JYLumYSVo7stJkmy6loNhv4/NZeJyYv2l7cS98T5Kzk6Zh0VOBhldKzuIRM6MF+TlodL+8rp1jrldqO77iDu43saXk070AWTswzvOKSNokdz4q/rtVnaTGT4lmHimP7IuAFVWwVnY9rvbcbK0AiPD27XlmB+Oy9M78bUe3bxRroWtwcYhklcfdJI8NXfPTT1QdxGR/FXYaSTu4S8tcWOzCqN68za50TMHPJiH962Ihji54OuawQQOfMfELdgsFh3y4d7pe9Pd7MFAUKAPmQ2/VeHWf8V2mGTFSxTxxxPxDGUZHaBw6Dy21Wt0x9ixWZxcRG8tJFbD7991y+JMdgcDJjZpe7zuaWRNJ35An7/gs/D8XNLgceySZz29wSGn6hvLXku3hm+/bpn9fIOMOD+M41w/pnD71yibmf5Afmt+Odn4jinXvK8/esF3K+uoC+ln8elfFisRDG+OKeSNjwQ5rXEXYo/cvZdgmBnDOKyFjSC6NgBNDS/wCK8SAvonYPCtk7PYoyMe6N2Kp5jbbg0NGvzKx5Pxz8n46kmEjiLYI3e0gOIYIzoTlFX8z8l0cNxA4DEQxxgujhBdIDpbstOoeS4eHxT8LL30LyHHMwOG4FUT6o4mMESTucHEO8NOoBt2PM87Xh9bP7eO10ZMdLiJnzimZ3E+A1vof8+atzyySYcwuzFprL1+PxWRkrSXPOHMYJNMOn+eq6IxGGfExjWDOx4LnuND0A6bLNJ9smA4dNj5ZWwFoY3KSXHQf51XquH4IwO/lNOmcSXOzaOOwoenVUSYmBmEldAI4XFodsQXA1rddSnw+Kw4fGyRxa1wAYXOtzi/a+m+3K1PuukkXOlwkv0duDC8sIDqADbsny/FY5WRQS/TTkQNFgRHU2dPuH3LXjJeHwsfHJnDQQCGNNb3VjT1WKXHQMwj3sw0baFMcNd9NOulrX4tV4zEiUjCtiZDG4gZzqT0JKu9nhwxEjR3jqssLfe03PQLnm3TB7ycjmeNx1OoJHxNI8V48MLALOWZwotaNGjz6lT1ur9I6LsFG6SPEPdHFGQ3MwOvNR2+CzY/ifBcOc8+JqYNIAHPWwvmfF+2GIzubFIc1ZbB2HReYk4ripX53SuzdbXp8f8W/3R9SxfarAy49zfpXNJzOeRQJ5K+HtDweGDOS/vC8ueDtRGy+NyTySut8rnHzKLJi3ZxHxXo/5sxOvqbMdh8TZw8zS3mNl3ezbc2PcXbhjiB8P8V8Uj4hPE+2ykBel7PdvMVwSZxxEXtUZYWjWi3Ua+egr4q3Fi5k609u5C/jXwcfm4leZbsulxfHs41iTi4by5QKO4XPykBTj6GbOfRH8qXr+yEdYGV9e/KSPPl+S8g/3gvd9lY64PD5kn+8Sq5eV7/s/+yxI/db+aIGqPABXfjq0fmnqnH1UjzUAECnQIWmVZSDdWFUYh2SCV+2VhP3KVY8JK4ukJ66qtXiFz9dgBusWJx+Fgdla/OedLnW4cqN3WE8Wwt054arIuJ4J7g0TttT1q9beSCeMCVocwgg8wVW+WJjsrpGA9LWeL0UpRQcilZ+0Cd50KRnv2mk2RFTPfVrtlXHuU5QKiELRCBgigEUEUUUQRRRRBFFFEEUUUVEUUUREUKiCCKKKIIlKZKUCORaldunCA0ufx1xZweYt94kACr13/JdFc/ize+iw2G5zTtYPU+Efe4IlfS+CcElhha57SI8kcMYP2Wis33Lfi8S3BtIZhDTTpI8U3rdrdLM98TWweEGxmJoADRYXx4fEWzElzmsPgoV8Suep1yrKzHOcAX4lrifF3bG7X5+SDsbLinj2WOUuaKNCgByIXM4kIsHJHiIZXPJPha9umXlp03VcHEcU/EGQUSW8ht8ln0Y9uPRsxgw2HPeuaZCdGtdZHqseMmMzRHFh7salrfEFlh4rNKzvGsPefXdXLp6LbhcW98jvE2Jg1JsW75rPLGpZXEnwL5CXzBzHA01hFaefRc2W4nd2Gimn3mjf4r2sk8T8LI92WUuFAWNT0K8jxEYlmVkzXAbgUKXo8eu/TOlQmNtyvcB0JvVdSHFF/uvvkAea8+ACSSBXmujw8MDw58mXKdAAFreexiV6jBiV4Dn2L201P8F0W5SKc4A8yuNLxFsQDTnvc0QbSQcQkc0gN20bZXk1musr8m4Rp70AVR6rtQNLXBx5LmYNgDzpa7UdZbGq9cdWlpEkZFWQskoAJC0xPyO6g6FCZrTZAu91tHPbP3MlO1aeS2Oa3Qg+h6rHiIcwsclbgnlzcruQWRqj0WhptZA6irWuRV5GiolYDyVjXWiRaowuaRyVZFLZJHz5LJJvoERLpEPKqzUiHa7oLw/XVPnWbMiHeaitjX+a6GE4lLCQM5I5WuO19K1kgu7UuZVl49jhOMRSR07wv8+a0GcPFh1rxzJa2W3D4t7dySFy14nSbehdNWl6qozgHdYRMHNu0ocSVyueNyugcRos8mIs7ql0lBViibO6nF60iUHdHvVmLwoHAbpwac1akqp772VbpQq++YN3N+aslTsW+iYOLQsbsfh2DWZl+qpdxSHSng+hWvWp2On3hHkkdMeZXMdxLN7mypOLkddupX1qdjqmXmqH4jUklcmTESvPvn4LM7M8+8T8VfVOunNjGt0DtPVZ4ZH4mXIwX1PRLhuESYnxOtjevVduDCxYWMMYAB15lXsIrjg7poA+aJ2NlWv10Cyuab1UUj8tp45w06kfFVOFLBjDI1oyk/BOHXpoeM4bDUXyAu5hqvPH8HM+2xya86XhGaOs3a6OGlLSDolysr2rJGSi2OBVzXBnReRbjn4KcPB+jevRQFsoDmnwkXos1Wrvy95a0bLTEcqSNga0AAIkeazRptpF2EC5p5qhoFXabMoq62/aSOIVZOirzaqyIsNkqE6Uq86me1qRK1YexIN1XiHjvzYQwznCUUr5ohmLjutxmpDIRryK8d2xwwi4hHM1tNkba9hE27o8lxO2UYfwhr6GaN130C1GXiYiF6jsxiBHj4w7Yml5JrtV1uHTGOWMg+6QdFaR9UdhgG54zYKpHyWXA8S2DjbSF03MbI3MxYrQQSkOylbY37LnE5TqFbDIc2uySpY6RDZG0QseLwgmgfE7VrmkFWNlo+S06OC3+pPp8tniOHnfE8U5poqoleh7X4A4edmMY3wP0dXIry+eyuWo9mL2LQV0MFq4Bc0OC24R9G+gJTK7/Fz4GFznPVD3wxgmhoqZ8Xd60FyMVji45WfAL05j5m79tmL4k1oIC5g77Fv0sNWjC8Nknd3k2jV1e6jiZlY0ALow5Jwz4maG6StlI0W6XQnVYZWBxsaFSzrpnfD95asYbWG3NdqtMb1mx3zpsaVphY57w1o1olZGHRa8HifZsS2YAHLoQehXLTvNNEa14yVsXCy00C4gBa/Y8NjYu9wrgxx1y8v8Fhx7pYMsLsK2RoGpdsmPuseXcmXEIB2KIBB0WjLhXup8b4CebTYV36skczNBPHIOh0K9Pq8PszxycjotuGxb8O62nTosD4pozT4nX5aqozFhokg9Doudy6Sx6lmOjlbZ0KYuF2CvNRY5o3NFbI8aDoHj5rFlad1kizcVxrsHgXyxgZroeSyx4oXuk4tI2ThkjSA66oH8VrE+2dPOy8YxksheZQHHmAqZMdipNX4iU/8AMs7mEOq1O4c40F7MyPNbem71xN53/NWR4vERG48RM0jm2QhUGItNWplPVb+k7XVh7Q8WgNx8SxAPm+/xWpva7jFePF95/XaCuG2F7tiFO7cOicye1d//AEsxztHNiPmAR+ab/SKeQVTWk8zqvPtjc5WMhe6w0WegWbmHtXo4sdjZ3ZYnPkzUaYy/wXV4Xh+0DpBDA17G3RMzstLmdn8e7A4eXM/uy1zbsa62KXq4uJtfZdKGkaF5NU4E3fwpYb689xXF8Qw/Ee4xctywkt3urHL4LlYp4mjB7iSSQAgGNtm+S9DxvAP4vxppwVOlmjDpATlDa8IOvos3AsVh4Bi4saXgxahrBZq6f8vzTkTrzUMQiliOPgnhieMwAFOcPitvccOkEz4W4gtiZnIc4a6gV8yF6Vs/Y/i0rYMPBjppgwhr8RIQGN33LtN0JODcBhjeIy4Oc2ie9JH4qkhcRguzMPAzFK+RuNd3Za9jjppbhQ0qyeS8fLgonSve1+Vt+Fp3paZGOw+JkYIJHMDiA8MPiHVZc8rXW+N/xYVjtjp6d/pfDw1oAe7P8NEJMBHJq1xBHIm0H4uV+0jmt5CqVX6wyWOe2a1r2p6SK3YbuZspdfwV4VEmKbJJm3KnftS9SRc6gNdBzX1nDYKXC4WCFrSQyNrdPRfMuD4ccQ4jFD3bpGBwdIGizlB1X1YcRa63ZJRzoxFeTy12zCjMNCD8Qnji97LE3K4U7winDzVLuLwB+Xu5idvcICd3EGmg0EDzC4y2OnOvHcU7BibGSTYTGMhieS4xuZ7nkE2L7J8LlhczCtdDI3RsmYm/UL0HEMTM+Uxsjkc0AagaKmNr3AAxP+DV0nl3P7S+PNfNeJcKxXC5QzEx0He5INWu9Fs7PQOxPf4S6MjmuBroNT8PzXu3wHFxy4fE4F0sAOzhv5joVjwPZz9W45z4nubD9UPOtHcFd55ez7cr4uX6YI+y8sl/ymMf8h/ii7stiBtiYT6tK9I2WOGxJLEPQ2kk4hhm+6XO9AuddcvKv7P4priO+hNeqX9QYvcPg/tH+C9DJio3OJEPpZVRxTmjZjVn7bcGTgmPjIGVjvMOP8Eg4Nj6shg9ZF2JuItaAH4jyoLFPxWKICmvcSLHL/OySM3ThHElji1xkBBo6ojFj+lePmkcMzi7qbS5QusxHK+SrHY4j+dkPxKQ8TDSAZZGk9UjmqjEYXvi03VCqT44nyV6jhOaTh0mIkkeRK/KwE7tG5+f4K5zW9FkmxYwWFw+FbRdFG1tE7GtfvtceficznaEuPkaCn/PrTpPPmO+WgrHjIndyXAbarhe24ouNPDfIFXxY3Eiw5+Zp5KfBrP9rfPNMOMDgQRqXbBd+PCswuGEYFOrxHqVhwmDOPxcUYbbWOzuobAa18V6b9VyTWXN+e6XXHKzrys0VG7+BWaRmYC1653AgQQYneqwYngM4Z4G2Bt1Vz5YlxXlXtLTqqXLpTwPieY5mFjuVhYpIy30XozqVysU2paJahVrcZEG016JB5puSoIKYpBoVCVBYDonYacFUCnGqzWsvS8Kk+hB5tK9TE7IWu5OC8dwl1tIXrcMe8wjTeoFLx+T9erH40TNotkHxTPYCb6iwpG4PYWO0DhXoUzD9CHEasNH0XONszcMBiM7Ro46gLLwPEPnY+SYftpXRmuWpv8AJdRppxqrH3hYmYM4VpjYT3JeXsPNpPI/JbiVzO1LTHHhJy3YOgf6jUfmvKPAeba6rX0PjGDbj8BIx7dCWzV0I3/Ncbh/BIca57qDGjYjkOS6TcjFz15iGCV7qDgT0C3M4BxLEC4sM40L10XuMHwbBYFgETBf2jqVdLhmO1Ej2n1U+ZPjfLsRhJ8NIWTRujcOTgmgndCddR0X0ObCOeCySNs8ZHMWuXP2d4dMTTZIXfun8itzyy/p6ccaJ7ZWBzVe1pC1x9npMMT3GIbI37LhRXt+y/ZKGPDM4lxWESNe0mKEmq/ed/nmuXk82czrfePCNgmLM4ieW9Q00r4MJi5nFsOHlc4fulfRsfPBDKYoWyOhdRADaqidB16/FZuHYyIS4ifFGRkYBILRqHHbXl/iuH/R38jF8rnYPCz4bhceGmN1b3NaLy2VZLBGxsbwHSBzxYkG3l8QFG4+mvbbgwkhriPFV7FNHC+aQREOLAW5nE+629T964atv24XXa7HEWxSSQYOB0ftDAKlzaOdzv0oj4qYfiOJ4YMNFiGiWKZzppnNHMnQfAUVj4hBDBxB7GmmMIt93dix91D4JmSv77GYrDQOZh5DTGyahp0uuVm/kpJWutfG8WcRw7DYfEx55tJCRuG1rfmskLpMNhpJsE4Mj9x7X1dHX76P3LS/iQnx2Exc+ELmxjJI8n3ydL/wSv4lDiIBhY8O1rW28g6l76cL/qjQ/ALc5P1OdeI7SPdJimSONvkzPcfMn/BX9k3ZHY866tjaKNanOq+1OFODx8UbnhzzEC4D6pzHT7kOz7HvweK7t7WvMzRqa8Iaf/5j8l6pOz6Xj0uTLCyZ2U5mljAPLmunBK3DiCWMtDsPo6vddYA/N3zXGZh/pRHE4uhGgzHU/wCSulgcHNLHLExzC11F1nnqG/IX81w1nn9M/Y8WxTMbKHvcH4aNgEcdmm2Ks9TdLTwtzGcCxwaLcAzM49S73fQAfehhezrQ8+1TNe1wADGO89T8houhxaPC8P4BjmwMazxgmjZ02/Apizrr45e/b4ZKc80jurifvWZg+kkv7X5Bau6lF3G75KhjHguJY/Vx+qeq9seyWGAX139G2HH+imIcbDXveXBuhI2/JfJMr6rK6z5L652J72HsxwstkMQdJI91jQ05wF/Nc/J+Ofk/GfiWHw+E4g9mHdmhNOutdQD+az4aMSviGpe3U1sd6++l6J/Z6KXAPxmInkbK8F4Y0Dc7DzKrwHBWNwD8WXuklvwRs0BFgfxXlvHkuKyYnDZcEzEOxInnkNiOya6n71THkYx3fOjbYzBo1I1qvXmtuIw2ObIZGYORrixsZIF0b/hS5j4GAe8TJu8EVld0SZlZ5x0pMZNiGswvtLO7YNXjTwjqfl9yqLooRExrGg95ma5rLJrayfO/uWTC4uLAS+OMSB5DXNIvS7++lbIXS4fvmubuc1bN30UuP8JWriM+JlbDhoCRhzXhaKBedfl01SRvZh8VEIC6djfC53K6Oavu+atxuMw0/CocS6OT2h0ZDGMJyinEV5AAfeFlmjOGkmw0Mp70Etc4bAWnqqSQshwRxeLe5kbnZY4xu8618F4ntJxRz5H6kAeEa7Lo8Y4iXcWkiDi6LARE6nd5oD7jS8RxXEOcwW63OcSV6fFhthklzOtVl2qqs0pa90jFpy8oZ9VXeqIWuIYvKZknVVEqWpw66GDldFIHNOh3C60jAWiRuzuXRcTDnwC+trv4T6XhzvKqXDcerwarE73gvoXZplcGwZ6xtPzFr59JpI4b0vpXAY8nC8G3pE38FzdPI9lwPSV46s/NWOHjd6pODCpz/UP4hWyCpXeqR56SkCnSlaZVOXA7ScfwvCME8SEOe5pbl9V0ONcTh4TgJMTK4Ch4R1K+IcZ4niOK4580zrF6DoEVtx3ajGYt5DKjj+yNlyn4uR4ou9Vmr5JXOrZbkOnfN1KrGKcDoqHu1SgrXrGOurFxOYNDe9cB0taWY50h8TyeWq4QdSZspClzFmq9dwvjBbM3Dzklp0aehXfzBwtpsL5zHiDm6HcL1GC4ucrJCb0AeCuGsOk09BGNSUJDomhc2SPvGe6Ukmy5N9BnNMUrNkSgCIQRCBgilRQFRRRQRRRS1RFFFEEUUUQRRRRBFFFERFFFLVESlFKUFe7lYFWPeVgQQrNIGycd4LCa/wBabIfRrmu/BpWm1nw/0nbLhrTtHDK8+Xgk/iEZr6QeLjvM0QJgYwta48yedc9Us3E2jCHDwveZMgaXHUHqs2Hkgmgw3duPeNBDgRYAA/yVz5oi/L4iG6eJoOo6pyOGqo4riM7mNBFMaATl1WKF5s040dKK2SRQ96zu5yHN1JcDQo6LL3Qed7N6rrOON60QzzQvDgPDtdroxysD3F4zWzShoCsMeFdlsMc3X6x0VsRJ8GUkXXkuepFz1f7S2NndtlJcTZHIIe0wYhndYovLW3WuxVLuHyudYGUHZPDgsmJY2UZhdmhuFicjf3XOlw7WykMfmZehCgAZW67j2MxkzcPFC1tmrAohZcZwyXCOqRunIhdJqU9apfiQ9wANBxvQWfirxisPDBlGd01+i5xje122ijgS7RLiU+3wWGIRCq1WhpLdCqwbTErcj0dWB3QqGQ7KvMEpNoGc4k76KppySEp3ApHDVQabvmnaTWqpGysafNBe0kJ8yovonDlRa1wdpSoxEeUitirLG6toSNq9URy3t1tJSvlGV5BCpd5KKgUuikshQlRVmZMHeaz5kcyo1tkI5q+OYjmsDZKVrH3sg6sWK8za0txWi4wdSuZL1KzcyrNVul4jFGac7X1WZ/HImjwMc4qmaGPEN6O6rL7C9hPMDms+kjXtV7uNSuPgiA9VU/ieLffjDb6BEYR5J8OgV0eHFe7qs/S/bH3k0ht0jvml7oE6kn4rrswzT7wTjCRjWgnscrkMwjHEUzVN+rrOgPwXabhGBt1qnjw1ndT3X1cE8Nlb7p1SOwuNZ7pJ9F6j2Tq5WMwjXGth1T3PV5GOPGyPyCJxK7uA4b3Yzy0X9OQXU9hLBbXDXql9lxDRYo+hUuukg2AKvboq3FBzJWC3xuCQTxtdRPzWWjCzuEjwo6cciqXTa6lakKWQFYZmFwK1ulzClmkcOq1GXNc3I8gq6N9aJJiC6wkZrzVI6eUYiAtJ1G3kvR8AlbJgA3UPjJBXmMO/I4HlzXT4bO7C49zK+jkGhXOxp6vOWhIZbWQy2NHEoiTRYsVqDqTd4TsszZHEclYxyC9rtNQjQI0Vd9FYwlahQMaQjKrxqaSTNorUZowFzHg3pa6bm3vsVymyBtWuo0tmha4HYLUZqsNDXGhuuXxtntGFlhIBYYyNeuq6z3DQDdU4zCNfg3B5Pi3pVHybUGjoQaNdVqw8mUizzS8RwrsHxGaA3obGnIpY/DrapHteE4gPw7QSS4GiF6TB4wsIadivF8AmJeW05zSBVN+9ehMhjfXPauixWnpnBkrLbSpAy+ixYTFOZTXHQrpDK9tjUFQBjxZFrTHIQVic0sOnNWxuO6sqcaMbhY+I4KSCQaOFei+WcSwknC8a+CVpFHQ9QvqbXm9Cufx3guH43giHNqZgtjhuFr6rWN3L5oJgRurjiJI4Hd2xzi4UKBKL+FQ4TEFr5SHtNZXArU2SJooStHxWeyO2tXU44b4sZMaMTwPMUt2D4cyIiSU27ouj30ZH7VvzQJid/OM+a38rzXwUr52DQEKh7i/Y2rnQsds9n9oKr2RwPhc3+0E+SHwKHxvN7fNZ3QSXy+a6Yw0nMD5oHCyfYKvyr8DmiDQhwBVXssgd4HD4rrjCSH6jvkrG4R7fqH5KXzN58HHNw2ExZlaGmOx4vFtou62CGRtT4GFpO7o56+5JHA5tENIPorgx3R3yXO7dJiwYcIzDSZ4J5W/u5gVpMznDK8gjqUkcMjvq6eYQxURbESBuK2VzqMaxWSaXAyHK6aGwVUx2HgP0E0VeVrzEuBxIkdULjryVZweJrSGT5L1Zk/15dSz+nrjiA/6zSfJK7CQYs3K6Rx6d4vJez4gbxyfJHJO36so+BWvWf6z2z+nrBwLBHURSH0kKYcFwzSKw2JryevJB2JB8Lph6WmBx7hQfiT8XK+k/09r/AI9lFwjDWPo8QweciHEeDYVnDpZs7w5jSW3IDqvGiHHu2biT11cj7Ni2DPJHMG9XWnpP9S6t/o+XMb5p2ju48zzvsqWStaQHaBPLNHLqLBGy6SudlI5t6g6Hmo1pukrXgHQ/BXNkhAvW/Na6nKYW0UNCkPicBzQdI29HWjHKxpJJHkE6cF/g8NrrcAo4s5mggNsXyXEz5nWSurwrFQ4XEh0jqaWmysa61mOkGMHHMayUNc11Pa0mgdj+a0S8Q9nLCYWCPvzFKANwW7/euTxDiAbxE4iJotzABm9N1ifiZ5y4vcae7MRyJqvwWcy/2tj3MEoPEHYx07Ixhnywva41YLszfxXAwuSXj0kMcobHNI9mc7BridT5A0uP3eIxDtBJITqas2u/2Z7PY3E8UhMsEscANue5pGnktX//AEkrpcN7Lx8M4h37+IRTxhhaQI6u68yteJ4XhsSXuY5zKqtN16tnZvARgEh7z1fIUTw/h0ANnDj+s5YurW85481huGYuZuWLGENYKsxq48Ex5OmOZ8Y13JMVw6KIsdj4m+UbbP3Ks8Y4TE3K100pA3DK+Oqw92f5fkjhu4JxHf2iF3q1c+XsiJp3veIRZ1NL0x7R4JgIZhZHEfbeB+CzO7TyAER4CAdC5xP5K945+Xza8n/s4LOxMbx70X9laG9hWeZP7rFvf2h4kdu6jB+zGFkfxbiEjvFjH/MD8EunHjpcE7LO4PjTiGuDA5uV10NF6CXFYOAASYqAHmM4teBlx2cnvcTnPMOeT9yr9tiaCGBzr+yKWVe3l4zwyMHxl/8AUYSsj+0eD2igkd5kALyLsWTXdxH/AJlDLiA0uAYB6FTh16STtBI530eHYB5klZpeNY1+zmMHRrV5x82JJ/akD93RK1he+3uc697KcPZ2pOJTO0kxTrHLNSyOxLHmyXO+9UNEMfvPY34qd9HmOXM70anDq/2qvcj+eiIlldtQHos/eSH3IgP6xRuY6GUNH7jf4qfSzrTke5pLnu+aUPw0Rp8jAel2VR3LXe+57/6zjXyTsYxg8LGt9Ap7SL62sM7vpHPiw0sgJ3DaH3rocMwWAx+BgfiADO5lluY2AdQPvQc4tjeRyaT9y8bj5pMPjYXQyOjc3DRC2ny/xWpe/jFzx739Q8OLq7t405OKn+jnDyNpR/zrm9mOOycQz4bFEd+xttd9pv8AFelBWb2HI83xjgmGwWAOIhdJmDgKcbBtcXBhwxTC2rbbtRdUNPvXqu0Z/wC5nf8AFZ+a8tC4xYeSRrQ6WRzYYmk1mcf8/cV18d/1izpHQzYrFGGEGaV2r3Hl5noF2MJ2dw0DM+Md3juYumhb8Fg4+G4XuwQX+9LJ9o8z6LzHHOOuxrzhMIXdzeUlo1kPl5LG/Pvd5n6jpnx5zO1ZxXjOGbmwuBhjZENHShu/kFp4R2Xx/EYWzyuGGw7tWlw8TvQdFp7Ndj3CSPHcVbla2nR4c7noXfwXtJZyPLyWLvhxiwPCsLwzDNiYMzh7z3buPmtVjlSodJZspRINwVwttakaCVNFlOIIIFkk7ADUota9+r3EDoP4rCwcTgMFjG5cRAx4+9cLiHZHCSi8JK6J32TqF6JrIx9UH1UdFG4bV6LWfJclzK+WcQ4ZieHSmOdhy3o8bFc87r65JhY5Y3Q4hrZY3cnBfP8AtJwE8Km7+EF2Eed/seq9vj83fqvPvx8cM7oqGgFF6JXLhboprsJTuotdDN3Vw3CoadVo+u0Ws38ajtcFGabL5FepwEmVr2/Zdt8F5bgmmOaOoI+a9Hhf2uIbezm/gvH5P16cOqRlNt2OoKdmplZycLCzwyfUcbHLyWhpyyNPkubZWO8Af0NFWSP7lgew7+6kib9LJD1uvUbIhvexmM7jVvqrEXYZ3exNz+I5i119D/krn4PDxRyyMbO6NwJ0BorXhQ4F7K1LT8ws3EYzJiM+ga4Aiko3sie3eR0nqmOcfUtcMCdnuzurpacST/0rvmpxXYMjh9UBDv2uFOa0+oXI72XnISmEzuZTg6hhgftbPTZdPBY6WGF2FlkL8O8ZSfrNHl8F5+PEkc1rixBdsFNZ6zZ13nu7meOTDF0gj1jDvQa+etfJcbiBk7wQxSObG52dzTqc3U/JbMLiyzQnexvta2ycJdPCySN7ZcwGx1As6eq4XHHn1iuZhBJiGOeWuc2w4ud9YnX581rxkWIwuIc1wcSYsxAdu076ouwmNw05YIzG/LuTplGqoPeT4TIyF7nsdb5Brp0+anLWJJ/bTJgZeGYOds+Hc18fjzhwIN6D4aEq2cn2tuDwuLMmGiFkCrLzvXUrLLjDi8C6LEYh+d0he9zhdgih8tR5LFhxBE17Db2trK46HoPkB9y3MrdT+nTe17XMhLm9zG6N0gaNddC0dTug6B5wceVoiYZnuLydW9BflRVGIm/k8LsguF2Z5JILr2+4feqsbxA4jv3MtrBIHmMm26/4kqWUleZ7SskbxdzZXuc4MA8Xx/Oz8VyBG9wzCNzhdWG3t/7j5rqcecX8WlLpBIQG+IG78IV/DxfC4xdfSSEfcP8A8V6c69Y31x44JpHBrIZC46ANabWk4HiEbcxw2KaBzyOC9ZwrFswgZI9lmMnIa3Ni17iLECTCMxOIb3LHONMcNSNK+7X4rlrz2XnElfGQeIsLg12NaW6uALwR69FXJiccYj3mIxZZeoc95F/FfYcW1uDGKmLA5kgApuhLqJ/MLkdoY4oOwri2IMLgXEFtUcoG3x0XTHlzf6dMy28j5d7XKCD3hUGNmH8674rKHHLy+Srhlc6NpcGk1vS7yx1+HTojiGJG0v3LoQdp+LwRMjjxhDG7DK3T7lwy/Ssrfkvp+F4Fw2Ds5hcY7h+HllbhWPfnYDmcQNTp1KxveZPtjWNZ/XmI+3XaCI2MWxxrdzAf87J4u3nHYQAyWAf/AE/8V6fEdluETzCOLDRh8bcrhGAA5zRZ28r+St4f2O4NGxs+Jga9oc5r2hx0OlD8Vx+XxX+nLrzcf6R+PsJJdh3EjnGf4rJ/plji4ufh4HOcbJojVdqTs/wTvXgwyW4W0NeabYut1ViOyfDW4YyM74GtPEtTy+JOuWO1s2bMcDCSNjmr8k0fa17IzH7AwMJJLRNoSf8AlVw7L4V9ZZZh4Qd9zdLqHsRw2fGiDD42QMEeZ0riACeg0Vvl8RHLHbIFjWuwNMbQAbJtWw2W6DtnDPiBm4e4Plfq7OOash7DcPmk04jIIWk53nKAGj3jqPMV6rOOyMcOJikixhMZcMuZo2059NVO+O/ix52fOOHYnFy33mKxBP8Ayj/Ery2JkLzvztex47GfZGYSMgtidkJH4/n8V4eZ9uPS9F6PHz+ilKW0C5C16Y5praIS2jughKAso1ZoLbBgHvqwb6KWyNTNo4CCTESZWaNG5OwXoRh3RwthjczKN/FuVzsEO4PdHQO0W4xPadWG/RcNXrvjuVb8BO4PrJqD9ZfReGYvCMhiZ7REC1oFZl89yOH1Sr24HEmqw03wYVji63b+vsvCcZhROP5RH7h3d5hXy4vDOldU8Z16r4s3h2JLqGFks/uFR2CxTTRhlB/qlOMPtAnhI0lZ/aSumhALjI2hqdV8XEeKYdO+b5iwtjMVNg8BLK+aXNJbG5nGg3ma+5VDdtuPHiONdDE64maAArx1NJDb1V88oc50jjusRkO61IHedSBsFneUTIqy5bkZtKRaFJrCUuWkSlCEMyINoC0kFbMPO5hIvQilkA5pwdVirHsuz2PzA4d530HryXYk3Xh+HYgwzNeDzB+IXuHPErQ9uxFrz7jrmiweFQ7os91A7rk0CIQRCAooIqiKKKKKiiiiIiiiioiKCKCKKKIIopuiqgKIqIAkcnKRyCtvvK0DRVsBsq4tc3Qgj1QJSfs63N24mflzCHAuNVepMYH3OKFLrdhcN3naLjE5aC1kLGa+btf+gIzXpIeER4WIkveZnggu1AZeh25rDi55jN3UuzRTQ1pAAHQL1Dp2NGQPAzeIZfwXNxPD5sdjmNzBsfug9BupK5XPXnZIO+eO7aPDoSdFp9lbK2ON8eVwGlD3l6ePgEcceVkp9SFoj4YIzYfZ81vpPHXmY8ORBlLjeYjXkkPRraDdB5r07+GnKA3KRWocsknCJ3vJyso7UdlKvox8LixL3Z2tBiBo3t8F2ZOHxyPDi3WqttArTDhmwQMiZYa0V6q0ChV2sekbmXDl4B480T6Hnv8ANaTgZJIAzENDi0Vm6/BdVBX14vI8jjuGezv0YcjuVWkg4U2AmScO1osrl8Oa9frmuimLWkeIAjzV4nrH40zUpnVWazqnBC7IfMK80oNlITqi3koRbmQJs7IXqhmvkoq3MKTAqu9KRagvtO0qoHRFppUaBqEWPLTSrYU+2qIaePPHdXS5rxlK67MsjMp2K52JhMTjeo5FFZilpEus0gQoBWqGyYWgdUULVjXVsqyUAUGpsnVNm6LOLpNmRGtshafJa4ZwTuPNcwOKsjkopYR6rAw4bFcxmHJbncMhA0aPQBeVixDmOzxuyuHML0/C+JsxjckpyyD71w3muuaI4ZE7ZuqR3DGt2AXTLHFx+yjz12XHtdHJOA01+5D2ItFtd8113AEaKoxZt06ccl8MoO4KmSYDRt/FbpYsg0WbvHNO5VEbHPYLmmleDIPqEjyVDsS92l6JmYosG6Bny3oWn4qkiE6OY34rS3FB+4FKzNh3aZGlBy5sNhDrlo+WixSYZuuV1Bdx8GHedGAeizT4OEDQkH1WpUrhvgdqA61V7Ob1orpPw+U6OVL4yLorcqOdPhz3ZoNAXNLsrqXWlbIQRYIXOdB4/Fr6Kothm0FrrQPEjA4aFpFFZsJwjE4ig1gYz7TivZYPC4GGHuZI2uOXKSRqs1XMhJkbbbPorwS3Qgg+i7OFgwsLe6jG6qxf8ll1FjrSwrn+IDY/JFrng6A/JX+1lx2oKz21oGgBKKoMjiK1RZO4aUQrvay8+6FcyUDUgKxKSKYlw0RxDnP1ym1oZLz0VwmB0O55rcZctolJ0aTXkt0IlIAJLQrO90oNN+SID3a5SFUWMaGkXqVa9pnAA2B5KlsZJ1KvFMA1pVHhO1PDg/jLSxwbmYL03NlDh3AsPH9JiXd4Rs07Kzj+Mz8do+6xoo2mhny/NB6PAyRQub3bGNAFEAVS0Y7DtEwkaBRC8/DiiyQka+XVdzDY5mIjAk3AotPJYrRGaEEnZdHB4oA0Tp0WeSCKT9m/Keh5quOF7ZbI0CiuyRnFhIXhmiSKUtAFaJ3gPCqLY33ravY+nArC05QKV7ZBzVlRze0fAWcRhOJgaBO0cvrBfPpGOY8scCHA0QV9cjdy5LxfbPs4XMOPwYcKsyNafvWvXqzfHldUFy8swP7V4+KmecbTPV+JfmjqjTkiuUJcQNpnJu/xIP7X7k+Knzx1QUwcR9Y/NckYnEj64+SPtWKvdvyT4qvzR1xI8bPd80wmlB0lf/aXIGMxN6iP5Jhjp+bWH4KfFV+aOwMVONpnj/mTtx+LYdMRJ81xRjpv6NqYcQkvWEfNPhp82XebxbHt2xL/AI0rBxziNa4i/VoK88OIv5w/emHEf90fmnw3/D5su8eMYw7vYf8A6YU/XGK5iI+sYXC/WIvWJyI4iz+jenx0+TLufrafnFAf+REcWl54fDn/AJFw/wBYxc2vHwRHEIf3vknx098O6OLu54WD5Jv1weeFi+ZXC9vg6u+SYY7Dke/9yvro9sO+3jzmivZWV6qufijMVHklw5y9A7RcQY3Dn+cCcYuD+larzSdw3VgDvhXf20pi4af/ACzx8QswxMJ2lb80e/i/pG/NTmj/AMV/s3DD/Myfcp7Hwr7Eg+AVPex752/Aqd4z7Tfmr/5HMrvYOEnk8erU7OE8LkcKflbepLVRnb9ofNWRSAPFkBO6/wBLnLpxcB7ONFy4yZx6RwrQ3hvZWEgjC42Y/vENCwiZgb77BXQ0kdi4GizO1x6AarcunOzLrh3A4x9HwRh/4stq5nE8PCB7PwzARV+4XFecHEo2utrSfVO/iZk1ZE8n992n3K80ncvSjjmNDab3EYP2Yg1L+s+IP1dinV5EBeZdj8VkLWhjfOtUhxeNeKM5A8gAtelT3y9HNiZZdZZnO/rOVDpo2gnvWCt6cFwbmf8AtJXu8iVBCOielT3jsniOFa0/Sj0aDapfxaFukbXv8yKXPEQ5ofRs3c0H1V9YnvW39bPLdMPry8SQ8QxbwQMjb/ds/eswe0+6HO9Gq0NkO0ZH9Y0nJDtM6fFSnxTH4CkBEXG3Ek+ZREcp3cxvoLTCN31pHH0FKdh66WRxNA2AVneQtGr2/iqRGzmL9TaYNaNgAs+0amKs9pj+qx7vQfxTuxcjo8rYAPNzlVspaz7NTBald7zwP6oRETTuXO9SiiCpdVqYhmsa3ZoHwVgKrDk4Kza3IdG0lo2sqcFMCqgUwKAzOrDTO6RuP3LxfFTWOA6Qxj+6F6/Fu/kOIP8Au3fgvIcWH/eUnk1g/uBdfG4eRVgcZJgMdDioyc0bgSOo5hfVYJ48TCyaJwcxwsEFfIV2+EcbxHDMuR2aIaFh2XTWeucr2HaY1wcDrM38CuPwiNr8SyV5AhwcZeSTp3j9j8G380ONcej4jh4cLBGQS4PeXfVO1DruuTxDHOMTeF4FrnOneXSBg8TuTWfIC/VSZOreMcam4piG4DABzo3uygDeU/wXsuz/AGXw3AoWz4nLLjiPE47R+TVk7Ldmv1MPbsW0Px7201vKEH813ZpH6lxXHWpPxudp5sUCdCFjdKL1KpkkGoNfFUOJB0+S59602d60dFmlmtwbGBZ5LO6flzugOpVkTCGEu3O5Tg1RtbFqDmed3dVeHrIH6abpmydSsVqNgf5pwVmZRVlaaFYaWuojXbqsuLw7MRA+CZodG9pBsK0Pe3cWE2Zr20Pl0W8XlZ1HyfHYN/D8dNhHg+A+E9W8iqG7L1HbnCd3Lg8U0AZ80bj5jUfmvKtK9/j12PNuC4JQmJtKN1365i33gtGpkGiobuFpwzc2KY08zqsarWY6/CnZeIQDbVenwTS6XGuPu98Gg9aaB+NrzODDW8VLaAEQNr0PBsR3eFcJm6SPLr6WvLt6MtrSWPB6LUw0Mh2abafIqsxh3iabCsj1iII8TB9y5tme/u8Sx48nK2duSclugdqKVcoz4dj+bbBWhre/wjPtDT4hVF+FAmxDHirdoR5rHxSN2GDTkzU4t/P+KbDTGGYHYXr5LTxNoxXCsSW6SxU+geQ3r71pHC9sLd8OCiOIgf8AlmrB30g2f81PayPfaCOoTiuj+sm/7KxA44O2wkayNna+stLU/EYfBw99O7f3WjdyKcSyO17iJg/q2qZeJiJ2UHO4cm6ALk4rimIxriARFFyYz8yq2EAUpWpl1RxLESfXyDo3T711uD8en4bIS0lzHG3NcbF9V5lj6VzZaWK36x6aXHcVMj8VhMbJiGPHjbfiaOlfwVT+1eNbGMLGxsLHmnNDT4jXMriw4t8bg5ri09QVuOOgxmVuOha8j3ZG6OakS+PP+NjcS/EYKTGmMHuKEgB2smvwK7eEbhMXwmGaFrY5233pkdVX7tddLXlp8PjP1bPDwfERSNnc0zZ9HkN1a0Hbck/Fcn9acR4cw+0YJwNhpL2Gq5a7Lcxa8Xk8fL9R6zGiZuNmEs9NEYvT3rGlDr/BGXEwS8Rc1mGEQcADHejRWoXl5ePYqbFROkZCSKAJfo0BY5e074OI97FAJAH53nMeuw8t1n4dmPWfrZxN/ecSnfkDAXe6BoNFvwTf+7YBXvMfR6EyO1XFOMGMldKY3R944nK78jzXpMBgZJ4MDBEAJJY2NF6C3E/xW9Tk+zX/AMdCKJmFnw2CLonOjkaHSh1tOYg16D+K9zxwkOiujKXVE1rbJHNeHdw/FYJxwUkcRLXkkZhZIF79K/FdLhfaSbD8T7vimeTurdG5w1YSCSDz5ivQheW46keg4bFiHRSMc0uDZAQ1x1zVqNfRcXttLP8A6HN9pNzOzZv7bfyW2XjDcLwiN+ce1Yh8soDhWUOLqdp6hcnt9JK3spgmzftXRsz87JN39y14vHc16PDP/J8tdpG53RpOqqhFRMH7oVkxrDyf1D+CDBlaB0Xrj28E7UvsznuhwmFgYaEcLA4daAq18bAzSMbW+n4L7G/ERQ4zHMcY3zGJsUELhZJIGv4fNcfLOx5v5H4xh8zPBhnFrGtcXVvZIBN+enzK0xy4h2AhwoaAxlu9dz+a52AnezFd1I18kTwQRHWahrf3WujBxJuIYXzOax0YAyXWVtUF5LLHhZ52+0YrMTQAv8l2sFhocVhZ45GlwY0ODgarSqXOIgxUQbhJM87yXlo3LaHy5q9+NdwjDXCS580WUkisr7H5EqRqRp/UMTsXHiMPL/JcrS0DVxJ0/iVbguDQgxSzig4jJH10uiuVwHGOGMc6Z0jmZmgNBsAmwCegH5r0hma5r5HujHdu1zahtgfeuetetbkjLiOzmBxsD2asLnX9G62tPRYcTw2bh2GlAAlD/CKGrWgj/PxXWjezBh8nhDGlrS46Aa6/ivEYrtDxN+IDosRFBCw2WvGbNZsk9LPJejwZ15f/AEiWxz+1kTIsRhsrO7jxjNK+qTtfrp818v4jh3YTGyROFEFfTsR2kHeOfiHMxLjyLaDdK0+AXjuPcNxPEWP4vBBkwraYb0s866r6XixvP/sxb15XNroiTzULHN3aUWxuds0r0yscoAp2klwACBjLT4gR6rXhI2uskWQpqyN5za14bDNjIcdXLpwAu8NalZGbBdLAtqQOq61pebVevEkYxgp5HSSZSGNdVnQeS2TZmuYHHZo1HNVyTulmfE0kNaNBaeSzWbdraKx16MRVg2Pkx2GZZ8UzBv8AvBfXcGwlwFWvlXCWF/F8E3mZ2H77X17hjAcTEP3lOuPmnK6uBaO/bYGx5K2eJhkdbGn1CXBip2eh/BWzj6UrUeZkfBDVmKOhrZC+OdtOINxPFnxxANY08gvrnFpxh+GzPJrSvhzXwTiGJ77GzSuOriStRHOxLtQL8ysj3a0E8j7JKzly7SM2jm1QzKsuUta4nTlyFpSULQNaZpSBEbqKuBRvVVhPe1brNWNuG1cxu5te4wGb2GMu1J1+a8bwqA4niUMW7S4A+h0XuzQ0GgGlLzbdcnGyU6lPyVZXJpEUAiCgKKARRUUUUQRRRRBFFCgiCiEqKoKiiiCBFRFAFKRpHQbuA9StSJ0jyGRmR5DWjmVhk4ng2j9rZ6AarzPHONyY3EuZE7LhmHKxo+t5lcYSuvUnXfVbmP8AWbp7rEcYgjwYdg5rlu3HLt5LnYbjcgxj3TSZmvNuaV5kTOF0dEveXqukzGOvfQ8ewLw3PFICTrXJbuH9pcFw3GvEJLIJG5pTWr3C6/E/NfNm4lw2cfgU4xTrLifmUuInX1Y9tIXStcyPS6t51K6nC+2WBdjYu/c6MNJJO/Kl8aGMcNVbFjH95nLtVn0i9fpfB8UwOPaDhsTHISLyg0fkti/O/DuPT4OZr2SGxvruvpfZ3ts3ERtixEjXSCgWk0fgVizjcr3qiow2KjxcQkidbT8wrDIAaKyp1ErXh11yRBDhYNqgqKKIITQsrxHaXtE+TNhcM7JCNHEHV/8Ah+K9RxjGMwXDpXuNOcC1o8yvlHEsQXzb9dD/AJ9VvGes2vimVAo2oNSqiDUpxohloXSGYrIa1GalLuU/ugIqy0QqwU4OiBh6ph6pOeiYBBa11Jw6xqqL804KDTC6nVabFRCWK+bdlnDq1WmKQO0PRUciRhY6klrbi48mu9rHSgW0B5piggBBQTJSgZpO3JNelpWp9KQC0wckKXMqjQySua2wzua4Pa7K4bELlXTrCujl13+ClnVl4+hcH4nHjYxHI4CUDrut8kZzabL51h8Y6CVsjDTgdwvecL4lFxDDtIcM/MLzbzx3zpaRWicFrW0VZIzSwLWYtcTfJcm1hbHJpzVEmEaWkAaq6N2Q7alP7xtTpxyJMI9rtAsz4i06rvvYKWGaHMb3WpRzLLQiHZdStJwvPKs0kTg6lpBE5Oyhk06lBsRaLKhYFUUvdaqLM2p0C0lgaLIVEjrvkFYMcrL22RwcMbXl5ALvNM86aKoPdGbC0y6RxMrWhjTSujmMeoO+65JxhBFjVaG4nM0W0pxeuzFjTnaOXku213tETSKsdV5CGVzj4dKXWwmPkgaBlsDzU4Nsjsry0gadQoHs6D5I4hzMXCJ4z4q8QtYBMQaUsV02vjO4b8kwnZmqgB6LmGX4J43CrOpWR148Qy/dBC0iRh5C1xo3m+gWyJ4b5q9HQaANaAQlJDUrJWkAVqmmYSyxr1W4xVLZCDqhI/Kwu8khHmqp3ERELXR5Hi0BkxDnnc66LHG+SEBu7QvS4jDiZmwsLk4jBlhojRTpwmHn7x7XusUdF1o3te8Pa7K8feuNEKsbLa2Mlgc0kOSwdqPFjRr9PNaW4twIA1B5rgte86ELpYbNlDSs8V2my6UrmyeDdcsPN6la4X3V7KdVra6xRTAgFV5gG2i0hw81UamPo6HRaCGyMLHgFrhRC54flC0xy1RW5WbHzvtP2dfwzFd7CLw0hJb+75Lzpid0X2bH4OPieAlw0mgcND0K+W8Q4fLw/FvgmbRB0PULpKxY5IY7oVMjhyK10otdTjKG+SNLTSYNHROpxlryUpai0dFMjeivTjMGqZQtPdt6Kd0E9jjOGoZQtPdNU7kdVepxmDQjkC0dz5odyeqvTijKOimQK/uT5Kd05XqcUZApkB5K/u3dFDGeidFBjHRTu29Ar+7d0QynoVeinum9Ah3IHIK/KeiBGivUVd2AFnmOU0CQt1abKmaAvIINFX6T7Z4S5zgCT810GRkNFErPDhyw27ddFrXd2MrC49ApeLOljhs2dfVaO4HRIxuJPuxNZ/Wcrm4ad3v4ho8mtWPaRv11SiEXsrmmJg8Tmj4qDBx/Xklf6upWsw+HbtCy+pFqfJFni0oM0JdTXZj0aLRDnu0ZBIfUV+K2g0KaAB5BH4rN8rc8H+sQixLtcsbPU3+CcYeQ+/OR5MbS0kILPyVqeKRQMLF9bO/+s4qxsUTPdjaPQJgodDup7Vr0kNm5IpMyN6KdXhiULQUQMFEtqWgYFG9FWHKWge1LSZkMyirQ5OCqQU4KirgUbVQcnFKKa0wKREKCvHOrh2J/4ZXluLf+JS+jf+kL0vEHVw+c/ury/E9eJT+RA+4Lt43DyMdaq+Pwsz8mqjmrS1zoixllzjQA5nku3XF1OG4PF43FAYaEyvZqel1zPrS9v2d7N4fggOJxDxiOIP1c+tI73A/iuhwvh/6r4PBhQGseGAzEGy59a689bTuxLItHa9F5/J5L+R0zlZJM7lusUkkgOovzQlncfE0rK7iOR1SRmh5Lz/ra4zRvFPAHkVTNC3Jcb9Om6YiDFtzRuo+SwyxTRPytdmG1grUSliY/vi91EN0att38VW4UwdQgx3JVFo8kzTSQFMCpVjQx22qva61ja5aGOXOtRfaVzL1buhmTMcLUiuF2pwkvEOBvjiaHTxPbI0dQLv7ivnIcDRBX2SWEStsaP5FfMu0vDxgOMOLW5Y5x3gFaA7EfPX4r2eHf9OO45V6IWgSo0r1xw4sZutkDSyeJ52zBYc2Urr4dnf4VzB7wFhY1W8xrYK4xiWNN5xVjzok/JeiijEUTWHQga+q87wFj38S7xw0Y3W+Z2XrM7HDxCvNebVd8wkMzo9Bt0XUw72TjL7riK1WARsOxVsX0bw4OGhXPrbSyxFkcPrU7ysf4K7Bkhj4zu0qzEsbIbB99lj1Cow7vpg4/XFH1C0ysmizEub7w3HVa+GOEpDXVmaKo/Wb0VMgIGYbhUiT2fERzN2vUKxHncfAcHjpsPr9G6h6cvuWUu5ELv9qsP/3hBO2qli1PUg/wIXnzIG7AE+a0sKCWmwTXNYcZ7XPiDJVtGjQDsFsdM931W/JVkuvVWKxMfMz34zXVaGTA81smwsj+GF7CwU6yCaJ0/wAVxS8tPSlq561NOoH9E4fS5cWK8QafmtTZgRuudzXSWNglTtmWNsgTB6zxp0Y8QWuBa4g9QujFxedrDG9zZGHdrxdrgB6sbKQp9xLJf16KNvZ/GAMxfDWMcdM7NPwT4rsXwfiEDjw7EPhlI8PitpPmF59s1a2tmGxr4yCx5BC3N2OWvDK4PEuFY/g8/dzvOaIhwsmjWt+m6/QHD+HYXG9mcHE6INa+BpBaKLdLsFfN3RYftRh4sLjTlkjeCXDdzPrBfVuFOaeHQBtABugHJbt9o8+s+ryWF7MYvDcRxcLwJI3xgsmeMxJBG189dfQLof6HYeSGZ08z5MVLX0jtxXReoc3MN6PIjksoacM3NIXPyCy8Dlrv1K8282X6ScfPOJcBx2HxLYI807coDcjdABoPwv1S/pBLmcE4bC6w4RxA3uDTl7SPiuA/alz2t1yx5fdo6n714v8ASlIHTYZoPMfgf4q467+Gf+T5nOKwsn9WkwCmIH0BArVzR/eCYBduvbz6X4CMy8Twkde9Mwf3gvoPEZe441LiHtoNlGV255aemh+S8RwKPP2gwDf98w/I2vpPHOHGVvtuLlcyQuMcUbW6Ojre/RZryfyp2RyXwGPFRCcPa2SMljgaDr9PL8VRi5IO/JEhtpHeNAsO8l3psE2Ts5A17sQ9rXeEvAaA3oPLNS4T+GDu5JIWFxBAAvS63v4FcvWPBzjfgPZIMMyebGSMlLdY8P71HkTsP8VJJ5Mc2Nj2+J313HbXfTYALJNwnGYbBOnlw7oy5+VuY6870VGGfOySrokEX68lLI3Ncex4EYIQ+VxDXzl2RrNwwak18ApHxRmAwM+KxwnMQBytDLzm9vMnbyAKpwZwuH4cx+GY1+OcwFzyLyg6UP8APVcntLx9sUPjd4W6xx9DX8dLU8Xg+XfKt053He0WLxdHEEQNPuQNOwXkZ8c57qadzQoXZ6Kh8+K4ljmxxtdLiJnU1o5n8hp+K9PBwLDQRsJYSGMPezv0LidKaOWmnoT1X2MZziczHK3ri8Ihws03tXFRJ7KwjJAweKY+fQCrPwXY4zxfCY/BiFsMkYGjI8opoG2g0C53EOIwQt7mBoZEwUK3K4M+NfKaDsreg5pZK1NWExGDaQaIv7PRZ2QOBrLqn7xHvSNli4amzsgzCi2/ULThuFy4qURYeB0kh0AaFVDi3Nd4wHBe/wCzfEMDJhWMiDY5YzZ6nzXDye2Z10nkjwxwz4ZnxSNp7CWubeoIWjDzhjg0Eb8llx4dDxTEtBJAmew35OIP5qtjgx6x+u2a6HdVjZKNlzvkr542yNfJGbOpI/NZ8NKz2hrnm7OtrYxgjnprgRe6zXfO5Ddnoe84/gh0e53yaV9b4Qy8XGeln7l857OYYM7SVplbC57PiW/kSvpnB2fygHo0n8P4pHHy67W3Dip2fH8E+I/aFCEVKz1P4JsR7/wWo87yXbjFez8AlDTTi3T1/wAhfD57Fga3zK+p/pFxzCW4UO2drXkP/dfKcVI6XEeGgxoyil0ylZZdBSzu0WiXU+SyucLXaMUpRtKheq0h0L1QvRQKKa6TDVIBZVzQANVm1Yidmp9EhNnRasHD30zWfPRY1W5HX4IHQYiOVrcz84LQNbXr9Sddyufwnhow47+QeKqaB9VdIC3il5tXrpDWkKsc0jkqyNVhQtEFCkwCAhFAIoqKKKKoiFqFRBFFFEERQUCAooJgggCNWiOiL3Nihc9xoAWtSJSSTMhYSSLXmuJcTczAzkPGeUlo12FJpce6SaQPdytcPEO7yIa2OS6SMWueRQVZCvItVvFaLozVbXG65JkoCs3CvUJsmaeqjgoNU6cOmDq2Q2akCHGqKQjmt+FxTmvsEtIPvBckHzVrJCOalivqPZHtocFMIcU/Mx2hJK+oYKePHQNmANkctvgvzRh8QWv0O3Ur6t+j3tJ3jv1XiHk14oiToeo/BcdRuPpjY2tuuajGBgoJfCW6aX0TAACgNFnqmQ1tDUHckeiwcZxw4dwmfEZqcG5W68zoD8N/grCvE9quMmfHStY/6OM5G/Dc/P7qXk8RJmmOuw5/5800s/fPzO2Lr+AWYGyTzJterx5cdV8oaFa3KPVUC1Y0nZcWju1VeU2rWixdokVyUFWWkKJVhAQUaQDTVT0UvqigYFEOI3So8kDtIKsBVANJw61RcCFY0lp0VIN1asutkRdK3vIiNzyXMlZlJ6rpNk5HYrNiWgmwoMN8kfRRw1UBCoBUROqW6UEutkwOirsJgqCVWd05SOQLdJg7XdUk6oh1KDWx9jVb+HY52CxDZGGm3qOq44edFdG7qVLOrLx9VwWMZjMK2ZjgbGovZXvALapfPuBcWdw/FBr3fQvNG+S+gMPeRNkYbadQQvNvPHfOuscgc12isY+t1c5l8lQ9hLvILk6LA8PKbumbqlu6tz0KQI+IVoFgkgNm107zCtlU+EdUlRynspKG1utksdHZZntsrcqVRI0vN3p0WZ8fKltLaVLxqtSowujN6Kl7KW9zb9VS5mi1KnHOLAHW5dGIANvTVZnxjdNDJk8JVRe3wv0PNdDDuzEtOuiwR0X2St2G8JJ5lFbMK7unuY7QFUzUyUhtLRIGuYHVqqSyzalops81Y1xCBaSUHCtLWVaY5eRWgS0NN1hY2zurw6goOnDISRa6sXijorzsc9GguthcRQonUrUqWJOzKa6rLMy2LqSs7xgcFjdF4CFplgDeSqmw7ZB5rYYtFXkrRYaeenwxjedEYnuAAI0XangY5u2qwHDHNtQWppODEWvcuhDIBpSwxwUVpjGQHqlo2DU2tDCSNFiY+hqtEUwoUsNNWahR3TRkmyqmnMVa0arURYHa9VawkLNmDdlaHqxlujkvcridrOEnG4EYqJtyxb+YXUjOVaoi2RuR2oPJdJWbHx52ZpIc2iELPRd7tNwt2B4g5zB9E/VpXBrVbZHN5FB07I/fJF+SKz4wXGNOas+2a0CZhZn1y9aQGIhJ/aBU4V8rALBLOQKfEYDM0y4ca7ln8F09Ix7VcJozs8FN3jPtj5rFhdAXFAuBmKzZx0n23Z2/aHzRDgeY+a57j40r3AGynDjp2OoRBXI71okFLfG9j2WAL6K+rNrSjWizBzT5FEOo7n5p6p7NGiiUhrYi43rtqkjIcdXH5pxerVEcjasPKBH7yHUQICzNme6RwBFBWd46+SHFoA6I5R0UGyKnTiBo6LVE2gFlta4joApqt5n2uATApQUwK42vTBGqsCS0wKnVOCoSlvRS0BtKSgSggbZCwlLkLVQ5coCq8yOZVD2paTMpaBgUbSWpaIa0S5V5kUDWpaAQtRVgKdpVQKsCKsCYFVgpwVlTBODoq0wQZuJu/wC75a50PvXm+Ja8SxP9cr0XEz/IXD99v4rz2MZJNxaeKNhe90xa1rRZJXXF44b+2I6ale67G9nxA1vFeIMyuBvDxPGv9Y/krOz/AGYgwBGLxwbNivqR7tj/AIld6eQk2Sm/J/UYmWjE4gPFh4rouTMXSOJu0JZSSqTiHx7szN6jdeeuiwBw1Che0ipm/FBmJik914voU5kZVOaCERT7NG095DIWn7lZHmdq8DTSwqnyMj9z5WrxeUA/FUI4hVXTk8jSVQTRVRpBTArPG+zrsrrSi1pWhmqxZqTsxAG6xY02EEKB1JWTseKcdVHN5tNhZ4vWiOWjrsvI/pAhaIcBOBRMjm/NoP5L0zTWhWTj3ChxvgzoGGp4j3kX9YDb4rt47ysafLCnaq7JqxR6JwV7pfp5+HDS4rq8JP0oad1ihaKV8D+5xLTytc910zHpmYdjSO6cWPu7HVaIu/bpIC/0KyRYp2QENDm8qK1xYpxcKaQuGneN0Zkdq9uUdFp7gvGZizRvEgFkha4QGuBEnwXNWmGVz8IWH34rr0pBpBIkHM3Xmr4GMc7bVwo0sUZoELUSupGQ5pB5rHPq2Rv2SD/n5q+BxCplN4iZvWP/AD+C0ijjgdi+A4R7Glz4pshociP8AvPDDuG7HX6FeqgnMHDpjdUQR63/AIrP+sXO5qXXGpl53uZnHLHh5HHyYUf1XxR9dzgjZ3dK4NAXofbZDzKSTFvr3tVPkrXo58XBcRo6aLDOdWo70/wWyLhnd6nAYZ5H+8/wVDsTIXe8U3t7mimlanm1Gb4ZWt5ZhY87+z75Gjfusjvuu15TjnaXh87DDheDmKYaF0oDS34Begj4hK2QEPI+Ky8X4THx6IuMQZimjwytFX5FdM+eX/2Yvhs/HjYOIG/pKHoVujxLXCw4EdQUh7HcUzFoiGnMvCvi7F8XBtr4G+sv8Arbi/2udbn7DslBVgkB5qS9muOYVmfuGSt6xSZqWQRY1powGxvqFjkdpv8A1uD6VjH0ueG429cO75qwe1gawEeqnqt1Hquz0ubiULbq3b/BfZeFs7vARNqqbX3r4p2ZwL8RjsLPNNCIWSNkdGH+I1qPQXS+y4fiGFbAwe0xXQvxc1uZeXyXt+nSIJGhpLJG2aJ0cgtrhRWVvEsKa/lER/5lYMfh/wCmj/tBOObhcZweJjZDE0B0Dbp9eIkm9f8APJeM/Sa++JQtvQXp/wArV9OdjIJAW54nAbgkL592+4NPj52Y3CObNRp8YIsXW3yWfTj0eDUmvt8zxQpkY5mRv43+ScCwt2K4LxImKsHIcsmY1R0o+aQ8Mx7Brg5h/wAl/gp9vf7Z/wBa+y0fedpsE3epD/0kr6FieJnic4w+IeGMDHMtovTf5mq0XiuyGEnj7T4Z0kMjA0ucS5pFeE9V3sM+bDNjxbdXNcXgEcgdj5clz28P8vX3OOlI50sLcLiZnsdhxUQA3sZtVbh8HjXF0TXlskJGQE0L1cT95KxnUz4ySR8r5APPxEhov5OPwC6xDcPJHA7UywtbI94JLHH8PCuFteMuMg4jicC0zBrrJZnc7dwLiCPIfwV/D+z+RzZcSS+RjcxjDdCeQv5WjE4YHGubNOXRYSOmgkkF9bD418l0BxT2TFYeDEgkyiw/RoAJJsi9OWiuddvGvVwcdK3hUOKmc4MDLaAN76WvlPGeJyYvEvJfpe3Qcl6rt5xmMYk4OB+ZrDqep5n/AD5L57HHLjMXHh4aM8zwxo5EnzX0/wCPj1yxY9t2OwNcPmxx0fiHGJjvsxN98j1On/KreMcVqF9O8FkAA7rdxF8XCuHRYHD+GNkYY0nTwjc+p3+JXhsbizPJdnI0U0L0MqZpnSuzONlUkHdVvxOU01l+aVmJD9HCigsBrdNemiSwSg59A0pVhzKIwdLK2YDEcQhlZNho3eE2DSXhmD9okEko+jbrXVejZlaKaAB5Ly+XyyfT0Y8Nv21cO4fhO1WJkL2OweOLrlirQ2feHULD2q7PP4FxEQPkZLmALXNFaDTZdngc0WH4xg8S6mmOVuZ37hIu/wAfgtH6RyyXGRStcDoRY9G/4rjN9dvjseGibqAN+q7JYGRxubs4a+oXHid4wuq1vtOBfHZtpDtOfVWnHe7MYmKbjYaNXNgLbHWxp9xX0zhDae49G/5/BfKey0ceF41BJVZrj+Y/9l9c4W2myHrQ/FI56WtFSt/rJMfK3DsdK76o26q0CpAejl5Pt1xV2HwD4493eD+K05vmHaXHOx/EpHNNk6knpy+ep+K85NB7Ozx1mdrS7rhFhYnYrFAFziS1p3cSvM4zFGWZz5HW43sumUrLM6zQVB0TOcXJKJXaOYIEpsp9FKAVAAtFC0KUVYK3TZrVYVrGE7LNrWYZgJOgsr0XAsMBjMO11HNIL9LXNwuGykOcNQvQcCiMvE4yBpH4yen+TS8+67zD08lAmtAqBqVbKbBVTNXBcgzmgagn5pbTO0CrQG7TAlV2mBQOikBRQNaloKIDalpVEDWhaCiAopbRtVDBOBYSNVjRdIGYzMaG65/GJwyB0bTpsfNdF8ghBAJutaXmOIYkyB+2hPzW4lcV8jhi367rG99mrukZyWy5ibvzWZ711kYtO94F0qSbSFygKvE6s5JgqyUbQOdkBpshm0ShyC27UVeaiiTaqGHvKwGgqWuCOayitEROYldbhePfgMXDOx3ijeHi/JcVjqCvY6y0AWLWNLH6a4ZjmYzBsmY62ua12m4sc1v36r5v2QxuKdweB7GhxZbMw5hpr+C9zw/HsxTMhbkkboWk0uNdI2uFVoPmvDfpD4mIoYcG13LO4Dz/AML+a9yddMprra+M9ruIDG8bkcDYzU0dRsPuH3rWJ2pqueCcgbew1UoIF4ja0Hnpuo1xLSV7sz6ebT5YAOSbJpolaRXRWtIIpeN2RrR1TjalAE1UqFygoZE/ojVqCnIlIpX5UpaiqwUR80CBagBAUBQ2OiId1ROqBmO0rmrgbWaq5qxrqVGkJH6hM02FHBBhe3VVlq2PYqHN1QVUlcrCEjgiKiiHKEdUPgge9Erjablolf5oKXFJaZyrO6gbNqrGu+BVNpg5Brjk6L23ZbjLWuOEmeTZtl/gvAseGlbsNiCyRj2ktcDeh2WNZ63nXH1x4adQQR5Kl7SLIC4/BuKDHwNaT42jVdyN4fWq82s8d5esuWtSlLhy1WmeF242WYsDVhpZGOatcGnZZ2nXfRXNKBXwtcLKwTtBJDRS6Z2pUSQgjZWI5LmUPNVObS3SxFpqllkYeYWpUZi0kpHihXNXFxAoBVZLPi1WkZjA5wsJPZzeq6QbpXJQw5tgr0YGDIdNaW/CkudVJ2YMEjMPgtbIQ3RoAT2OHEVN1NoGIkaBaGN2FKws0WbRgMRYOqrcwE2VqlaSaAVLozsNSnVUh2Upg6+aDoiNbQtrdBqURdHutcchYRrqsTHZRaua6vE5B3sNLmYAeaufH0XFhxJaAQuthZczfEd1uMqHssFUOaujJHVlZJG2KClWMbqPqgyKxRVxjy6pfNZVQ9mU+Sqca2Wo07dUPABVRGAu3VrXUdUjfdUa0l2qyrVHL4lrjOYUsDBS1wuIO6spVhjymibTAU4FMdVHBbZO1xcd1qidR3WKM0VoaVqJWXtDgW47hpd9Zi+ayxuhldG8U5ppfXGBr2OY4W1wohfP+0eAMExkA1YcrvMcitxiuBapxHuehVypn1YtxmwjOId3GGOboNAr48bmbbVwpGOEh1TxSmM9V1lcnTLwwHVUMf8ASWVmfisx2VYnIdf3KWdbmuNskgDlTJKHbarOZS7dQOVmS6WZtVcyfIbaaKyEoarcjFrqDEteN9VGT5XDNta5l0mD3dU4jrSYsSE0dBoEjMTR3XNznqgXuvQqcOu23FAjdT2jTelxmzOburBiClyvW2JxbZvcq1r/ABBYY51fG8OeNVixuV1QUbS8kVlTLTEdllC0xnZY03j9aEwpV35qArlXpi5G1UCUQVFWWpaQlCygYlQJbSucgcoEpLUtVDqWAkRBCqHQtBHZEG0CULQtEG0QlRQNamZIoirA5ODoqQU4KC0HVWAqhpVgKysW5kbKQJlFZOJ/6o0dZW/iquBRiTtNjXNAL2CQs8iXAE/K1bxAOdFEA0n6ZpNDla29kcKYsZxHiMrSNTFHY3t1k/cFvrjp6INEEYDjbqsql87TodAq5ZS43dLO5xOhWKjSYg/VrmkKswnalkf+64g+SVr8UPdlB8nKcOrJcBn1Ao+Szujmw/8AOGvsuCsfipmj6VpB6tKr7101tDg715LUjPVMcj5J6NWDrS0x4otkyvKTDMbG9xdWUBTFQskb3kRuladdAEOFhZZmU+0mCnzNyncaLVIzM1ZVla+jqr2PBCyu0JCeF+qDVukdETqExNFWtIKishjk5J2OnYdCQtYAKbJadCR4h5AzsvzWiNzg4PiNkcuaQubGLKp9qp1jQpKleB7TcMPDuLvLAe4xFyxk8tdR8CVyWr6Z2gwLON8Dla1o9qgHexHma3HxC+ZsNi16sa+nOx0cMzwtPUK/EYciMPG41VOHNMZtS14gkwnoAlay14Hu5oQXkg0uhC/DxfXK4vDpMrBevJdPQbLjp3xOuoziMUYpjHH4JhxUg6Qu+QXMBVrXarldOvxx6Ph/Fx3jRLEWgnQ0jIMszwNrK4+HxXda0HaVRVzuIyPeXENsqzcZvj/x3ojpfkFQ43jHf1a+5cn9ZTD3XV6KDiM13mT5InxVuxr+74eWj60g/Alc9kh+y4/BP+sJj9ZH9YTV76e8amKLXSu2jf8A2Sg6HEv2icPXRIcfMdO8KqdinndxPxWfaNetavZy1lPexvXW1U2LDxklz3yemgWYzHqlMinWuOgMRDGfo4Wg9TqUHY2Q/XNdFz86me0+zjb7U7m4/ND2k9VizKZk4OjFj5ojbXkeiulxWExorGYcF39IzwuXJDkwcrLYnIul4VhpNcLxCRh+zL/EJf8AR7Gexy4mWdkkUbC8sD9wNSlDgtWExZhc5pce7eC1wvcFdM7rFw8jiAySeUua13jOhFreeDYlvC4uINYDHJZoDUC9D8V2sH2ewsuPdiHPzwA2Ir3PQ+S9LoW0QMtVVaUu811wuePmbZnDZ7h8U4xswOkrvmu7x7s85hdisE22nV0f8F5/hcTcVxfDwSWG95bwd6GpC3GeOnho+L4mPPE+cMOxzuF+i6ODwXGSHPlxWLaNMjWzuGbqfQfeu/JIyWWwAyMaNaNKCXEYrM4Zaa0CgByVbmOuM9vHodGOkkAJonFuv5VSyS8S4zDmMsWIYPtCUld0THqrBJYN1XO1F+P/AOvJN7Q8bhfmbjZWu5eFv8LXp+znEMbj+ETSYiUyPExZdVbQGn8SVJMNFidHxMyeipHCoYfFh5poHXmtj6F+myzZK568Wq9g7DSYfCtke8Qtna15iGuYgUD87KR/E8PjZsrMY90p8UjHNrWzt8K+YC8fPx/j2AiEcWIix0bdKnZ4gPIghZ+HdrMFjMVGcRgDDi2G80btyOVafJc9eOVzuLH0KOXE4eJ8WHJaZH5iSPFpaoxkrsk2PxMZD425zI66e7UVXxG3RdLgsOC41w+PFYbiQzD32gasd0Pmud+kXHPwXBYcIMQ1+do0aN60s+ptTHj+/tm5r5FxXGOxWKe8mwSTd7rpdiMO2fjr53Dw4eKwejif/wCUOXn5TmOps817DshF7LwDHY4Dx4iTu239loq/m5wX0J+Od/S9pOIGXEuYHbHx19w+C8rJJqVs4lNczzd+I+drlvdaqGLgVUTraQkoF2io0MloJ4x30gCwh5BW3ASAygc1z8l5HTxztemwgEULQFqD1ja/wik7Xr52/wBfRxPpvglyyA8kOKyPfh3QucXBrg5t8h/kqiN1EFW44d5Ax45jKVMrXFafEurgJcsgvUHQhcs+8teGcWldHJ2Irw+JGU0WnQ/gV9j4LM3E8NjxDf5wA/cL++18ef4o4puZGU+q+ndiJu97PhvOOVzfnR/NIxt1MVI6IeEWS6gOpJ0Xhf0hROwuFwznWQDmc4czzX0CeIPc03WV2a+i8f25dheJcLkw7ZWPkYfqm9b1XSOPHwziOPkxT6F1tfQdAucWEnVdfEcNxUchb3ZcL3CyPwUrB4y1g/eK651EuayBjW6u+SVzwNGilc7Cvyl41A51p81QR1WpWeEcT1KX1T5VAw3ste0ThE7WkhWxwF5oUFpZhA3c2s3cbzi1mjiLjoF0sNhg3VwsqMjDdgtMQs6fJcda674xIta260XqeD4T2SAl/wC1k1d5DkFi4Zw7u6xE7fF9Rp5ea7MW7j5Ll1dVJdikZQNnYIyFCNRlzv1wx+IMXckNBrfVanTwMZndK0NXD4pG6DiBdkOV9EGuaQ4lxY17slbEdfVTrtnErvxYiCf9lMxx6XR+RVu2lLzXdsm8UVsfzby+C62AxmZgimIDhoHH8FJU14ufjoKKBRacRUQUQFRC1EBQtRRAUFFN1UMKTtflF9FUExbYrqgpxE30ZF9SSvJzT292vNegxRIhkZz2XkcQ+pT0tdMpVeJ8TVhJ0WiSTMFmdoV0jnSFyAcoR0QpbQ+ZMHaqvVMAVAxcgCkIKjbtBZdo2gFN0QwNpgUg0RRVgK0QnULMDqr2Vz+SxVj69+jd7MTweaPxCWHFE2D1APy/ivbvDX8SZWkjo9cv2r3+FL5t2Jxn6s4X7WxuYd8e8HPK4UL+IX1HhuGfGxuImOaeRoutmt6Bca7T8W8WxBwvCcTMCQRGQPU6D8V8IxU3ecSL+ReKHTWl9h7ZYruOCOY3d1muoA/iQviTn5Z75Z6Gvn1XXxMba8e8+xue3dpa4fMLThpI5YA+M3e/qszyCC12xFLJwOZzJ8TgpL8BL29KK9mXmr54HUNVexyxgkaWrGvoaFeJ3bWlPdrNG8nmrmOQWqAIWiPVUFBwtMdUpCiqi1IVadEhpAlo5qRygpa3UDZgiD0VaYaKjSx2ivuxusbSVojdogZzbCoewhaN0j22gyltKtw0uloLTzVb20EGYpeatc2jqkrVETkkd5JkrigpeqzSseqioBaIJSEogoLWkBXNdroswKcHzpB3OFY92FxDSHGuYB3X0DBYpuIjY9m3kvlcD8pB3or03A+Kvw0oY51xuNa8iuW8umdPfCUEAFVzxA6t1VMcoewOGq0MNjyXCx2lUd1SF0tT2HLYFrG8OvzWeKsa/XVXUKWYWPVP3hFAqKE0YcLXPljc41VBdUAOCqliBtVHGdHXJJ3YB1W+WOtQFlcDWy1Kiqw3cqyMg6qnuy52uytBA22VRdm0V0TtNVmvqrWSADzUVsYdVoaAVia/otMTgNSfggZ8QANBZnxkAkDVb2vaQlkZm0AUHLdG4+8fgqSwWulJEQNRazviNbKjMS1o3CgOZWCEAkuA9ClOUG9kFzHnLVClvwshNG6AXKa+ytUUgaatalSx6Fju9jq7KzSMLXEKrCTEc7vZbntD22N1plhkaS1ZqonyW5zeSzSR0Fmr1QaGpKDgCPJBw112RJBFAKKQ9ApeXRR5yi1XZO6gtDy52nJaYnajosjaCuEl0BsiuiHZvgoHarO2Q1lC0tAA3W4ygcM2ita8WAqHEAGt1Itxe4Woy6MZpcntJg2zYQzVYrK/8iukx2mqudGyaB8T9WvBBW4zXyBzSxxadwaVM/uUurxrAyYHiMsT730PUclyZv2dLcYrkvNTFLJQ1CEh+mOh3SymyNeS6xzpC5C7QCYLSDaNpVFoNaOY0ktEFEOCVAUtojUoGAJVjQOeqAFBSvNTq8NTfNDKL3QtROnFgivaRg9VZCyRsjTYLeoKzWrYCe+bqpVj0F6KIA6KLlWzhaI+Syg6q9hWNN4/V4ICYOJ2VYKYFcq9UWAlGwktHkop700QtLaloCSoghaqCUNlCUuZVDhFV5iiCiHvVRLalohrQtKpaqGtS0t0jmCBrUS2FEVYFdh8NPi5CyCNzyNyNh6lZcxANbr2nEcLhMP2HwEmBxDT3rg6djfe1bzPrag82YIYTUuIDnj6sQuvioZIx7kWn7xtUgBNQXHW25BMzjtQ9AkMr/tFQ0FW4rPatBz3HRtlx0A6lenEfseChwzXeJjbeRzcd1xuDwCTGnEOFxwa+ruQ/NdOV5c4k7rpHHVK57juL80pLRvp8UriSFUWDmAVWFveYcbu+aD3xNFtddqlzGAXVLFM+Ummga7ALUjNbHMdMCI3Akjc8lkkOKwehax0fUbrN3fEovE11DegkfxDGNBbNA1452KW5GeteFnZNK6F5rMNFdh2nDTOiefCdr5rz0uId3gexhYRytdOLiLcbAGPIbO3bzVuTrc/+T4gSD3TuumxwewOGxXHZN38NH3hoQr8FiSx3dO25LFjUasQ0jUC1lzZT0XQcMzFhmab8lFaoniRlE6pw7KaKwRSZXdFsD8zdVLBqa9XA2Fia5aGPsUs1Re3OaSuw17bq5rdVbSkoxxOfBI1w3BteC49w48P4tJlFQYhzpYq6E6j4WvpL4cwsbFcri/CjxPhsmHFCZhzwuPJw5fHZdsaZseGw+sOXoVsLg6A+mqx4Mm3sIIPNp5HmrpCRGRsV171YbBAhp9dF02vBaFgwkjYovELJWhsg5Lnp3w1tcrGlZGyUrWvBXGx2lag+k+dZc6bOscVozIh+izZ0c6cF/eKGRUF6BeU4LjIhnVGdTMrwXl6AcSqcycOC1xOrQbCYBGKN0nutJ9F0IOHMrNiMVDA3nmNn5KzNqXUc6lNV0MT+pYYXZcc+SWtDWlrnseyQXG4OCvpYz7SomtSrQG6nGljdUJHd3l5Wd0riWtJbuErg7ERho679FrOepdSOlw6dzMQxo1a7f0pd1psWAaXnsHE6Og2/VeqwWKYzDtErQSBS7zPHn1rrK/EwsYc7wQdwvPexYeTjwxsIAEcbrDebjoL+F/NdvFcB4Zj3uc3ETwE61G+gvNdosIeykWFj4bjzI/EOdI/O0EgNoD8TyXTMcvax12iaU3HE94HNrU/smNfthpPkvIR9rOJMblc1j6FAZiB8lfD2w4s9wa2SKH0aPxK36tTzPTHB49vvYSX4NKDnmEVI1zT0cKVGF41inAOm4n8A4fkuph+PQy+CXEMeOfeAEKXDrPJ1zXYt1U00FnfO87uJXoHx8ExeYnu4yPrQvr7tljn7PuIzYPExzDk12h/gscbm44+c2vO8YgPD8XHi8OQ3M6/R2/y8l6afCz4V+SeJ7D5hcnjcbX8MlP1mAOHwKSM646MeOmhw0PGOGzSRYfFeGVrfqv5g353Xr5pe0GOnxGHwbcRM6SQxZnFx6kkfdS5fZPGxyYTHcJxDiIZiHtJ+q48/uCTimLlnxIZLE2LuWtioG/dFX8d1vMefe/rjFDhZsfj4sJho+8xEzwyNl1ZPqvbxQnhXZr2GVgZNASyRvRxJJ+FnQrw2Gxs3D8fBjMM8tmgeHtcPL/NL2eJ7WYvGx5MXh8NiIzqHZS0kH5rpdSOMzb+PGYqQulcTzWVzl6GdnC53EnCTQE792+x96wScNw7v2OKcD0kZ/BSeTK/HpyiUjlfiMNNhnU8Ag7OBsFZiuk1L+MWWFTxyGOQOHJKESLSzsJeV6fDTiWJrgQdFqa5ee4diDG4RnYruRyArweXHK+j4d+0bGOWqM97E6I/WGnkVgY5aI30bC4O/HOkBZIWnQg0r4HagrRj4O9Z7RGNRo4fmscHvga2dl0n24a+nbjmjjwErppGsYwg5nGgKXrexvHZ4eFTugwD+5fJnbiMQ7u4y2qJG7jt0A814bguAZxvHOxWLGfA4Z+WGI+7I8bvPXXQei29pO0AnkdgYpMuEgoT5R+0dyYPIc/kuuMdcN642dqe3mNxrJMM3EBuDecoOHaWOkH1jZO3T1tYMZ2v4WIWxxW2NgpkLGbALxuJxD8TMSBr05ALI8sYfCA532uS7/DHD5bPx18d2jnxIIw8XcRn6x95cjvHGXvHfSPu/FqPkkz2bdqV0OFcNdxJ4kfbcM00Tzf6eSxqZxGs3W6zRx4viEuRgfM7nQoD8guzhey2gdi5idPcj0HzXfgZDhohFDG1jBsAFZ3q8mvPf6evHgn9uJL2awbq7syMPrf4rPJ2cDfclsjk4L0Tpa2VLn2Vj5dOvxZ/x58cJnj0DA7zBWaaCaB9SRub8F6cuWnCyxl4jmALDpqLpbz5Lf1jWOfjx0YLnAAWTsF6rh3DosHC2WcN70624+6uo7CwwyW2GIHkWtC5vGL7lp5UR94XXP258bu8a7ZzT6FWxXlJXzqSZwkOVxbryKvg4hjBoMTKG/1yt/EvpXu5LRjGh0XiZ+ITQwB78VMHONNGbkq8NxyOHDuDpcR3jiPEHXW+3+eSl8TPrY9TxuNrsIJObCKK47Gtmicw1R5+avPGRxLhjy2MZHSlrHOOtA9PgqYmFo0XHf064UxOdhZMjgbGugXRZkxLWuBLJeWmhSAWNSh3hiILRRGvh0XPrpa7kObum5t6TlZsHijiWHMNW8wN1pXSPNr9FRBRVkUFFEEUUQtAVEEVUME431SBNs2yg5PGX93KADQcLXksa0hziBvsu/2hmPt0Y2AaPgFwsU+xR25LrlmuY51Ih2YUg+ieiaIASAkWAtsL4sI1wzSPyt6DdST2ePRrPnraSfEE2Bpay3fNUaA9pPuhEixoFmMgambOQfJTirgLNEImMJHzNIsaFIJyRVp9oJGUqA6qZw5VkrSLrClhVXSBcgvDqVjHUQTtzWdpvmrGvANKVY9r2Z4yzASuimzGOSjlaAST0AX2Ls7NOzCRw4uN0Z1Eed1mvPovjfYSduH49BiJYRL3h7lg+wXEeKuulfNfeJ8GHtAaBfRcbHWfTx/b/GZSIAdGxjnWrjt9wXyWSm+5tyvkOX5L2fbXF1xKSIuJDSB5+GgPwXi5HDNou3jnHPdau+a+MFu/PyVWDlbHxbUAOlZkvzH/ALLM2Qxv12/z/irsM0ScSwzgdAST8B/ivTlw0+eBMD5JASmBXhd1zXFXNKzgqxpKo0apwVQHWnDkF4KirDk4KAOFpDorCkIKKQpaTEFC0ClDXknKVQO1yvjOizNJ6q1h1VGobJiARoq27KwbIEyqtzLvRWndCkGN7FUdFskbosr2oipKQE5SuRWd9qoq56oduohSheqhU3QMCmBVaIKg0Nd5rVDPTmkEg3yKwfFPG6neaLK+hcC4n3zfZ3OGgtegZJQC+Z8OxZika4OILTa9vhcY3ENBa6tLpcN5ds16BkliibRdEHglu658eIGW7WvDzHQ60VybKWZNOarIG5WyaPvW5mmjzC57mvLqUVoYQeasyiuqzjw89U7X67oI+JpF0ssjWk0GilvLC5tqh8B6oOc+JUOblNBdCSNZHxEbhXqKQLOqZAikAad5qjTGNNStDNVka83XNWh1c1FbGGzotLdAFzWTEmhoFrhlHM2UGkjMNlU6IBXB5cNBSTITqVUYpYtSsz4euy6rmgnZUSQFx8kHL1z01WRgtNuNlaHxNibTR4lQGOe7UH1QaoZi1wrddfCz5xTt1xGjItEMrmEAFalZsdiRoa5Z3ts2tMLu9js+9SqdGQdVajDK0E6BVVXJbywUSs0jaFgLNVlc0vd0akfQ2VjidgqnNNqNI3qmY4l1BLlsJ2HKEGhrqoc1rYS6hzXPjfmeFvjIBHVajNWOZRpLeV1hXP8AdvmVklvktI2wyZtlqY6nALl4eQMIC6INi1vNZri9seG+08Obio23JFvXNq+c4j3dl9nLWTQujfqHCl8k43gnYDGTYdwrI7TzHJdIxXmZ5nCUgABUgF5V0rC7EvHmrGsyjZb6xxWIwAiG1yVtKEK9X1VFou0CwFWUECOidTivIhkVoajlWvZPVSGFO1tbp6Uyp7HqCKmUqZVOrxKUtSihSvURWQ/tWqtWQazNClo7wUtAIrnWoYK5m4VA3VzDRWdOmP1oAFIpAUbXGvTDo2ktTMop1LACTMULVDlwQspVEQVKQtHMqggIhJmUtVD2pmpV2ULtEWFyW0to2qhlEuZTMgZMCktS1A90teDxsjIpcFf0cniA6FYbVbnmORkgOoKzpY6AJtNapa/NqmzaLjXSGJVL315qOPmphI+/xsUfLNZ9AkiWvRYNrcLw5kVVK7xSep5fBBxtCSibCqs9V0jjTWUjs29Aj1UD2O3dSR+VpoOtajBJHZtAK8lGRyRnMQ2/PWlYMO2g58zWeRKBfg4vfxQPpqtRAMsn7vyVEksh07sH0CL+KYKPRjXyFUP4rM79lhmt8zqrGWfEQvkv6D40uZPA+J11R5UV03vx2IBzyFreg0WV+Ho+JxK6Rlmw+OfBIC82OZXX7wPDZGG1wp46cQFdgcT3Du7f7h+5LOrK9ZhJw9gCsmZoTS48E5ikHQrsxyCRm65WNuc7wuWmN1tS4iE7hVYeSnZTooraxyvifTlkuirGuo6LNV02kEKxuoWOKSwtDH0VkXscQaV4ZG+idCVQ0qwFWUrxXarhg4ZxqPExV3OMaXV0cKzD7wfiuO9rfrH0Xpe3JeTwp1HuwJad+9bdPkF5+eLvYg5m9fcvRmoxF+V+my0xSjTVY3NI3CDZMqtjWdcdhpBCYGlz48RtqrhiB1XK5rvNRsz0j3lc1gdOCavXovQ8K4VlDcRixqdWsPL1WNfTcvWaDB4vE/soHkHmRQXUg7M4+UBzzHG3+tZWt84boCaRj4g+NwAca9Vj2hytOE4HgsKQZ394/wDe2R4hhOGStytZleOYFKt+MEgNj4rO54f9bVPY+2dnDsFJIGve6MdQVMRwSAj+TTvv98CimeRzFpDMHjKNElVy58BiMO6nlgHN2a6XpcB2YwmJwzZW410hI1LAKC40rZRRcAW70CrsNBi8M4YnhuJLAfqE2F1zxz316nhfBIOHTTXI6bvGAeOtNeS1y8KwctnuW36LhQdo5I35eIYcscRWdmy68PF8NK0FjhXmaXXscftlm4LCCcrAPgubiOF5QS0N+S7cnFoGg2xz/IELBPxSN4OTDyWfMKWxZa4eJwUsILgMw30XGxM+KdbYYHt/epeqOIY4guY+66Ih+HJ1Dh6sWOxuarzMEeMeynMLSea6OGwuIY0AyH4gLsA4UbyAeoKPe4EDXFRD4qzf+JftRBA4bnz2XQiYRWtqpmJ4edDi4v7S3QS4F22KhP8AzhamqxYvgY0+/GPUL5z24kbiO0kogZlEDGxHXVxF2fvr4L6hA2F9ZZWEeTgvmHbBgZ2s4gGEFudp06ljSfvtdcVm5682MzdwiZWAeJuvotBIy0W/FUPDSdl6JXK+L/FBkANsOX0RZjsREdHWo6FvLRV9z0cqz6an42t49jmgAPAHotEXaniMRsFh9QuQYXciCh3L+g+ach3cesw/b7HMGWbDRyt6EqS9oOD8Sa+PF4WTDNkYWuyGwPNeUEbxyTNhe7YFZsi91/bsjBYbBSyOgxDp4ZP2b6q2pcQ9zy57nEuO5PNdR/DMYODYTEviJZkADgNAOV/d8Vy5mnIdOSzErC59ldvCP7zBRnoMvyXnnP1XX4RMXxSxn6tOCbn0Yv22OSp3BJa8teqfirEx95C5tLiEa0u89waLJAtceeM98/ICW72F38WuOHkjPsUQdUa1RDV6ZevOLXUQea7GExOZos67LiuaQbVkExjfuuXkx2O3i3616aORamOXIw04cLK3xSAleHeeV9HOux0opcvmDuFz+IgYNr3xGzI05B9nqVoY8UvO8Yx4lxLh3nhbo1rVvw4trj59+sd/hnGYuHdm3MjkAxLCQxpOpJOh9Bdrz007XMawy20Ek3u4ncnzK5rSZDm90LVGxrPERt1XtziR4NbtGVwZHRbV7C/xWRz7RmkL3ElVLVrMXYeJ2KnZCLtx1I5Be4wsTYYGxsADGgAAcl5/s7hcznTuG+gPkvTigAOi+d599vH0PBnk6YBAmkpeq3vXmekXPSFwVT3qsv8ANXg0Z0Q9Zg+0wJVSu9hJ+/w2V3vR6fBczjclx5ByaSjg5u6nBJ0OhWXi7vp5Wk8jXovT4vtz48yIy560siAGp05pCcpKqlmNEcl6TrHxPECSQV7o2Hkq8HFHiJw2ewzKTQO/kqMS/M/02Xc7OYaLDMHFMQ1sjmuy4eN2xdzcR0H4rOr9ON7a6MTe4wWEwwNCNl15k3+FLVGdFlmxMuMxsk8xzSPNk9VoYDS8e712zORY51BVxh08zY2bn7kdXENG52C6+Bwow0VkfSu3P5KSGtcXYeBmGi7tg9TW5VqCi6OFvRUQtREEqIKICogoqCpaiiIIRf7m6VR3uEkgAC9SqPKdqJD7WK5MBPzXII76EEnULdx+Yzz94wEwmmh1aEgLmw2N+a6ZSxV3Je/KtkWGq3UD0BVkIjafet/Jqse5ojeQ9vhGpta6y5uJjcXHbypY3aDzWqadgcRmJWKV+YKxmqy43qlL9ULzKd2SdF0Ypu8+SgfooIDYTiA2nYSU0bjaueNLUijaN908jQRoVjrXFYFhDS1bGMoSObbtE6cMxtlHTvCEzQI2Wd1VECTXVS1vM6+ifo+wwn7RcMYR4WSGZ+vuhoJH97L819y72GNpLHssci7dfnzgXFsTwgOxGFc0SuaIicoNN0Na9SB8l6TB9teKz4lkIlbZsklg2AsrEna66zeOd2qe+XGPc6yc+vUE3f5Ly7nm9qHReg41P3xMjjme45j5m156eYEkMa2xvfx/wXfEebVI6XcLXw1xfLI/7AAHqTf/AOK5j5tdRXXX1/iujwapIcQa/nWNPloT+a7SOVrwATWEuqgXhehaE4KpBTg6eaotB6qwG+aoDrVjT0QWg0nDlTmO9JwbQWg2odEoKPJApQtHmpQ5IoE2ElJy1LaAbFM12qF3yUAUGpjtFcCCsbDS0tcCFRYQlpG0LQQgFZZY61WwaquRuhQc8ikHNsK57aKUhEY5G6lUPGq2yBZXhQZyomcEigF6o2EEd0DBO0gFVjRHdUao5PECDRXouFY0CRsZJAO2uy8uDQ0WnDzEuBDsrgdFmzrea+iQy5PfPxW+HFCvDqAvOcKxbcZCI3mpANzzWts0kGIMbhTTWq4azx1lemjmLlbJEHtzM35rkQYtgAs6hdTDYtpHkubTK40dd00ZrVasRAJW54wB1WUANFIrSx5IoKPBA3VUbirmkE0VBnIJ0pZ5Y9NV0Xt6Kl8ehNIORI03laNVTkLPVdCRpBsaBZnNDjavRUwFps6lWXqkeCBujHZ1KCxoJVjJMpoWqjIBoEzXAHfVB0cPMTo7ZbLDm+FciNxzbrdFJQRF2XruldYCuYRWYpHEPKozPjFWqXAha5CBoFS4A7C0GUmzSuhoHVBzQ3XmkJIO6QdbDS+IarbI0OZY3XCgkIOi7EMltAK3GKpcHAGwq3NDlsmaMqzFuWqCWLGGZmV1BZz1K6MzRlulhlFLDSnNSUv890CDZJCFWbKguhNGwt0LvECVhh0K1NkBIpalSukx2dtrHiCWuobLVh3jJXVV4mLn1W2WNr8pvmulhpTIzrS5b9NBut2DkDQANirCunGfEAvJ9vOGZ8LHxCNurfBJ6civUAiwmxGHjx2DmwsotsjS1dJXOvhzmAyE1uly6LdjsJJg8ZNhpG0+NxaVmyrfTivKlpWhqFap1eK8vNQtVhClJ04ryo0rAECFepxXl1UyqylKTpwgCOVMAjSvU4TIoWJ6RpOnFBYjE0iZvqrSNEI2/StTqcde0UoKKzQwKuZuFQCrmHVY03j9XWiEto2uNeqGU2QBUJRRtFLmQtEMSgXJVFUG7UQ2UtVDKWktS1UOXIWktS0ZNalpSULVQ9qWq8ymZBbalpLUBRVlquXVqNoHUFSrFmGccpWgnRYcO4glXPca3XGxrovd5rbwhud8rmnUULXIkcV2uCRZMC596yPv4DROM2ukbA3VZdracurfZIcU0bMzKxzpXGM65TYVAqQ6vLR5J5Ju8OrcvonZAxzQe/HotxmqTh8O7QEk+ZRGBgH1L9Vfkij2NlIZX3o2gtIncxsGjGj4JCGg7Jg1zzepVrcK46uIATqMbszjlYLKrmw/cxFzzbzsFtknhw4ysouWCWR0r/PotSowDDGUkuoLFiAyN1N1811MU8RR5WnxFZIsGZB3j9ui3Kg4PEOezu5N+RXWwOJ7t2V2x2XGljLTY0rZXQzZx0cFmzqx6h1SMXOmBjfaXBY03kebWqdgkZaxxoGSZhdqxrlz43mOQtdstYcORUVuhctTDYXMZJRWyGXWisVW5jjt0VmZZ2uCsbbjfJZVbjMBh+LcLfgsRYBIcx43Y4c15jE9m8ZwyPvC5s+HBrMzdvqF6ppy81a2drmujkFscKIPMFdZpHiZuAnGR54iGuG687jMHLg5jHI1wPmKX07hkOHxeGzNcQbIDuRorm9ouFDFYKTM36eEW0jmFuaOPnBzN1GqaCLFYqZsUMbnPdsFvwnD8RjZu7gjvXVx2b6r1uB4bBwuGm06UjxSEalN+SSN4xaycK4HFw9rZsSRNiK0+y1dGSYuOpSPlslUly8mtXT0ycM51lIdUpeBuqJMY2IdXHYDmrM0tavaCxwYLc86ADUpBMQ4h2jgdQeSfs23G9/jsU5rWyMy5DvlFnT7l0WcSwMsw/WeFjs6d8RoPVdc+PrnfJxzRiAdCUrpGWSSB52vS4N3ZrFEBgw51om6r5rtwcB4NI0OfhIXxuFg1YK6Twf/AFi+eT+nzSXiMIc1okBIPVdbCygxeHQE2K819Cb2Z7PuADMLhIiDu9n+C6+G7McCaxpLIHabNIAWr4pE+fv9PlxLnN8Tcw8wtuAEDSGyYcHTnsvqI7McFLdMFHR5glWN7N8IaKGBi+NqenEvkleAGGwHd17Owk+S4vEcjJQyCLLXMar6yeznCi3L7I0DoHH+Krl7L8IfC9jcHG1zmFofVltjfXmlzKk2+N3iKzBjy37VaJTNNWi9JieA8R7IYdkcuLjxUM0riy9HAVzC52L4jE9lCCIv+1Wy4akjvi+39OfHFicQaYwknmrzwaUC8Q9kY9bWOXESON53D0NKsTyUQXud6m1JY6era/h3D2x37R3juYaFbh+AYXFAOaLba4zMSA+nOq9hzX2Lsx2XiwXCW+3RB+IkdnIzHwihQ0XfDh5Pp43Bdi8FKRna66+0RS4ParsFxbA4mfGYTCOmwRNtLDmcAANSN+RX2+PhuDiILIGgjbUrFxTh3EcXJ/Jse6GIj3BQo+tFd8644XVfmN5o6iiDqClIDivrXFf0XYXDxGUgjM7VzZTuvNzdhImfs5ZPQuXbN6nyf68M9uirAXtX9kYcga8PYb98Pv7lgl7IYpjrieJYwMxAFOrotdam5XmcpRpd3g/Z9vEca5j5wIosxlaAQ/QXlo8138B2WwMvCTiZYA6RxBy5yMgJGnmaU7Eu48IAromFzqA0X0ePsnwXFxxZcGYXRRF0rmuPjN8vgfuVUXZjhMWMhkgGIbkcDUj82fypS1PeV9Q4F2eiwnBsLhMTG1+SBjJARu6tfvteI7bfo99na/H8JjuEC3wgWWeY8l73DdquGSnK8ywuG+dhofEWunDj8FixUOJhkvSg8H7lx9tSs2dflCbDmB72vaQWmqI2V3CZMuPDCPfaR+f5L7F2+/RuzHRScR4OwiYeJ+HaPe/q/wAF8ahY/DcQiDwWuZKA4HQjWiunt7RiTld1w3VRGqveCCVQ7dea/r05/GecAuBOqOGAOJYwaCS4zX7wLfzUm2tUhxa4OG4Nrphy25LDpR32KuCpxHhxMlChnJHzUZMRuAV6cuFXnYrOTRW2MxzN2pyqmw9e7RWkW4SXTfVdOGYHmvOB2Ry6WEZPd0KJsarjrEtd8eWyOhxHESMwmVrqz2CeoXBEYJs6rZjp++lytNsboFnC3jPI5b3dU7RSaV9MrqgDQWeR9nVbcykoAWQ0c0CVZhiDiYx+8PxWN36bxO17PhsIw+DjaByWoyUqGvpgA6JXOJXytfdfUxPpc6QdVW56qsoZlGjk2kKgNo7qhRurAUlIgoq9p1S8ThlxEMc0bcxAyv8Aht934JQVuwTs2ZlXmH3rp49crGnkpQWuykEHoVklJXvJuDYXEeKaIlx6JRwjBxQGNuFj1NlzhZPxXrm442180lvOV6Dhtu4fDewBAHxXpJeyWGlkyuhDHjUnNS5uLwjOHTexxEhkWpF7k6rG9RMz7VRt8VlbWA0s0La1K0s1Gi8t/Xf+m7h+HtxndWnuj810RdqYDCh+BY7vWhxs5SfNO6CRm7bHUarpmPPu/ZLUQUVZFRBRAVELQQMohagVQVLQUQFFwDmkEWCgEUHJx/CDjWsjDg2NvIfkuBLwmfDyVkJb15L22VY8ZI10b2hwNCtFqVXi8VC6MmtPNUscGNcKu11Mawl5pt+S5z4XnV506LpNMWMc0Z1IaK8likFGl1nStLMuXKOvVc2UNLzl1C1KxYoATNJBT0KSuC31k3eI96VTqiFOC0ynqmEhNWqg0p2NN6BLxZ1fmseaeJpJvkjFh82rlpayhQGyx2NyM021JMOCXUOei6kXBcdjY3SwYaR8bTRLRstvCez+InlLpIy1rPq8yjebxowkYjwQc8VZJ1XR4c0RYaWfaWRwY0kfVGp+Zr5K6bhmIdhw0QESFwobDTZWtwTocM2Nz872g26tDZvRXGftd+X6452JJfG7axzK85i3OLjmbTuZau7jGGO25iK6ch/k/cuJIWk6v1Ouq9GY8lrIXWaJtel4Jh+64Yx9ayyd4fwH3BeeLAQXHYL2WCh7rh2HZVERtFX0C68c3yO1AUCUdF856hRCVEIHBTg0q7TAqi4OtEO1VYGiIQXBxTg6qppVgcCgJQChUBQG0hpMXBLYOyKCYAJaQshQWg1orozYWcOsK1jlRoBQcFAbRcNLRBY6t0+hFLPeqsa4DdFJLH5LMW0V0HDMFmkj1UGV4zBZZGLeW6qiWO0HOeFWdlokbRVJ0QVoWmKVENaIKRRBbaZpFqq7TAoOzgMW6GZsjDqDrqvXjER8QwWbaQDRfPYpCDou/wAL4h3bmhwsFY1nrcrsQTyNOSTkurBjWsaA0gnouZihni7yMaqnDT+IXoVxueOsvXs8Hjbb4hr0Vs8OY52igVwsHi22LK7mFxbHNykilitEaAEwIB0UmjyHM3UHYqrMorUwk7oSMNaFKwkCynAzc1BjlisLM6KtToum5pCzPiN2UHPLLdrspJTGaBazEOaokYKToxDMTataKVnd6JX6CgqLI5A1XMmL30NAsLLtXMNGhug6jJdmhaABS50JLStjJCAqhzHY2VZbSuzkhVuciKJGfNVmHSytBukhaaQUtOUrdDMcoKyhrQbq1GvObagtRK7LJA5uqVzBV81mgca3WtrgWVa0jO/mFgkiOYk810JPJZ5BY21WLFjA9lKulpfWyof0Cy0Qk7NVsYKqzBmg35qxjzukHTwzqNEp8WX5AWrHBJb72W6cl0NrpGHNdp6q/DHWyVmkPiRie4uBGyo7gsgFXxnYrLh3fRgK9rq0W5Wa8V2+4ZkxEXEowMkgyP8A6y8TzX2Li2BHFOEYjCEAuLczL5OGoXx6Rpjkcx4pzSQR0K2gblBC1EaRRRRVBpRRS0EUpC0bQSlKUtG0QCKQ5IqFUKUYj9IEhTRftGoldRFKEbUZMN1dGdVSFbH7yzpvH6vUQtAlca9UG1LtC7RsIoqJbRtEEoWhaFqpRtC1ECqg2paUlC1UNahKW0LRkxKUlC1CVUS0wKS1AVUWAqWltS1FWWrY4o3xmSTF4aFo0p79fkFlcbBCSKKNuojaD1pXjN00/wAnjcXRYlsx6MY60XTZx4YJmD/eAKsEg6aLQfEw+ilzEm6wSvLnBo5r1GEg7jCRtvQDc815iHIcUM1HKdl6fCgTwgk2RsuVjXVudgGuqV07KOVlHqoQWmsuvRI5lmg3VIlVauJI1UyfNa48E8jek5ghi1lmHoFpllY+jTgStccXeCy3K3qVQ/iGGh0ijzO6lZZMXicUaFtb5Ko3zYvD4VpA8T+gXOkxeJxRpjS1qshwbi/xa+q1vdHhgGtAL+iqMLcOYm5nkZjtaS8oJNGtlbNnmcA6q6UrY8KDV2QNgr1GKLCPnf3kg05BWyMAGUaALe+mMpYZbdavVYJ4weSxlhjdmG66Tm8lW+PQqyipkmanjQhdTC4nvGBp3C4pBY6xsrWyFhDmmksI6mLi0zt3SwTBzcp3CXD4kytLHqmVphkzN90rHFdBrleyQ6ELBHKCN1pY7os2K3MnPMq6PFBhonRYQwnmrGwE81mxXTZigDrqFqaYZG2DR6LkRxuBola21FGXOOgUVqEggY2OBovZrUpg795aMX3jwzLI0igVjDnmEyCw9+jf3Wq2NoghOXor0h2cPMWGqFrGHcMbzWM4PGyixhpSP6q6Qktjb6I+1SDTvHfNYv26TyWOG/CYprw18EjL5uaQF1G8ChmwodFiyJavxt8P+CvfiJHMIzGjuqHyyMYMlehVkiXyVy8V2f4kQQyTDHy7zf7lgwHZriv60ZNiImGJt+7ID9y7ruIYpmpw4NdCq/18Yz4sLJfkCukS70SbBuwZd3jpWEnTJYtK3DiYtaIXPz8uXxK2s7SROLRPBMwHTO9mi2HFPLQWyAtPK1qakYurXLd2fe6IxwQZL1LgKaPQblbOG8J4hgGtMWPkirk+iPg1aG4p3WkHzudzJV+XjPHZix+JjiAm7mRwFAk0T61oFoh4oC5lwxPo+OidfIBedzk8yg/MDd6HQi0+arMR6w8XhY9xf3cQJ8EYk931KEvaaDDtAw8zpX/W+kLQvn+JzQylpcSDseoVPekbFYv8i/4758Er32O7c4nuGsw2SJ/1n3nv0tefm7V8XkzVxDEUeYcB+C8+6QkalJn5WuV8uq7Z8WY14jGTYl5fNNJI483vJP3rK56UuVbnnkFjvXT8WWSi1wYdaWcvcdtEADfU+a1ErfhocO6USgNa8G9Rz3XvOFdpO0Bie9rXYuOM5XF0WajvuF85AexzGnXNqCF6vs522i7NQz4WfD993jw8EPykaAVsen3r0YefyTr2kHbiAODMbhJIncy03XwNFdzA8Z4dxO2YbEtc+rLDbXfIrweK/SjwrEMyv4Vnv+lcD+S4Z7ZcL9ofKzhkDSWU0NoZT9r1XXjhc19dxAseHC9+eRdVfeuXPwx+JiPf4fDYZunibQpeBwn6TMZhMOIQ2KUDRpmJc4eV3qqcX+kaXGkCcYYgfVDqA+GqsvGbiva/qHAYmTuocS17qJLtx/irWdlnR/sZGHrnYQvDYDtu5mKiEMMM0pP0bLO6PFf0t4vBSFjZcE5wu2QROeR8S6lv2rNzxh4o9uH7TY1zmBrYG5n93pmqLUn1J+5YsHxCeLh4iDx9o0NSSAK/z1WHjPG2tx/tzvFBxLDMMhAslpYA5oPWx8Fzzx6E8PMbDchf4a0ytAO98zf3LXWLHRfx7jHtDntxLI4zCHd2yPSs+T5dV2+BzY52HxL2YpheJnQMkfHZaAASR5nMAvFYfEzB7po8RE1vdEOzi61vKBz1VkPHuKW7upomNAstADQfPXmpeke2iGMcJXCeJwje5hzNIzUVRieMTYHFDDYjChx7vvA+M2QLob+a8pD2o4lDmH0Tw51uBbujP2gfjMU6bEQ04wCFuTWqeHX+KTq9fQcJ2nxWHaw4fEygOAOUuzNHlRXG4zwjhPE5DiZWmDETEkytO7hvfzXLhLXQtcWSBobZc3put0/EoZHxsgZ3cDI2sbm1cSALd8StJ1gxnC5oczmObMwfWbuR6LkO1K9LJI6Cnt0mZ77XChvqPkuLxCEx4t4OXXUZdiFx1l1xpgkHgKyFbSLBCxO0KuE2wYphM11uqu7pasRyKzOzE6L05cKeM5XAWApL3lmiqSwnVWNcS2ui1UZ3gk2Rqu6yVsXAo5g2pJBkB+JH4BclwsErbNiRisBhGBoaIwQR6UFkY9SU4FboFzG80pktVDvdTSszjeqscbCocUAJtNE8slafNVWgSs6nY1m8r2+FmEuHY8HcK9ec4PxANPcvNA7eq72dfO8mOV9Lx77FhVZNIOfoqXy0ubovDkwKyNlsq4PV4LlEgcmtRTWr8PIWPaQaWZWRmikSxofxTEMcQ2OV1c0juOYmNtmCSl0miMsa7TUIFsZI2W5pzuGH9fkwMce8zj6tbeaw4t5mxkj3auNWV3nRxNYTTfCLOi87nzyOd9ok7K3XSZ4uYKCtGiVgoJiufW3Rwr5ZcMYhlyNHMdVfhmOhxDZC7wtcHZQfuTYGIMwrT9oArTkHRbm3HWOqibJNIKwx8wlLCFqalc7mwiimyi0iIKKIgqKK7D4WXFOqNug3cdggpRXTHDYoh4iZHeuUJGwUbfBFFGOZsk+mql3IszawDRacNhzO4uJqNu5/JSSeLOGQ4dhO1lapMVBFE2IOaSB4so0tc75J/TUzVUvdRu8DAK+KwYiRhv6NoJ50tEmIw45uKySyROI8JPxXG6rcjl43AtnFwkNeeuy503A8ZXhLH3qaXpmRyv1ZDQ+04UEzsPI4UZD6NC3PLYXLxknA8Z9cRj/nXPxHC8RGfcBHkbXvnYC9XE+pKzTYLDNH0jx8F0n8hi4fOnxluhBB81U5rgveScMwOJJDIZXeYBAXPxPZmAAljnxHkHPBXfPnlc743kTajRZXWxHBMRCTlIkb1Cxtwxa6joehFLr7ysepGRk8lqihoqyOHTZXtYVm6dM4RrNNF0MJgzI5jBGXSOIDWjcnkFXBGBrW2tL1vZQNwPEIuJ4mESCI3Cx2lu2zH0/FZlas4+k8H7Ns4XwnD4QtBe1tyEc3HU/wV0vA8M45nQCxzA1WNvbhn18H8n/4K5vbXCn3sK8ejgV0l/8Ajhes3EOHYODhmJe0BrmMLh1J5BfOJp5HsOVzj0C972g7X8PxfCJoImnvXFoGbpfUL56ZmyG2kFd8z6c642JnzvLbDgNNCubMW3sT0/z81pxoEGIkY3YGgSsV5ngGyus5GKuw0QkmYz7RAq9+S9dA9r4QWnQOLR50sHZXs7+uuJNY/EDC4WI3JM7/AKRytb2siw2PxOEYbYxwLSedj/3W+ys8r48ApSCi+a9QWQUwQKLUDtTi0gCsCoYE0mq0oJrZMCgg0TtIS8kWgILQPK1CNN0G23Yp0FZCWtdFa7ZVlBL5UhltQlC1FECkzXEFKCEwVGmN9hXDULKw6rS12uyBHikgOuqtdrapIQaGFM9uYeaoY/VXNdaChzNVW9lha3szBUuaQfJQc6eKrWJ7aK7EseYaLnzRkEoMZCVO5pBS0iAoiUOSCBFBQILGmiteHlogBYgrYzVIPVYHEmZjWEk6dUZmFkli6OxXFwU/dSWu2ZBKyxRJ5rnqN5X4bEOFDfzXXw2JAIJPqvPNkyOorbBPXmFysdZXs8JO2WLI74JHxmN9HUhcjBYmgHXou6yRuKgOXRwGixWlJmJFbKyKQgrHWR5MnJO2fMdNlBvDsxoKPbQVMV9VeTYo6qWKyOaXXeyzvZRW9zVS9g5qKwOtoVeWtTutzmA8lmljVFBLbTRnWwkcync0C8NdTdSqjayTXUK9si57S4+pWiNtakoOhHIMvmnOuqzMOmi0sOnktMkGpSvHmrHVuNFSXWgrkkDfCBZKIsoOyjlqgx3zVRoiebpbW+7581zmOIK1MfRykrURcaVbjqmOgACqkcWlLCMs/hcqHbaK+bW3HfkqPVcrG4XugG5iUg312VrjoqqzO0QaIDcgI2C6wObDO6rkMIiC6GFkMjSPJbjNYJfA7XUoxSAckmIFSHqljIabKo6+FdZGui1EGwsGFdS6F5wKW4zV0bgCCvnXbnhowfE24mNtR4jxbaA8178chzWHtLw4cU4BMwDNLCM7Oui2y+R3ohah5pSqGzI2q7UBRVmZC0lqKoe0QUoKIRTKAoIhAQodkAVCUCuUiP0gQdqjF+1b6qs100UFAoyYK2M+JVBWx7rGm8fq61ELQXF6oNopULNqqe1LSWpmRDFC0tqBVDZkCULQJVQVEELVZFKSoUCVWalqEpbQJVZNalpLUzKiy0cyMcD3x944iOIbyP0Hw6quTFMjsYYG/wCkdv8AAclZnrN1xcQIxcpy9G8ykjcHXS5U2NbGTrnf6rXgJzNFmOhWrnjPt1uC0M1Z8FmV0Z0XOjBGz/vBw9V3MJ3kZtr69VkYxrZC7KLO5V7Sb0Oi56dI67cfMKDsp8wFVJii05mtzO5Us7C4M8Q0XQw/d92AWglZiVznz46Y/WASeySuNveV2SwkaDTol7kuNAG1rqOezDtaBdErTDDI8+EU3qtJgjiGaU69FnnxhIysGVqvUNNO2FuRht1alZYgC4uIJd1QjidKb5dVsbCAA0DRELEzn0WisrbKcMaxtlZ5ZMx0QVSHMd1mfbitFJMqoz93rqlkYKWosoWVnk1KKxSx2qWsN0tsgoKoDLbugW+ijO6N1DktTZRMzK4KlrA8HMkOeF/5oi5rjE/KfgVsjlWA/SN31TRSEaE6hZsWO3FLYFrU14IXHilWpkutWsWNOoxwKqmk7+cRD3Gau8yq45aaSN6Ug8LfF7xNklY4roNLSACpLpGdVmz0g+RztFBrL6oeSANlZ3SgOKgxAHJBsBAaVQX2VUZyRoEoebRWkOACFsvUKgynlSgkPRU4tcyNwotsJGYWGF2eOMNPUJg89NES/TRE4dj/ABV1Vw31Kwh3PXdWZiqjbnY0alI6YGxyWXMaUB03ThFWNOeJrq1aatYgLWmZ30L9frfmswNBctR6vH+IW6Ks7qwutIVJHYl0oX6bI2FCAqivMoL6p6BQAorUiWro5AGsa4jQ3Z5L6LD2b4dLDDK/h7A57Guc129kXqvD8TwOAwDMFLDOZZ3UZ4y6xte3IXYX0nhnaTh/EcNHDjJmQ473W3pm6L05jy+TX+MJ7KcJJP8A3e0ehVD+yHCDf8ko+q7ftkZ50ocVEfrLo49rz/8AoXwyXR0DQKoZdFTJ2I4QbDWAOrYjmvSHERDXvBXqgAJy7K7M5oseYVkie1eM4r2Xw+A4fO/AQ91PJG6PvQLyg7/Ar5xj+z+LwIw7Gw55ZW5pHt8TWkurlyA1ul90xOCknwONw7X5c0BY4g6jOC0Uvgh4lxHBOdGJ3Du7Y5rtcpGlK2X+kt/16aXhEMHA2YQNfiG4eNzpJH8+dt6ABeZxnCGYeYM74xPLQ8MkG7Tsb6aFKe03ESx7XOzNcKcLoEdCqMZxiTHvZLi4hI9jAxpvZtk195WM53P1PopwOMYPoyHjqxyoPtMRuSF4A+0xD2uMHSJ7f6r1azimU1mmA+BXSXX+HMqfa3Xs207cW4GyPkVf+tIpNJIw/lTowlOJ4cR4sPlPkCFfb/4nr/8AWjDcbnw8/etleTvTtQT6K6LjMpoPmAaOrP4LDfC3H3pG/FOzC4B3u4tw9Qr7Q9a7f+kLsTjHyylmVxs8rK9f2cw/CO0z/wBWTYgxYowBuHlH2xyroRy8l89h4dg3kXii7yAC9r2E9kwvabAsgglmla4uAbq51NcaFkAf+6xdSrM2ON2k4Lxbs/jX4XERAAe7I1pyuHkSuOwExtc7cjVfpbiXC8B2m4U+DFRW0lzASPExwJaa+IXxbtP2MxfZ2dwcDJhSfo5QNCPPormwvXjJxTbVADSt2JiIY41tqNFgBFrrmudMA3ooQL2FoEgc0kj62FraC6lC36BoB01WjgXC5+O9oMDwuORsTsVJl7xwsNAaXE1z0aV0+1fCYeA8Wfw3CMxLhGKc+cauPUUNuiycecdognMTvraJHU3mtIhOipcdUS5ISiJaFoIFRTB5a7MNwu1guLgtbHM7luVwrU81jWJpvG7l7BswcLBBHkq5TmbuvMR4qWI+F5WpnFZK8YBXnvhv9PTPPP7dFk5jlyvK3xzWBRXnH44SOvIQR5ro4PEB7BR3WNYsbz5ZXbY5WgrHG+1oa8LhqPRmrgmbuqgVY0rKulA/PDXNpTG+ixN8THts+JpC4MmLlie+MySNINEWtydZt49DjJTFhXmzbtB6rlxG3Ws/fyS4eMvkc/MSRZ5bfkVfA3S1bOMy9bGJnbJGK1oshcm3o2DLG1vQAI6LyLu0eMa8gGMgGlY3tLiq1jiJ9Vr1rNeq0QXmW9qJueHZ8CnHag34sKPg5PWo9EWNKrMXQrit7UR/Wwrv7Stb2mwx3glHpS1Os3MdMtI3CFEmhukwnE4sZGZGwyMZsHPGh9FVisW92J9hwYIxLh43NFmMdB5rpO8+3G8/pYzERv4lHgGESYh2r2g6Rt6nz8l6YFsTBGwBrRyC4nZ3s+3gsD5pn97jZdZJD+AXSmsnyWdaJGkSMokDMR1XMxsjpHGytjCRHXVZJWW4rz7rcY2xWVc3CNPIkq6KI2t7GtiZbtPzXORtz2cJD3eJ2UdAtTMLhoBUcbS4fWdqrDNY6DoqXTErbJnMa4+K3HzSTPbGMrAC/wDBVulygmwABqSdlx8XxgU9uFynKLMrtvgOasxdfh3jbO5jBmnkDb6nU+gXNmx0bXVHEL5Fw1+S5hmdM8uJfZOsrved6dArGhoGl2dydyvRnwSfrnfJf6Wvnnm0dI5ovYafglELOYJPmUuelDMNOi7TMn459p8reTQEjo43HxRscepaCp3vkjZOyqKpMLDIK7toPVopZXcOyu8DxfQrY6QkeAgN5v8A4K7DQSYg01paznazrUn61O/0z4bDMjolokcD7vJdD26ZujmAV5LfBgoYgAWhx8xornYbDyNyuiFeWi5fPnrfpquYOIyfZHzVjMe+RwZkFu03Tz8IdRdhnZx9g7rFHhpbzPY4NB101K9Pis1+OO5YMuGol2YSRn3b6Lh4pr4HZmuex2uoK7GNxczoyxsZjHW9f8Fw5i8aOJPqvXHGsDpHPNFxcSbu9+qd0LnU5uw12vVB2HLjbBrvou1gMI6FpfI7U7NrZS64nHejxGHjjZGwBjWisoGgXOne5vGTKPFHLGGmuRCI6p2mnA0DXVc875W+Pke6g81KUXB0GwoDrslpEaILcwTAqoeadBYCQmBtV5qTNKCy0wNFIHUU2ZUXNNphuqQ4q5p0tACCEKFK00lIFKKqLQlITuCXKgVMNVKCGVBa3RXMdyWduisY5UaRqFW9vNFpUdqgrOhVjHa6Ksnkg06oNgOiV7bSxu2Vu4QZ6WaaGxoFtczVVkKDjTQluoBWVwpd6SEPFUuTiITG46IjKprSJCBKAKKUpzQMCnCqCcFBpjeRWq6+BxILchIvkuE0+a1wyZSCDqNlKvXbdraLJMhq1XFJ3sQPPmnygrnY6St+HxOUVZXf4bi3BzbdoV5RrgznQW7B43K5o5Bc7G5XssZAJ4mys1A3AWBsgj92gr8BjA9lZhR0KoxsJikJaLBWeK0QyuzWtXeeeq5LJi0Cx8loZLrd2orc23IlopVsftZVljclZqlc3w6BUOaSNtVeZL0CUMvmoMT4SRQ+aQRBi3lgHJZZBmJA0VGWSYNOVu/VWRZyLdoj3AGtaqF1KjVG4XZWpr7Gi5zJCdFqifRGqsZq1wI80h01KusEKtzLGi2hCQUjnVso8huirq9+aCxklOu7K0Rm/EVkY3KdVoY6tRqqjc14LaG6zyamyq2vN0N1a4XHZ3QUP8Szu0Wl7aZvqVncwnRc61FT3WKCjfCPNMWAJHkN1JWWjg+LULo4NwbTeq5cZL3WulhaNE7rcZrNjfDO8Ac1Q0gCzutfEGnvr6hYXdFUb8K+35bXXY4UuHhTruurEfCFqJYve4Zm1uVfE4A0djuqDlq+aLXahdIzx8t7V8LPCuOTsH7KQ52ehXDX03tzw/23hEeLYCXQGnUL0K+dx8NxksedmHkc3qAr05WRQlM5jmOLXAtcN2kUQkvqrKghMElqZqVFigKrzpg5A4RSgpgVFFKU6UhUC00X7QFJsni/aBEroopbtFRkw3Vse6oG6uj3WdN4/V1oWgpa4vTBQJ6IXaiKiiBKlqoKiGylqoloWoShasZFS0LQJVSiSkJUJSndWM0SUFAHOcGtaXOOgAFkrY7CQYBok4nIWuItuGjILz69FuRi3jNDDJiH5ImFx58gPU8lc6TB4HQ1i8QOQ/Zt/ismL4k/EN7uNjcNhxtGw/iea5UmNDfDELPUrcy5XbfjMc+Z3eYmS+jeQ9AuZLjHyeFnhb96zuc5zrcST5qCyukjnaJXU4S/RzfNcw7LXwx+XEV1U1Ppcu+rIjqqQdFZGdVwrrGyKPvGkcwoPA70TYR1S0diFbNES/M3Zcq3Fb53kDn6Josa+I6gqMjzOA1W5mCa8eNunmoIzjTAB9GS7zWgcSe9lhgbapfhsLAM2lhZi8yO8I0V+kXSSSSOsuUjiLiMyaCBzzstMksWFZZILlUEMDG0FY0hrbcQCueMdnfo4ObuhJjRVEhEapJb5qsa7rIMS0803ft5FVWmrOicNDRZWVuIA2KJxN7qBpXWs5dWqd0oJVTnqxVbjZ1VcmjK6pw4udaplkGerWoho9FJGh2hShwHNTOFUVyQvhAeNWdeiUvLtea3wYhrBTxmY7wkUsePgbhAJA4CNxAF8igMcvnqtbJrG65Qko2FeyWlLF67eFmDnhpW1wyledbM6N4eDsuwzGNnhB0zLnY1K1sfyVjy2NmbnyWFstGyVXJiDI+r0Czwaw+9SEwcNyFna8dUsk4HhbunFaDISaRaM31qWVjidVoYUsOrgyuacCkGuFBWWFFAApgBWpSlwVUuIjjaczwD0tWRCmXeuqszWFg9qjHvSNHxU/WUI2L3f1WkrciOgHaIF2lrCMViZDUOAnd5uGUferWYTieIPjbHCzoDZThFeLmbExrS4AnUpsJgcbjRmw+He5v2th960t4C17+8mJkfe5K6kOFmiYGMkeG9A40pzP8Abtndk+nHx3DsRw7DOmxL4WkAkR57c7yAXDHEi8/sJv7BXtjgM780gzO6nUp/YGjUNA+Cl9f6X5K8aydzv5qUf8hV7e9cPDBKf+Qr1owZCcYWlORfkryTcLjXHTCvH9YgLZhuD4mXWWRsR6br0fs9dE7MObVn0zd1wZOzM8krZGYljntNiwQulBwTEl7S8DNfLa12IoaINrpwsFLrHK1jbw3iAA8UZ/51PYOJDZjT/wA4XWBIFC0wLiK1WvVnrivwXE8jqgcTWlOCv4e3GQSuOIgkaCzlrquq1rvtH5pg2j1+KsjNqhrhLgsVM0G5JYo9dyWkuK+KduuHHhnaviUL20HS963zD/F+JK+0zucJMJhYsOXiTEGRxzUCaAryvVfEO23GHca7ScQxb6A77u2gGwA3wgA89r+K6xmvNmhm6Uqweuyt75ojyBo13KpfvpstOZsrT/ONHragETd3Fx8hQVfwRa0vNNBJVD58xDWtDR5KSNo10RFRj3gX+XJEUwBzhmJ2CvRWGitkWtrZWCS9HMbXkFY2IEZ9mhOgRt1sr1HZLiuI4JxVnEMMY++ja6hILa7MKo6gn58l52MMcQ0Cr5ru8Ngb7ProS7pfVc9Nx+ieyr3Sdl+HyvcXPkizucdySSSfmV0cZg8Pj8K/DYmJskTxRa5cXsPN3vY/ADW42mM31BK9CuLb4n207AzcKz4nBgy4N3OtY/XyXzSWAsc4EHQ0v1q+NsrHMe0OY4UWkaEL5T21/RvXe8Q4RHmY7V8IGrfTqPJdsb/qsXL40RSQSELoz4QwyFrhR6LI+NoJoLr1g2D4jPw/GwYvDPdHLC8Pa5u4I/zsvo+J7WcL7TYY4PtJhPZ5w2mY2Da/xb6Gx6L5gWC9Suw058PG8fZA/Jc93jpmdW8U7JYuO5uG4uHiOHOrXRuAdXpzPovNzQzQPySxvY4cnNIK78UkkL88T3Ru6tNLUeIzvZknbHiGfZkaCsTzc/W74e/jyJKQr0suF4XiLLsO+Bx5xu0+RWGTgWfXC4pj+jZBlK3PNmud8Oo41qGloxOAxWEJ76FwA+sNR81lXSal/HO5s/RtQlBRVEUpBRQTZa+HSlshYd9wsiaNxbK13QrnqddMXlepgecoHktTHaLlQS20EHRbY3rybj3ePX03Bysa5ZGuVzXUuNju2MdqsPFcOLE7R72jvVXskAV9h7aNEbq5vGNTrnPiEeRn2WhvxA1+9aIxoFVLbp66K5mgpXVZzni1qsZWYEqsIudlY866McdPRYn63r8eb7oEZuqIgCAxERIF1egXt+G9hzPBDiMRxCFsUgzHIM1NvfkvZmfT53k36/drxbcO69M6hge06OPzX2DBfo74UMGMRNiZcpui9mWx11FrE/g3ZX9YQ8PwcM/EMVK7L4HkMHmSCNlNWZ/WfH5Lv7y+VmORv1zXVdrgfB34t3tOKLvZ27MI98/wXr+N9mOFeN2Eb3bIvATG4kPdzq+V6fC1S58WFw9mmQxNWs2Wdjftapmc+J0cOGjEmNlBbBGPdjH2j0AXX4ZwuHhOG37yd+skp3e7+CnCsN3EBxczf5ViQHO/cb9Vnw5+a1uOZefy7/qOmIQvc91uPoErzZRIN+SUrj10RzsoSWChJsqM5CmljWxzWGylfIXmys/eJu8C5NHLis2KxcOCh73ESBreQ5u8gOax8Q41Fg7ihAmxJ2YDo31Xl5sZPisUyUS97PqXWPCzlQ6L0ePxW/dctb4343i8mKtrwY2WMkI1LvXr+CzFokdmeADdhg2b/FJHEGOLrL3u9553KtsDkvVMyfjlb0bI1O6OfqdUup5Ic1plZmsKWOSrOg1NKB4+rqgt1JA2JVbnh4e1rqiZo5x+ueg8vxSSPcbiByj+ceNwOgrmrcJA6d7MrAxg90ch51+CzrUkaktaMFhTO/M5uQfZB0b/AI/gu5G1sbA1ooBUxRtjjDWigFZa8Hk8l1Xpzni3NyTAqgHVMHrk2vDyDYNK2WSTEYcxtlyP5GlmBsJga5rpjdzfpm5leV4i7F4XEmOYZT56grnTYh0oAeRp0XusVhYOI4cwTgfuP5tK8yzhM+Hx7sPLA5+UZra0nMOq+h4vN7PPvELw+Hu4M5b4ncz0WulobhnVbmlo5KGEhdbrrjxnpXeBkVFozEak8lMhBVOJEjoXA8xW24tZ61HyZQqUpR6LKogN0fNQeiIItNsElph6oCmaa80qI6KiwOtMHJAFLVVaHeatYbCzDyVjXEFBsbRCh0Kqa9WiigU0Urmpy3XyQIKClNtzUcENlAQ7VMCbSAAot3VGiN3Iq1yzt62rQbGqIRyVO7yVdoqyM1sr2O81lB1VzHE6ILjqkcNUw9VCOaBBrssmNw+dhcBqAth0OiDm2iPOPGtFVkLfjoCyTOG+E/isLgoFU5qIKAghNaRG1RYCrGk7hUgpw4aKDp4PEU8N5bLpZ+QXBjeGkE8ui60MmeIUdQpY1KvLeZVsbwFQ14PqmFXquddJXYweMcx7QCvVRAYzCFumYDReIw5DHWF6HhmNbG9pcaWK10zmua4hwqkzJC3bZaeJsDwJ4/dK5Ze/a6WVdNj7q3rR340AOi5MbjQsrR3oDdtVOK6AlATskbVkrltlrcqd+RZ3U4rq5w/QFR0I3tc+GckrT31BOBZbJygLMW0VpzByR2h2QVihsr4yLWV76OyLJCVYjrRkEaokCvJY4pDdFbG+IXyW4ypdCHaqrLW626EUqZWgKjPrSdhoUEhBrVNHvVoNEYFXVFOXFI0gc0d0Qr91U4EAlaS0VruqXlo3WNNRmN1Z0VJbmOqtldmO2ir15LDRmuDdAteGkpw5BYhHrmV0JIctxmtfErAjPULm5XOcupjadh2O5ArnF3iVF8Xg0C6ERXOj8ytsQsWTQSVK3AgDVDOOSp7zQlZZMVlObZb6SLOJ8TZhsK6E5XZ9Kq15yPFOFZDQ6BU8SxJxMpc3YGgssb3OOlrnb9vVjEkaO0XD2Y/hPtzGtGIg95wFFzeh9F4fNoCvpGEa6TCyxOqnghfN8bC/CY2bDu3Y6rXXDz+XPClyUuSZilJK7cebq3MUzDqqL807HG6TiytbSrAqWdFcFmtwUCigTYRSlNF+0CQ2mhP0rR5qs10gUbSWjajNEHVXRnVUDdXRnUrGm8fq1RBRcXqiEoKKXoqgbKWgUdkQULQJQJViDaFoWha1GbTWlJ1U1K2cO4VjeKzGPBwGTL77zoxnq7l+K1IzaxE16LfheEzTQ+1Yl7cJg9++l+t/VG5WmWfhPAyWw5OKcQbu8/sIj5faP+dFwuI8SxPEJfaMdiC8jYHRrfQLpMuetujLxWDCgxcJjcyxTsVLrI70HILhYnENa8ue4vkOps2T6rLLjXHwxaDqspJJsmyukjlb1ZLM+Xc6dFWFFFphFYzZVXqrGnRUAnVW4R2TFNKpJ1TxnLI0lZ0semYbaE7TTlTAbjafJWgrhXWN0DwyQOcLC6Dpo60GpXKYbAWuEd5K1uq5VuNkc0UWtDMjJippRlboj7Jmdd6ea2RYaJgFkErIwx4OSUgvdut8eCjiAJ2CudPHE2mgWscszpOasqGxOLZE3LH9y42JmkkN2GnzC6HsznnMVQ7DOc/Rw32Wojl53N23Sl5OpXVl4e6UXQa7yWJ/DcS0+5fxW5YyzF6jZCNiVJIJI7zMcPgqiCtDSJndVa2YrALBVjXkKcHQbKOZUfLYoLEH2nsqcXq8SZQT0XKfO50rnA81pxMmWEi9TosAobrUh1oE7q1RM7ifCLVG++ya8w02V4nWtuJcIdWkkHQDmVzOPY6SWLD4VxOazI/XbkB+Kv7/ANlZmcbG4BXDxEpnnfK425xtWRLXQ4ZjxmbBMfRxXWJN2Nl5IEg2N118FxRuURzmq2clySuyyUbHZXwzFjrB0WDMHDM0gjqEvfEHcLHq113e/wAzd0O/YwanVcJ2NawayNH/ADKh3FYh/OX6C09F9noHY5xNNFIxSEm915k8XYD4WPP3LXgHTcUzD2mPDsbuS7VPRPZ6N2MhgbcsrGDzKbDcROMdlwUEs/79ZWj4lcOSbgvDPEWvx03V58NrnYztNj8W3u2OEEPJkeinovs9zFiYWTCHEYphnouMMHiIA81tEuEO8WJ+f+K8Z2Iw/eYzF4l2pZGGAnqT/gvaZVw3fW8d856XvOHj3oMQfUOKLZuEXrhyD5wlNlULDS5/JW/ji1mK4W3YtZ/9OlezG8OI0xDB8Fz8hTd2DuB8lfep8cdMYvh/+1xfNWtxGCO2KiPxXFOHYd42n4I+xxV+yZ8lfc9I77JMOfdniP8AzBXNdFyljP8AzBeXdgYb/Yt+Sn6vhvSIg+RK109HrGhp2e0/EIltdF5QYJgGneD0eURhGgaPlv8ArFXp6V6rI77JUyO6FeX7mSqGImH/ADJhBP8AVxkoPmielenDCeRVjYyOS8sGY1v/AJuT5lO1/EC4huLksfvFaiXNesY116BboQ4LxmGh45i35IJ5Hu6NcbWqThfahg/nr6Oe4LpGLl7HRosuA9Sh7TC27kB9F4Z2F7UMs9251f7wqmSTtTEaOGdtej/8Fr7Z9X0A4yOvC0lI7Fu+qyvVfOZOJ9oYh44sS2hej1lfx3jY/m8ST+9IE7T1fQcfI+fCTRmZ0JewtbKx2VzDWhB5EL89TNnw7pMLOwse19uBGoNV8l9Cj45xPvQMTDL1onMFz+LcOGKxxnmgAzMGvUdUnk5+nx2vDXeyc6NC9BNwbDSGwCw+RWN/AZBqycHycFuebLF8GnMa2m53DfYKOlcRQ0HQaBbn8JxoofRkV9pUO4bjQf2BPoQtzyZv9s3x6n9M4Gxv4J5Aaaa0qkxweKbvA8fBMI8Q1tGJ9dMpV9oz61UHCqr4rQxw7kt52qRHLf7N4/5SrGRSk/s3/wBkq9h61fh2FzgOZIAX1bsp2Dx/EOEjG54YWyu8IkBJIHMVy3Xzvg+EkdjYO/Y5sWdtnmBa/UeBMDsDAcM0NgLBkaNgOi56rUnFXCeGx8J4bDg4iXCMauP1idSVtUUXNpFECa9OaVkrJWNdG4Oa4WCDoUHg+2n6PoeLMfjeGsbHiwLdENBJ6dCvh+PwU2CnfFNG5j2miHCiCv1cvJ9ruxOD7RwOljDYcc0eGStHeTl0zvjNj82uaSV1sKGHBMDc1geK+vNHjfCcXwXGSYTFQOikZyPPzHl5qrhhLo5GEGwbWt3sXH1VnNHkid0OS8terJCElUVYUhUaO2d7Wlp8TTuCuXxHAsAM8Aoc2reQoAHW12ztFvGuVz3mWPNHVRW4qLuZ3M2oqlevN7Hi1OVOSKiIC0hSgdkSgFmrHSwM3gDbGi6sT152B+SULswSggHdefyZerx6dNr1aH6LGx+iua5eex6pWoOtaInHrosbSrmOpYaPI36XMBumagToiFmqsB0VeIdlwk56RO/Apxsr8LgDxOcYFrqdOCy+mi1j9Z3+PDuJArTfRd3sz2km4JiBFK57sBJo9t3kvmPLyXp5/wBGTo2aY4nTS2X+C5cvYPEM0GLb65F7JeT7fP3n2e543iJOJwwzyYvETRThpjMBGVwOwrYLq8B4PheAYXFYnEOkM8jC0tB8TG2AWgjYkkC/JeK7NYbiXZ6RsEs0eLwAdmETrBYb5eXUL0nEuL4VzxCcZTn08s1suI5/euHlxdT/APnftM3yZnL+MXEJ3STZAGtjacwa3ka2+A/FcXHu7+J0GgNtIF70dVuxM+XM8CzyC4UzzLme3xnm26pejHj9cTKSvWsxQkbmB3VrZQvI4fjMsJylokaNNTTlvb2jwrazwTN8wAfzXn34dO2dx6IvFIDVcF/anhraBGJvoISld2twzWnusFipPUNaPvK5/Fv/ABr3jvSBYprBtq87iO1uMf8AssLh4R1keXEfDRcjFcdx2JaA7GSUaGSBmXX13+9anh1f1L5JHrMTj8Pg2ZsRM1nlepXCx3aKWSLLhmiFjh+0eaJ9AuGRKHEtw/i27yXf+KvgwjHyd5I4vO5c78gumfBmfbF8lpoWyykua50cZ0Lj7z1sijbG3K1uUdERqfJPYC7MdEUofRIT0Qz6KB7Qc47NS5/JAvobIAWk6uOiWWUQxjIPpHnKy9r6n0SlxkNEgNG6MRcblBov0jBGzRz+O/yUt4sh8PC98giaQ8A+JwPvn/OpXocLAIYwCbdzKycPwzY4WnqOn3rqNbovF5vJ16MZ4FJCSrSKVT/Jed1LnU7w2qzuhmVRrjfau3WBj6K1Ry2QCirQdaXa4BxBmC4iySVjXNLSwkjka/guG8WfvVsTl18e+ManY+n4jgHCeIM7z2djcwsPj0v5Lg43sLduwkzXD7Mgo/MKzsxxwMj9jxBOnuHy6L2AIc0OBsHZe3Oux57HyjG9mcZhXfSwPaL3AsfMLhYyJ0JcCBpuF9uxh/kcoAslpC+T8b4WBM54bztbSPz9eqloBTRGTV1UUUUBpA6ItTGqRSgndONUiIVRbdIXe6UFElFNtsma4hICpzQaGuVzHDqsjSb3VzXEbhBpBtApGvVgIQJVpcqsLUjgd1UKogUQiiHUrWFUuGijTXVBpsqtydhttoPagrBVjXUq9imGvNBpa6096LM3fdXAoCRYSiwnCBFaoKcTAJYXDnuFwHsLSbFEL0gXL4jhg09434hRHKIKU2rXKtQBFBFUG0WnVKiEFzXBb8HNlcG8lzQaV0TgN90V2Jfo3BwvKU7XgtBCrgImiyE3QVBuGQtdyKxY1K6EcxOi6GEc7ONVyo3VR3W2GY6EArnW49lg3CfDd05YpoTHI5tVSz8KnPe+I+i7uKw4ljbID6rm24pcGbDVVued1ofAQSVllOT1RVjX1qUbt2+ioY7eyoXkmgLUG9srIxtddFcJC8XVBYom+G3FXscQNCnBqaSRooQaSxurUoudmOhVFD3Nb6qrvXA2NkJyC6h81jc52bKToqOjFiCXgXouxhpAWgBecgLWkXquthpgCCqldQto2q3NRbIHjfVNy1VZZTFRVbmlp0K0uJJKpJ8Sio0kbq1r+iqzXorRQaEB33VEu4VzdSg4LNWM5be6RwA9FYd7SPrmsKrLy4gAUE7LBoBI3fRODRBpaiVvlH8iLei5riGLpsF4V4JvRciR1kBaosa8l2g0W6N5yi1hYQ0BaY3WoNgf9GVgxRGR3mFrDtNVnxDe8IHJWrHlYXkucHEnUhaWx1qFl0jxUjeQcVrbMMwBO4XHr1ZbMNK+Jw5g7hec7aYDusdDjmD6OduVxH2gu+xwvRLxiH27gM0R1czxDypbxtjy47HzyglNFTUlTRe3N7HztfRcvRPGDmSlwtPFq5WkaWaK0KpqsFrnXaGUpDVRFBykWso9UCjF+0CrNdAKKIIwcHVWx7lUA6q6LdY03j9XIWgSoFxeqIooUCqIShalpVWRJQJQQuhZWpGbRKeKGSeZkMET5ZXmmsjbZJXawPZqaTC+38Vnbwvho176dtPeOjG7k/5FpMR2qh4fA/B9mMMcHG7R+OlAOIlHl9kf50XSZctaaH8F4fwFgl7R4nNORbOHYZ1yO/rn6o+I9eS5PFO0mL4nD7JExmB4cNG4SDQV+8frfh5LiySgPdLK9zpHm3Ocbc49SeaRkuZ3ktyOdvST4tsPhaMzunJc+SV8rre4laMcypA4LItxiipaCirIopbRCoNIg0EqNqogKYGiCgNUdFirHewMmbDtWvmubw11xZfNdBcq6RpYfCmZiJIZC5hAVUR0VjavUWsWNRpix0hIzFa24wkaFcu+iePMDus+q9daN+c6nUq7I7cArDDIQRa60MokAoKCkTPoh0ZArdK1wDgcvmr8RoyuqzMhcXEMDbre0RpEzKrUIGQclQ7DyMPidfohIS1lVqgkkjedLHLDDL9UfBW90+QphhywarUqOPPhjG4kahZ6pd/2fOCCFS7hTHaglvktTUOOONFY142KvmwEkZ8PiCo7h/MEK9RmxZLnCtgsoBJoLfLE0UCTar7kDVaiVlYSH+LVa25SlkEbWjNpeytw742gFwbXMOFoKsVwtuNZmgmIkA912xXnJopIJTHK0tcNwV7WGWF7rjiFdapU4zG4IEsOFixErRsQCArNHOvG1amVekDziNRwfDBnRrNVz8bHgw130MmHlGoaQaPzWvZPVzA5zRQe4DyKgJGziPiuxxDs3jsBhDiyGS4UAHvYzYFrjlXqXoADoihaK1EREWNiR6FBRVDanckoikiKliyvU9msU/BYOV0e736/ILsjjeJB1axeT4bj4YITHIcut2t44hhXbTNXh8mLa9vj1OPQDj8w3iaUw7Qv2MIr1XnxjcO7adnzR9oicdJWn4rn8br7R6JvaBleKA/AqxvaGD60Ll5sSM5Pb80wcOo+avodj07eP4PnHItMfH+G/WbJfovIh2u4RtOH09xHx/hB94vAy17vNXt43wZ/89lO95ea8Aoa6LUtTkfRP1pweWv5WwHnYKntPC3uDm4uLfUbWvnWiNK9Xj6MWcPeSWYqOuXiQOGgprmYiMkjXxDRfO7PIkJhI8bPd806cfRvZ2OLQ2Rpsjmn9jBnzB1NDtwvnIxM7dpnj/mTtx+LZ7uIkH/MrNJY+xcDifhseZBobBocyveh1gHqF+aYeO8UgdcePmaf6y6EfbftJHQHFZaGwyt/guk3HHXitfoRxadMoPwS9xE7Uws/shfBo/0hdpIyP5cHV9pgW2L9KXaNm78M8fvRf4rXvGPh0+w4rA4R1F0LK20G65GI4ZAGSXAwuFUC3cL50f0qcceKfFhT6Rkfmof0ocSdlz4WE5RW51Vm8nxbetxPA8I2IPGHZldrmrnWy8rxjBlngLfAG+Ghq07Efeq3fpHme8l2AZlN20P/AMFixPbFmLdcmFyjKQQ3n5+SxrWa6ZxqfrlSQFh1pVmPVaZOLYSWxkc0HfRUnFYV386fi1eXX69EIYxSHdApxLhztO1OHQnaZnzWO1r6UOhKHdEBahkdtJH/AGk3d3rmaf8AmCvtTkYxAeiZsNa0tfdu6Wm7p1e6Vfes8imFmV3mvrvY7jkQ4JFDiZDma7K3nS+VxwvLhoQvV9nsM/vW6+G9Ra7+PTj5MvrQPNFJE3JCxvNrQE67PMiUgXfMJlEFYNjNr8QpQIJGxToKs8cDtR2awHaXAHD4pobKAe7mA1YV8N4r2bx3ZrjBw+KYTFJYjmaPC/n8/L8l+iMQaNUuNxTBYXiuCdh8TG17NSARsVv+iPz7ICHn1S8l6jtT2TxPAy7Exgy4IurONS3+t/FeXIpcNR6cFKUp0pXN1KQkunJyqnuDAXG6HNajNc/i8VOZKBuNVy118XiW4qARRscXb7LnSYWaJmd8bg3qQvV479PH5J9qgVqweCxHEJxDhoy95FnoPUrKAvW9g8RCzH4rCPcGSThjonk0A5ubT+8rvVk+kxmW/ayHsTG0BuKxpMv1mxN0b5WVxuM8Ck4UWva4yQuNB3Q9CvoQw0mGnLJG5SfvCx8UwjcbgJ8OdS5py+R5Lzzy667/ABT+ny8kh66ODnzaLBIwteQdwngcWPsLt3scp/413mP0Whj1zoZL5rWx64aj0402tcr2uWFrlexy42O8rY11pmHkqGOVgfqNVixpeCup2fz/AK0JY6nCN1HoSKXGzgDdd3svHhcRNiI34tkOKdQga40H72B57bLeGN13IuLcUwL8uIAmjHOlvi4jw7iDQHvOHmPJ23zWCZmIwj8k7SL2vUH0WWaLD4hurMp50vTPJz9ebXjl/HVxMMuDcc7Wvj5PBtcrGOw8phnEY7xthrvLZURfrDB/6tM50YN5Dq35fwS8Q4hLje6dJE2Esb3Ya3mbJv7/APFds3N/HDU1GJz3TSPcTo35JBEHDb4pwWsZlbtuq5XPd4Izl01PQLbDHKzCySOjzMc9uh11BVQ4dE7+fkbryf8AxWstijYI4mgDma1PqkDI2gksbfopRmk4c1o8E07/APmH8FkkwwBomZ39Z/8ABdUyBoq1U5zDdrLTmNhGYNZAwDmTqUZZMsgja5o7kAkAfWOw+X4rRNO2Nhc3QALDbi3dpddgj7XL/Pkoq9gL35DRr3jytX6bAJGtEbco+ag3WRYTWyl9SkJ1QJ0RFmZLYspM1IEoolyUFzvRITbqHNaWMaBTkRnlDC4ROJAIzPrp0+KvjOaaIf0l8q8P+O6oZc76DmjvnW5ta5R/h+K6Dm5Xxyba8uQ6Lj5NfTpifbrxFoqltjOi40c4HOl0sNiGP0B1Xg09MaHKogk7LSACFVIKWGmWQUqb1WmRpLTSyUdSPvW59hi6lohkAFkgALlYnieGiYWX3j+jOXxXJmxs2JGS8jPsjn6rcxaPV/rPCPf3LJc7/wB3UBR/FcLhdJJbPRupXlIYW8yVoGEYTYNDorMSLx6nC9p8GyUECTT61VS+ldlO0mF4zG+KOTxRgEg6anp8l8RZhRtZC7HZ+dnCeNYXFzNe+CN4eQw62Nq+NLviyfTlvD704BzSDsRS8ZxvBGPOHBer4dxDD8UwMeLwr80Ug0PMdQVze1FN4XnoXnAs+hXolefn2/HaBCNqHVEAWmUARyqiBQnWkVMtoBSIUKgKBkd0EaCCHyS2QnKGhQRrh1VgfSpockRSDU0gjdWgrI3Q2rWvRGkORsFUjVMqoubexS7JrpTQoiAoFvNT0Rsop43EK7cLON1awlAr26qvULS7VUubqgLXK1qoboVe08kDhMlAKI1OqohbarnhEsJYeeytKCg83PGY5HNPIqkrq8UgotkaN9CuUdFAOSCJQUQQjslCIQME7d0gTAoN+Hm7sit1sxIE0QlG4Gq5Mb6IXRwcv1Cd0XoRTEHKfgt8MpC5k7DHI6gQL0V2Gm2srnqNyu/hMWWSA0vWcOxLsSyjWVeNgc3KHLu8MxZY8a0FzsdI6mJZQcCFyZIyXE1ovQzNE8IeN+q50sFC7WGnKLSdGj4p448g1NrQ6Poq3XmqkC1ZtXMcdANFXQa3bVOxw2CDXGNANyru7ppNpInNodVa/wDZkk6LSOdiTpQCwEEla8RJ4t1lLrKBQHXpot+Gc4c7WMC1oYco3RXXw8riavRdE1kXDw8hJXXiIcwC9lYzQkvkFlc0hy3EhwpZpGEHVBWDqrRsqQKOgV7W6a6IGaOiDjWnNPoxtDdK660+azVUk1fVUP1C0BmtnVK5larKs7Wm/JWgWqy4ufQ2CuFWAFYjXALa4dRS5YZle69108OaWJzQHuJPNaFJKtiecwCqeNbHyVsWlGlFa3PFC1U9wKhNpXbqUjz3FIO6xecbPWdrbAIJXV4vhzNhC5vvR+IUuRA/NSxXoxWyKShRu10cIRJmicwFrgQbWKILZBo8G1mXldLOx884rg34DimIw72loa4lvosRC9v2z4X3+Fj4jCzM6PwygdORXidxovb49dj53lzylV0Q5qo2roQulrnmfbTGLWhsaETaCvAXG16cwgjSuj1VyBU6vIzujKSMESBaXVSrAGcELUrGo08lLQG2qi040w3Vse5VIV0axp0x+rEUpKlrk9KEoKIWqiKKyGKXEzNhgifLK7RrGCyV2jw7hnAwJOOy+0Ymrbw7DOs/87uQ/wA6rczWNakYOF8E4hxqYx4GEOa39pM85Y4x1LvyFldN2P4D2ZNYER8a4sNDiJB/J4Xfuj6xHl81x+L9pMdxaEYU93hcA0UzB4cZY6/e+18dPJcR0rWU29egXWZcLvrocU4pjeL4s4viOJfPIBQLtGsHRo2A/wA6rlS4oCxGL81TiJHudROnQKlbczlxcbJJVsRpwVAVjDqirca3NEHdFzrK67h3kBC5JFGlYlBFBGlphFApVogICpStijYffJ+Cu9lDtWSNrzTq8ZuSgrqtIwUp90sPxUOCmH1QfQrNWR2G4qF8GFhjc10kbLke1tCz9XzrqrrXIweHlilJe2hWuq6wOi51qLYzqmc6ikjOqabRt9FhpbFq7VaCMo0WSF2aiF0GsL27UVBUHusLdhXkEU7dY3ROadRomjlyCq15KUdWStC5wNq2KgCQQAufFmfTrNnotTcMJWHM9wN72orZlzDdUnCuc+3bKtsM0J8EljzWlj3OHi3WegNjDRQCVzRa0ZUjm6p0VBg5KFuisOiGXRBl7vUpJYxkOgWzKqMRpG70WpUeYmmY/FyNG7TWyz4vFR4WLM7Vx91vVLiXMwplxD3XmOg6lcCed88pkebvbyXfMYrY2aXE3Ida+5QYglwaOvVZcPP3Vjkd0+Zpdmb1W+J1di8XK53ch5EbRqBzKXDSNBDWjUnUqrFPY+QObuR4vVNgWGSags6az916TB4h7cpDiu7hX4fHDuMZBHKx2mo/Nefjb3baWrCTmOYeIi1x79vT6/TZi+B43hjjgsLK+XheK0a1ztIzvlPley+fvYWSOad2mivtXD8RHiIPZpiDnGgPNfOO1vZ5/B8aZomudhJTbXb5T0K7ZcNx5pEFQoLpHEVEEVREUFBaqIoopaKlLThGB0tclmWzAtLpaA1Was6290KR7oK/u3dFMh6FY+m+1RkI5n5qAPGz3fNW5T0UypyHarzyjaR3zR72cbSFPlQIU5F9tf6U4mdovPt5Kn9aTg8vkrJWF8ZHVc8scHZSNVfTJ8mnUjx8zxYDa9FZ7dLzY1ZcPGWxjMKV9KemV+TSz253OIfAo+3dYyPiqcqmVT0yvy6XjGsrVrgmGNj5h3yWbIplCnxxfl02DGw9T8kwxcJPv/csOQI5AnxxZ5q3jEw/bCnfxn+cb81gyBAxhT4ovzV0hI0/Xb80bB5rl92FO7U+JfmdRNyXJyOGzj80wzj67vmp8S/M6dqFc3PMP5x3zR7yYbSFT4qvzR0B0TWRsVzhPP8AaHyTDEzj7J+CnxVfmy6Ie4fWPzVglkG0j/muUMXMN2tKYY2XnGPmnxVfly6wxU4/nn/NXRcSxkLg6PEyNI2LXUVxfbnDeL5FMMf1jPzSYsPkzXqYu1nHotW8WxXxkJ/Fa2du+0jf/wCrSn1a0/kvHDHs5temGOi5hw+C1/5J3D27f0h9pGXePDvWJv8ABao/0odoWaOdhX/1odfuIXgBjoT9Y/JH2yG/2gTujmH0Vv6VuNj3oME7/kcP/wAlcz9LfEW6ScPw7/R5C+bDExHaRvzQM0fJ7T8U9qemK+lu/SzPJWfhjGnq2Y//AMqUfpPicbdw5zdeUgPryXzYSNPMfNS/NPfR8eH0d/6QsFiI5I5sG8xyWCwkEEHdeF4oMGcUZcCCyGQk92f5vXb0WKx1Qc661WLu1ZiT8AoKEqLLRSq6Bd4hatKqJ8S3lz20NoDQAeizcQaX4N457q9psISNzROb1C7Zrz2PKjQ6rVgJAzGxnQBxyk3W6zyNyvI6FBjqc0jcFdLOxifVfRcD2ixGHhEOMj9qhGzifG34811YnYTiJ7zBYlpO5ifo5q8fE8SRBw+sLSm2uDmktcNiDRC89k69Ofxm47wPF4Pik7nYd4ic4ua8jQ3ruuE5hDi0ghe4w/H+IYduR0gnj5tlF/eknPBOJ/61gnYaTXxwn/P4LefJJ9M68dv28rhn21o6LoMK2f6MBz8+Ax8MrD9R+jlTJgsThHZZ4nN86sfNZ1qVcZsM0q1pVDSnDlzrvK1B6cP0WQORzrHq31odMAKKxDijGzOikH0d0DVoTyFsT3XsNFyHXdrtjLhvb6RwnthPBGyHGg4/Ank7WRo6g8/jr5hekihwfFYHYng+JbOwavhcaezyIOo+PwJXxaLESQuBY74Fdnh/FnRTMmgmkw2KYPC9jqPpf5LpyVx9n0tvfF7cNEwslJDTm0rqSuPxPEsm4i4xj6OMUDtmNVZ/FPhe1uJ4jgp4MTh4/amsAbimHL4ToQR1q9vkudG0gFxrxG10xmRz1ep3hJVbsTl8BY8FxsmkztCSq83jJpdKxEE0JNZx010KR0gkdTToEXZXHUBQgAWFi1VUjis7ibVrwTqqnPaxpLuSjSmU5iBqAOgtFgyVzoV8earEpOo67ef+fwVjTpqoLG2dVHO1QDjW+iRxUDZrQLkiIQTMpq40EMuY6K1pbHuUBDBE2z7yrfPUUjuYYa+SD5MxWeV57qWjXgKDZw8D2xraAyw1rz2/gulOwGIitdwuPw5zTxGItsl8bhqfj+S9A5mYLy+X9dsOYZDl3Uw87mTtomrTYmAxvJHulYXFzXClxdXscNiMzQCtEjbbmC4vD5c7WutXY7jrMG3uoh3k33Bcrn7bi7F42DBMuV1u5MGpK8ziMRNinuJc4MJ0ZegVMkrppXSPNucbKdi65zxrioQuvZWNipaWgUjQWvZZCMFK9pSZUwCza1xpYVpjeOaxMKva5JeFnX2Psjj8KzsjhjERcQLJG3rnuyuV2h4i/Ex5C45d6teM4Fxd/DsQY3PrDzUHjoeRXYx0pdubte3Fljx6xZX525qc0CgLVcThGylGu6alQTqiEtIoJagUKA3QODalaoc7TZt0RFD5KKeiAWbQUKGqKINbJ2u6pBums9EF7XkaK1r70Kytcma+ig2XaUgqtrwedKwaqgWQjahbqlQMHEFXMcCFnopmmqQaw1BwHohHJsrHNB1CCgtoot0KJFGkAKQWtKegSqmpwqHFKUlBFphuoKZ42yRlrhf5Lz00Zimcw8ivTOA1XI4nDTg8D1UHKdugmItLSiJaISlEFUMjeqW0RsoLGlWxyODwRyKzgqwEhUdmSsRACKtc8ksd5ha8M+8Ntss8xDrKxW462Anzx0V2sLI1jga1Xj8FiDDOATQK9NDJVHkudjcew4diA+PITafEwkXpoVxsBisrgAK6r0Af3sG9lc7G45To91Q7Ra52vDqCxTgMFuOpWVIQXHUpgGsGmpVYJOpRLlRrw79dtVtePo6WLDaHxGlrkf8AREjotI5c8bS8+SocByV0pNkqg6hAhfWgRaCTaXwg2US+zpoorXDKWuoldeCYBopcGMkGyt8E+wA0ViV2mmxoUCM1gqqBwA1KuLr2VZUOGQ7qB3mi9t+qrykGyorQPFR5JiQNFSHkCkLJRVjnDZUPfqQExSmt1ngSvDoizw7qBwcaCYNv0VF8Btx0WWc1M4ea1xEA7LDijWJdqqFzC9kzTqqrBTxjW+ayrS2+qD6ASB2tKP8AFzUUjhna4HYheUt2Fx74HVV+H0Xq3barznForxjXN95LOt4vG6B115rYzdc3Ckig7Q8wug09CuWvp3lbYix7XRStDmPFOBG4Xz/tBwGXg2LJALsJIbif08j5r3AeQbWu4cbh34TFMD4niiHBa8fk5WPJ4/aPkZ81owzRdgrv8S7D8Qwz3vwYGIgu2gHxAfmuHHBJDK6ORj45G+8x4ohez3ljx+lla2aKwFVtVgXOu0MlJKKBKKUpR7wTFINXLUc9L7UQUW440wOqtjdqqRur4hqVjTeDqI7Ba8Fw3E40GRgEUDfenlNMb8efwWJOu/tIx3W66MXBzHEMTxOduBwvLOLkf5Nbui7inD+FDLwyIYrFbHFzDwt/qtXGxWKnxk5nxMz5pT9Z528h0C6Zy46338daftD3EDsLwWE4GAinTHWaT1dy+C4TiGkucdSbJJsk/mqn4gDRup69Fnc4uNuNldHP9WSTE+7YCrA8QRAsItHiSHExMRaGvo0QsxX0HhfCRx7sRJGyJpxMD3CNzW0bGtE+drwMsZje5rgQQaojZb4xar2VjFXSZrgCodboDbSCubM3LI4ea2RyUVRi2HNm5FXiWsyGqIGqYBVCpmiypXVdTh3CZsVGZS2mcvNOjn7IXr5rsS8Fms5WrG/hmKbdMv4KdiszHubsSE/tDx9coOwmKbvGVU6GYDWN3yTsGuHFPMgDjouvGbaF51jXteCWu3XfgdcYKxpqNDTqrJRmiNdFSN1eKLaWGmXDTFjwOS9BBIJWgheYd4Xn1XRwGJykNLqWarvGHON1n9myyakZVsw8jZGjUFXlsThTwKWOjI2SLNV0B5rXhnwvFCQX0WR8cQecoFb6lH2dzy0scwVzAQdUNbXvWj3bRra52d0Ap02YoCaSRwa12nVZ4rolw6pSQeazhpJ95WBp6oLKFIEhA2giDmWPGk+zvrotYWfFgdyfNaiPHcew7W4WN5dWvu9VwCGAUSuhxrHtxuNcGG4Y/C3ofNcwizovTlilLRehQzFp0VjYxzJSlh5LfWRJDhdarrcHi8Dn1qToscPDMU4ZiwNb+8dV28DCIYsg33K5b1HfxYve1Y45d0WEOuiqsU6iNVkixOXEhp0HmuT08dmDF4nCyNfFIbbsHahbz2oix+ElwnEYLY4U4hcsmhYXNld9K87arctc9ZjPjuDSMxBOBvEwONtLRq3yKVnZ/ibwD7KR/WcB+augx02GmzRvIbeovQrvQcTE8eZu/Nb97HL444TezHEDWYwt9X3+AVo7KYjQuxULfQErsvxruqokxjuqnyU+KOcey+QW7HN+DP8AFUycDhj/APNk+jP8VvkxJI3WOWUuuyr71PSMbuHQt2nefgEpwUIP7R/yCtcSkcte1Z9YT2WAfWf8wruHNa3FuDdgFQSUYpXQPzs32V6nHdClWuV+s5h9VnyTDiknONpWbKOnSGUdFz/1p1i+9EcVZzjd8FOUb8o6IZB0WQcUhJ914TfrLDkbuHwTlGjI3oh3LOmqqGPw39JXwTDGYY7StT7D903op3QUGJgO0rPmmEsZ2e35q/YTuQp3SszNOxBRGqCkQ+ancnqtTIZHODWsJJ8lJIZITUkbmHzCfYy90VO6Kv8ACDRc0eppMADs9n9pPsZu7KhjPRa+76vYPirWYaN+ntDL9Cryp1z+7PRDIRyXRlwpj1zsI+KouJp8TiD5BOU7GUsPRDKtoja6qe0Dq40Aq3yYWM0/FRg+VlPs6z5UKWtow8n7PExu+BCJgI1oEdRqislIUtJYOindt6KdGYBTKtPdtQ7oJ04ooFDKr+6ChiCvRRSlK4xaKd15p0U5QoWhXd2UDGaTooygclTiHd1GSBr+C2d2aVU0BkZlpX6PtyjK+/ed81ugc57Rbj81n9hmzAVp1WxsBhgO5oFS8WWt8TR3AJ36qDRJgxL7GDICCSavonvVcNu+KKKW0bXJ1AqtwVpVbtlvNZ1DsNhNaqjKstdY89edxrO7xTxytZtjoV0OLMy4jNyIXNXafjlf16ThsmbDNHTRaHbrm8GltjmXsum8UuG/16PHShQhAJq0XF3KNDY0PVa4eJYiMZHO7xnR+qzIKDU+CHEtLoBkf9nqsDgWuLXCiFfG9zH5mmihjDnaJRvs6lYVU0q0MJWVkoBpaWTsqswtbk6xdKsaCImt5OOq5jmrp4xjjlcR4a0Kwvau2Y47rNVaoVZVpah3ZW45vQdmJ3fywOdYDY2jrrm/gV6IkVouL2bgDeHl5u5Ji7TTRooeupK67zRrZdGKR7hoAqy03urAAi4CkopPhVbn0jITqVQXBYqnL7FBY5zrlAFbklXF+UGysbpHFxdnBB5VyUUzW+MeECunVW3oqmXlBJ31TEqBhahKF0EpQHNeyIBukGgDVEy5LpEMSIxexWd8mYnVVyyknXdUlx3VGnPQVZlabaRuKVBkdSqc9OI0YObu8Rh3kU1rgCRz1or1ffBui8Sx4sgk0eS9JhJjiMK1wPiApwPVefy567YroyOY9ptc2eMA6apnSOaSNVWJM+m68/q7tPDzI7PCx1WNCFnxHD5Y3+9ZOxPNBkr4ZA9hohdFvE8PLFkxLCD1AtZvY1K4LmuY7K4EFWMcFvxL4ZYXNY4PP1cworlB1GitTtblb2uVjSsTZaVzZEsajUEwCqY7RWB4pZrcWAJ2qsFMCoq9pXawGND4xBKdRow/kuCHK5jqNhbx5PVz1iV8l3UpEBTZe185AEwKVQboizQoIeiBsKgkaojzSgp+SioodEdlAQqIEa5qUFDogChI6I6FCuqAKa9USooCPNMNEoPVNuFQQVY2QhUkUmBpBrDw4IkArMCrWvVFmyGiYa81K6BQFho0r2PNLN8E7HFUaHCxary0rGusaonZAg23TjZV7KwbIJWqIOqnJQaoGOoVGJg76FzefJaKpB2yDy0rSx7gRsdVWT0XS4pAWvEoBp2/quZqoAipaBKiColtMqGCcEqsI35oOtwl7TigyT3XECl3cd2YJb3uHfYOoavJxSZHNdZFEGwvq3CZY8Vw2F41OUArlq2OmY+b4nhOLw5zGM76UF0+HTl8YY/wvG4K987Asl98WPNcjinAmRx9/A0At1NLHs3xlwZLX3d0vRYSa2gLy0E1VYohdPDYo34VmrHbxEd6jfquZNHbvFqV0ond5ECdPJUTtq6Cy05j2FqQaG1okGluKpNHZBqw7e8II1WyehHSyYbQgNHPdacQ6ot/mtI5bzlcbWaV+hpWTv36rI4ucUCmToEwcSlLQFACgtY43qVuhla2q3XODuS0Q1og7MMhdzW5hsBciCXKdVtZL0To3EAeaqceiTvSRWxUBoIiBo3KtZR3CruwmaQ1qKR7SXWT8ErhbKQMmZ2pITg5vIIK2tDR5ogknRR/ko26QXRGtSVjxYufTotMTtbKz46QCQZdyEFQblFlEEnQJG3VuOiIcQdAsqtFhMTQ0QboEKs+SiqpJCQQOi5z488zTWxvZdV7QRoFidlEo10tah1mnBhxBFUrI5UnFLbiWk7uFqqG6C57y9GL9Ok11q1rtVljOittcK6u3g8VmAY40eXkl4jwvAcVZ3eMhqQe7K3Rw+K5sMuVwK60GIbIAH6redMazHj+I9jsbhQZMIRioujRTh8FwTG5jyxzS1zd2kUQvrLJWsFi6VGM4ZgOLM/lELHu5PGjh8V2zpxuXys7IL1fGOxk2GaZcBI6Zg1Mb/eHoea8mbBOhBGhBXRgHJW+8ExKUe8txnS5RKCh3rM+QvaD0JWnCrButWBw02KxHcQROkkds1otZi0sdR33V8GOxeFhmiw0zomzUJMmhIHK9wNSrzpLx2JIeHcGJ9ucMZjW7YWJ3gYf33fkuTxDi2M4kQJ3hsLfchjGVjfQKYPhmLxzZfZcNLK2FhklLGEhjRqSTyXLmmrRg+K1IXVqySVkY136LK+Zz/IdAqiSTZ3RQggIhAbJhoo0do1VzRqqmCtVa3elOrx9G/Rg/vBjsMNmyNd/aFf/AIrz/wCkjgP6p487ERRubh8QA+wymh+uYX15/FZOz/H8R2cnnxWHjbLnaA5hNXV1r8Vu7V/pCd2u4PFgJuF+zvhk71svfB31SCKrz+5dc6cNR4Rx1S3qmIoJDuqi+N2yvf8ASxFo35LE11LVBJ1VGSiCQRRC73BeAx8Qi76aZwYDq1g1WCTDNm8TXAO6Fej4DLFhMN3c8rWOPU6LN6NcXAOGQPDmw94RzkN/ctb8t0xoa0bAClRiOLYGDfEtfrszVJFxDC4j3JR8dFzvVXlqFKCWP7Y+ahkiH12j1KypSwHekhib9lvyUdi8M007ERA/1kzJoZB4Jo3ejkUns8Tv5tnyXLxDBFiXtAocl2wOi5XE25cU13VqEZlcw6KgK2NGmWZv0jtEsZLStUreaoDddVBvwmMkY9oFnyC7scgeLca0XAwwykbALrxyNrTULNirHuYX/VI8xakuKLKa0UKrZBhZI/ajemq1MZA6Wn2TytZGNsJmOY7rfBC1gobq3umN2CF66KdVY0Ac0UrQSmAKglobp60QDTe6AAUuH2rxjsLwghjqfK4MHpz/AM+a7pFBeL7aYpj5cPhwfEy3HytbyzXlT4qAtMGkBAENQc9emOdO52UAc1r4XEJsa0OFgarngE6nZd3gEWr5D6LO7yOnjna7D2DLoFmZ4HrW/ZZJD4xS8vXuk+mTihIjDhuuMwSS4ltWCV3+IAezeIUVk4fC3P3lbLpKxqN87u7iAvkuW6QkrTjJ81gLCTW63GKOXw2tGFeYwdd1S7SJFmrLWuObaZ/NIZbWYO5IZipw60OeOqqcbVdqEqyIjkhTEpSqzSFLSchClpCkKJiFK0VThKQpOgQgTmjSNKIhVN0xQKoCFa0jsVt4TxObg3F8LxHDsjfNh352tkFtJojX5ohMK92Ha6as3RpWuLjLXPAlw7GjyCHHONji3EZMYzBxYZ0ouRrDYLtbK5zG5ma7qs2u2/iEjm+GTOw8jyRi4nNFYaQ+M7sdquNG50R3JHRXCRrtWnxKo6E8WG4gc8U3cTfYk2KyPhxGE/asIH2hqPmqy9rtHij1WiLGTQNrN3kfNrtdEU8OKbpmdS6EEjXbFYO6weMJMT+4k+ydigRPgaMjab9oahB3gc7C0rmYvDOabGoRwvE4xpID6rpMfhsS2g+j5hVHAzPjO+nmo8RSj3AD1XWxHDzu3K4LnPiLD7tKKxOgDToC0+SsixU0BAvM3oUz3nalSRfJQdXD4uHEaPtjlofE5jc1hzftNXALdbFg+S0QcQnw9Akuapcr10szeo+aKzOZg8eLa4xSdWnmsOJ4djcLZBc+P7TCp6NddZBeeGJmbf0rvmp7biRtM5T0p16EHkiuA3iGKA/aX6hOOJ4m9S0+oT1p127QK5A4rPzawrThseZ35HNAJ6Kcp1vClIBRZVFZC17pWtjaHSH3QdQq1owcghxLJS1zgwE03c6FFVHGDEYiVmYuyUMx+t8OSQnVY+IxOweIjxEX7KZoeCNgSNWpYsfHIaccruizrLpnUbrUBSNcCLBBCYFcbHaUSkcmJ0SFWJQYdVaqQacrRsuscNOfxdlwtd5ribFejx8efCuFbarz2VznENBcb2AXbNcbG/hEgbisp0u1336i153BYbEMnZIYnAdTovQ2SwLl5HfxK+aYpSoCuFd4KHNS1FFFOKcwtJ3VdqNNJCszsG8PIa9hF/a1pa8Ph8PEc00rXHar2WWZrWvJsjNruqyL+sT0tenFebddN8OVpMEjXxn6hOywSwOMZkZG7JdZqNX6rudkOEQ8QxuIlxADo8OGANO2Z5Op8hlXue1fDgMJHDHTcOG+BoA0HJb658fIKFptFfjoO4xL4yKI29FlJOU9aVylew4S0x8Kw7Bvkzf2iXfmtbmnmkgIwuFjiGrmNDb9BSUz6raU1BUyOyomYdVW+RpKloplkKoLlbILulmdosqEsgykDc6KkuzUDWvTy/z9ySWTx3ZFcgo069a0QX5tFLSaqBQM5xKGeglLkDqqGz0FW55JUKXKiJltOIbGuijRorG2gqOH6BUS4cjkt9OQLXkHwp1HGc0xusarfw7GnDvtxBvdoVj4A4G2brI+Exutt2prPtFl49KTHKwOFELG9uRxrZc3CYmRl08UPqlan4+LJTiGu6Fee+Ku83Gh1OaqXPrmsbse0e6M3xWGfEySk2410CTxWl8kdhr0XPjeKcNevRcFmOmh2pw6FVTcVnv3WLXw1Pldlz8ri29lYyU9VyI8Z37GvqnbEBa2SaAgrN8djrnyOqyW1oa9cqOVa45b5rlrLvnUb2uVgcsjXq5rlzsblaAVYDSoa4KxrlitPluXmjSO6NaL6T5RAiAjl6IgFAEK13TUhlQQbph6IUbTDRAaQpMHaI6FUIAbR1RPkhRUUQCp6qAkJuSqEIUCJaaS7IGFWmpIL3TNJ6ICUBonAtQtpAAVYEmqdoQMCQdFY2Tqq8qnNBfYKNUqm6FOHIq1ruStabVLfJMDSqLXC9ENlGkOVsDGzYyCJ20kgaUCtIcNFKq19Jf2RwU+DAY3K+tCF4XiXDpeG4t+HlBH2T1U7KvHPDtVYR4bVbm5TsnY4Hwjc7BVGTFRiWJ7edaeq89I2j0K9Y3DyTTd3G0ueb0C89xTCugxTgRlJO3RQYFFNlFES/JRS1EBCYC0oRBQXNNHa17vsVjgcM7DOAJB0PlyXgA7Vd/sziO44nGCazuAWNx0zX1Bji5ws7K3FMzYSTTTKVRGWMOivmeTg5cp+qaXHjo8KHMDyKO61wTZCMrVgjNuPPXda2EkaKjuYTFA6E/BaJn20GtVxsO4tI69V0WytLK2KzVjNILOu6oJGyum55TdqlgBOvJFbMNJkaBVFaJ/2OyzR6kLVKQYr8lpHIl32WZ2i0ze9ayuNqCs2gQUSSFLJKoDb6q+Pw7qnXkmAcdyoN8b+d2tjJtKA1XKYQBqtkUzRoFFdCNzuZVjpA3RZWSGk7NXAuKqNLTpqdE4oqguA0tO02EDOYKtKLTZrNWpzoBAxprUl0mylztdkH+WyBc4B1OqpxRbma7yRaM8lnlsq8UPEEopzZtVbHqLpZw4A67K1st6BYVdm1oIu91I2hqUzjooqPdUe+q58j3NlAoV0W3YWd1zcdJlOh1K3lFnFGtkjiN+IXqs0QIrVI+YyQtBOxUjeOqm3bxtzL6q0FUMfpoFcCvNXeLAaWmGUtO6xp2OIKy1zrtRy5hurWvLDYXMglW+N9rpnTnrLoxzZ20TqvAdrsB7NxBuIa2myjWuvVe3idRCx9ouH/rLhEjAPpGeJq9Gb1x1Hy8oa5k2UjfQjQqc10jjoSTl0XJnaRM4u3XXSOhY824WukrjVOAc9zTmJIGxXs+w/ZiDtTxuTD4ud8OFgi7yTu/efZoAHl968sxrWaAUF7X9F2KdD2rmizZRNhiK8w4H8CVvLNfbMBgOF8I4b+r8DCzDwVRDW6u03J3J8zqvzR2r4azhPaXiGDiFRRTOEY6NJ8P3L9GSl5IOYk+ZXy79KvBM0EPGY4wHtcI5y36wOxPodPiF04z18oRQNXoheq5V0hwU4CRqtbqs1uHbsnG6UDoiNFlpdlzRvHlzXLstcdapdrAStixsUjomyhpvu3bO8iufxBk8vEpZBhspe+8jRQPkF0y47Z5WgnMKorORqvTYrCvx/D+I4yPg5wZw0sZeGasYwty1y1LqO2i828aro5kTMdlNpCoEGkTFWe2vY2gb9VjukpcnRpbK4m3G0xktZMyYOUVpEpHuuI9Co6VxFF7j8SqA5G0DXrfNacNKWyDWtVjtOxxuwVB6JmJmEQ7mTKfxRmdIWsdK6381zsLKXysZehXTmGZhPRYrUVg2FbGdVSD4U7D4llpcRarLNUZHZW2VQcQwbgqDQ12XZXxyTN90aFc7vwT4QSjJjI8MzPNIGj7I3KcOu1DIQ5vhBcDva1yTTSax4fxDmXil5Fvah8L6iw9xg/WOpW6LtRg5njvY3wu6jUKXNOu87GY0+F7MnmBa2wTP7sGrK5+E4pFNHTJo5W8heq3QvjcPE4t8lixetTHuO6tDq3SsaHN+jIPnacQOPvFYUA/MdE4F7p2sYwbIPcKQUYiQRxk2vlvFsUcXxSeUmxmoei93x/GezYGV90aoL5uTZJ5ld/FGNIXKKVoou7BhZXq+DQ93gWkii7VeXgZ3krWDmV7OBvdwsYNKC4eWvR4Z99M9ZJDlNnktblmkbYK4T9ety8biZMW/KBlbtStBMOHAb8SqsRG6M20LO/EOcKdsF2jnqmc60rbe7TZK23clZmDG0PmtxzpJ302gnj/1dUEF79Vc52WMNAVZBpTJGKwohVFFEQCgiQgqgIUiVFUBBFRVAUUQToCihS2qCgULRtERQIIE0qlK/fROx1Kvcpgqw0WHDzSGwbGhVYNKxj+R1VDNk5PFhWN6xv8AgkIsWNUmUtNjQqDQSCfEK8wtMONnhGjhIzoVgZO5ujxYTh7He6aVG+8HiTo44eQ8uRVrBiMKM3vsHNmq5lnXM0OHkroJnRH6GUjnlOyDtYfGxSgASua7pSaaCR7bFPHULme0xSH6aIxv+2xXxTTR+KOTvGeW6CuSKnEVSpcyl2G4nD4luWamuqr2KoxGAIaXxOEjPI6qDluDQFWdeWi0PiINEJCA0bIKcutjQrVh+JYjD6HxNWYuJOyhPVUdFzcBxAEuYI5D9ZporBieCzRawESt6bFVFuuZpIPULVDj5o/C/wATUHKex0bi17XNcORCVejEsOKZTmskH2XDZYpOGQSE9xKYn/Yk2+aiuSFs4cLxLaVM2Fmw7qljI8xqFp4Z+3OvJSrHYUQUtc60Kuw03cvklyglkZLQdrJDfzKoTNa7uJiNmtBP9po/MLLUasA4DByxTkHDu0IIuj1C48/C8PLO8wTZI78ILbXZhp2Dja7S7/FY2M+kdfu34aU9m5mVzP1dPGfosbGB8f4J8uOjB+mhf810JMM0OJsqvuAeZTsv6vrZ+MBxWKbvHEfOyp7ZNVlsY9LK1Pw4Og1WeTDZBZSeqX2TDTOkJLiCVvadFggjytJpbGHRVirD4gRQPqswimBpooHoKWhpWlsrBQtZ1qxvMY2YOW8zvvK0gU2lbnz7JDuuft11k4pcgmcKKCysBC0SgoqAE7AlZpsU2F5YQS4dFe/3Dqq42tbs0X6LpnMrnvVjRheKd3GWnCNlB11br810Gv4DiOHOndDJBiGvDXxjYA3qPl/7LlkowQ+0Tsguu8IZfqu34497+u32e4nhuD8Xlc2QzcPxDe7l+03mHedWfmvoONkbjuGMDJGysDbjlYbDm8l86j4AMKZC573ODTlaRWqs4ZxfF8Kdmwzs0ZNugefC7+BTrXrP6WYjhcOK4q58zdGsLS3r/wCxXLxvZuWOVr8Oe8iLxbebRf8A7r2uHxnB+PPzwyey44N8cUmhPXyPqFVxGD2GG3B7nE0On+dFrNY1HOkYAwEgXzWdzWoy4gO1vdU96unXPgPoWFnde6se+1UTpazaqsuLVS55rVWk6KiQaEqdVV4bzZiTd0owUEnKteicHRENZUtAEKXeyCWjamVKVQTqpyS6oWb8kQ4JClybhAbprOyAd5iK3ChxOJA0aD8E96KWEFftk/1ohSDsWR70B+avbVJZB4CQW2dNURkdJDiHANjLHLK7Dyd7ndldW2YrcyINfYaAVJ2AAHmisZaeda8mqp4oK3UHVKRaqMzxQtY3C3ahdCTQbLMW3eiqOn2Px44X2q4biyxj+5nDg150J1AvpvfwXc7TcLfh8dLjoiHQTvL30PceTZ+C8dhczMdE5p1a4ale6h4mw4dzZhnaW5aPNc9V1xHm2PpaI5PNUYqJscp7r3OnRVteQuNnXfOuOrHKtLZLXKjl2Wlki5ay7Z06bHq1rlgZJ5rQ2RcrHWV87zKWTskUBK975i0Jt1XYTgBBKB2KlFSuaa1QoCOXRRQKCBpRohEFSwqIFNFAiaQQC0RuhqoLQFKQnpHfkgqATDdMlvyQOAiNUAmCAKBEkKWinBCNAqvdEOI3QWVSIcBySCymRDh2uisBNaqgbpw9UXtcemiLy4tthp4NtPQ8lW03oE4Fc1B9W7L8eh4tw5lnLOzSRh3BWLtzg2PwLcUNJGb0DqvnUGJnwU/f4aR0b6okcwvT4XEcU7VQthlOWJp1c3ms84vXnHeMrsdksGzG8adHIAQxgJv1R4z2cn4RGyRtvZXiNbf5/wA+Z7JYkwdooxoGyxlpvmRqPzVtOPVYfgmHwnaCSSNvhyAAff8AmvNdvez9sONgaKA8QA+9ez4w9+DxEWMZow+CTy6fwTOEXFsA+J4HiaQQdaWOrx+fSLCTmulxnAu4dxbE4Zw0a62+i52xWoyCKhQtVBtEG9kiYFA4WrDTGKRjx9VwKyDVWMOU2ppY+r8MxjcVhIpL1oXra7ALZMK9rN3NI1XiuyuN7zC90SMwXrcI5rPeIs6UuTq8VBYlkZvlcRp6reBQGlKrjHDn8L4q57B9DMS4VyJ3tGJ+cDVRV4ky7brQ2RzzyWZrAHWdVdmDQpVac7Wt1VJlBPu/JVEukO9KyIUaPzUVrgF7LTIW91XRURnKKHzRmNRqjDK0OdfJZ3MCve7os7ieagrc0DmlLuiLtUmyA2iHnpoq85vak7S31QWt1WqKtOqytPRWsd1UVtztYN9eiZs/UUsmYclcx4G+6DUy7sferjJlNBZRJporGHUEoNDRracPBNBVF2mijPD8URqL9KVMrtKCgKSU0FQGFJORSQPObRSTbXdQZaJdZ2VzGVqEo3sps+lLKrW1e6j3AmhskY0u1OyJICKWRxy1a5ONJDt9F03uu3O0C4+MfeZwHot5Rm72tPxV0b1zHyEu2WiF9DdNTrea68Uo5LU11rmQv2pbo5F5tR6M1pFoqsPtOCuVdIujfRW+F9gFc5q0wuoqyljqxu0C2RuDmlruei58RsLWywu+NOOo+d9pOHnh/FpA0fRy+Nv5/wCfNccDXfVfQu1nDvbOHd+xtyxa+oXzz61c16c159wyKCi289M00Vp4bxCXhXFMPj4Se8hddDmOiyghLIT3bj5FazWbH6L4ZxLDca4Th+JYRwMU7A7f3TzB8wV4P9Ivanh+GwuI4IZGzYmRlOa3XJrYvoea+VYPtTxrhmAnwHD+IS4bDzm5AyrvyO7b5kLk5iXFxJJJsk6knqV19meNdqAqprrVgKxW8rW0rWqpqtC510i0IlKNkVltZC7LICNwVZNxnHRYwSiJpc11hxG6oZo4K2ZpNFdMOW2xnaXFT4XGYaefLHi6EgDPe0oa/ALzkmjiCt5ZfJZMVGWuzVoV1cazlC0SgSgBKUqEpSimCISqKBwU1pAjaBrTAqvNyRBUo7HB2xOlc+UEke7rQXYf3TmOAfWnNcfg+FMh71w8I2XZOGbJdj4LnW4xN2TtOqUs7uRzSKIKIOqyqyYF0RXOlfFELkkaPK10XDNC4eS8tO3LM8ea1Ilap+JnVsDaH2jusLiXuLnuLnHmUqi3xkQpSgRulRGl0ZzMcWnyNL1PZnFY/Fd6HzF0MdDUWbK8qtWC4njOHF3ss2QOPiFWCs6z0lfQDjvZZPpY3N195hW2Di+HlArEC9qfovFw9r5i3JisNG8H6wU9swuJJdGct8ui5Xxt+z6E2cOFij5tNpHPuyHA+S8NFiJ4HZoJyD0BXTw/G5HHJiW+KqDws/HT2YO2GMsx4cE6nMV5UFbuNYn2rikj7zBvhBWBdszkZtMFCgpZW2Wzh1HGMsL1rD4QvJ8NF4tvkvUsJpefyvX4TuKqcnJVbiuEehmljDrtYZoAH3Wi6LlQ8ArrmsWMLy3RrAfUoBnVXuYAUmy6SudIW1skNlWoUr1koCKiirKIKIKgKKIIiII0pSqAoioqhUE3NAhAqlIoKoXKgQmKhKqFRyWLVwgpmZ5ryVTpGgU0BVm0uQAFKFDKToVPRVk4COWtkoOia0EDiPIpw4H3kho7hIbB0QXkAjRVFtHTQoB/mmDviEVGzPZodQrBLG/fQpKB2SlnkiNLXObq0h46FO14zW0ljliGZuxVrZb0cKKDd34JqUf8wW/AulkxMcEDTI+U5WBvP/NLi5iN9Qmhnmwz2yYaV0bxsWmiOSDty4nAOk7uWQskA3A2PQqnE4OSEtc5pDHi2OrRw8lxu9Y1ji5pMh5ldbh+NxmNgbhHXNHFZjbV5Qd6+SCkx+SXurK2mIOFt0PQqpzSx2oQZZIg0WLVNgGqW/vWt3FpXmKQaloKDDmLXWDR8lpZiBIzJJRVMkLheXK4eRWd2Zp5oNpmmgbX7aHm07hW8Pjw8mKjMcjIWSuEZdIaay+ZXNbOWbXXRCefvYxEAGsBsgcypVlekxMDcPiZIo8RFiWMdQliNtd5hVWuFh8ScJLlb7rvvXaa8PaHDmFzsalNaZrzYiBP0j2gjrRukoWjA0MbHJyiBlO/IaffSzW434jDezOjh6XrdrmRPLqW2LEHJNLLbg7cErBH7rnN0s6BYrrFr3Wkugqs8gOwKVzpj9kLPGmkAAZjuqnx95bnHRUhszjq8D0CsLQ1vikcfJBSXAFzQLTMNhRoDQXVV7BKw0VuOWouCtjALgaVNq1j8qmlw2h2izuPiOiLXF2gReKpcXZS9IrHjRVqiIIlAKKDh4SqWnVXnZZtnldcVy3FqLXmORjwSC0g2lB0QK61x/t7p80UgbLvYu75LzbmtZI9g2a4geiMmMe7guVjyHtaG2PJY8BI54Ie8ude7jqVh0hZ2AvB5jUEbgro4PtNxHBt7qZ4xcFVkl1Neu6x4htG1lcFm6sb5K9IMZwfiRu3YOc8jq1LNwvEMbmic2aPk5hteaoK6DGYjCuzQyuZ6FWeSxL446D2OaaIIPmFS5zmhaI+0Lnty4zDMmH2tirc3DMYKjmdA88n7LXyRi+KsGcFVSkOFa6rfJwnEAZoskzerCubiGywvp8bx6tWpqVi5sDKAQnoUq2Os7aUnJtaZDLaB8Kfkl3VAD9NSiTYQLUuo2RBNoWeaId1U952iqGFb2peo6IUUAOqCywEM4So15IIHlB7gSAQdOaJaACasUq42DOD4hW4KC5ujfNVuB3KtSkWgzlmYqp7Mq1noqJRYQY5fdSRsB0VslDSk0bBWu3mnSKcOwjEvfyGgW4SHqqsoaNPVC1y074+ljn5lSWlWN1Omq0MizDbRZkaZ4ydFoaSF6nhv6P+NcQwL+IR4Qx4ZoJuW2Pd5taRqPPQV1XmcUBFKWDWuatwTSxj1oY/zXNa82tDJFw1h3zp4xEIIUV6nhOdFA4oAeaIQWNcmFHZVIg0gtyoUUA5OKKBUatGhaFoIhZR5qVaoIKO6StUbpA6YJAQeabW0EISFMTrshYRQBpHMpoUCKKIbMiEigsFA+oRu0t3oiBSBwSjmSZkdOZQWgqAqs2QVfHhp5I8zInuaOYQ4jbLrHJa4o5Jvcjc6t6CzRMe+VsVU9zg2vNfVez3BIMHg2l0YLyNbUuuHHzJ8bmEhwII5L1vYPiTI8RPgJKzX3kdjdp0PyP4hd3tF2dgxuDdLE0NlYL0Xz7hjpML2hweoa9suR3LfQrNvWpH1riGEZjsDJh3gGxovmmHidgO0mGa8EZMRl0G4IIH4r6lGba0815TtTwt3tcGOgbqJGk0OWYX/H5rHVeomhZjcG6F+okbS8/hzNw+S3g2x2R/5H4ruSYhuEw8UryBGdCSrHRQ4uInRzZG0fNOj5b+knhzRiIOJxDwP8LiB1/x/FeBcvq3aWPPwbE8PxNZ4j9GV8oDdAtxilpRF2iW1pEpFHQqAWgIVjLCrCYamuSK9B2fxXs+MA+0vZ4bFlrwXOdR2Fr5xhnls8buhvde1wkwc1jt9Fz1HTNetyRY/Dd1M0EHUXrS5mI4A+LxQV6KzCYsBoHLquxDiQ8alYaeTdDJG4tkaWkaIUF6rEYOHFNIIGuy87i8K/CSlpGnIqKoDVazLprqqAddSmZJ4qAQdHD0dXDRTEat2oIRWWjohOTSlVieABosrz1Wp7RqbWaQKKrsFKQCmukC7oqhDH1TtbpsoBZ3VnKrQKLGygJJpEjTQqA0UVcwUArmOb0VDbO6tA081Be0huq0REbrG3zKtBUGoOF2na4FZ22VaKGyqLw4UqJn3siSa1Vb9SikY11qxzaCrD6Fo2S21BA0c0AAXabKlxc513Q6Jg/SgoNBkAFBVN1OqS70VzQBGiqJyS2houLiyRmBGy7Ez8oLhyXDxJsm1uMuc/3tFbG6gLVLzqT0UD6bstc6SugyWqorVHNVa6rlMffNdXAYHE41wytLW/acFy1l2zprhkzEC7tbmNzBX4bgscerpnF3WlqOBdGPC4OXDWXWbjIG0rmNohKWlpIIojkpn81zdZ9ujC4dVujOwK4Mcpa670XRjn0Gq6ZrOo3va1zXNdq1wor5jxvhx4dxOSNo+icczPRfTI3CRnmvHds4KfDMAfskr1Zry7jyhQU5aqLtHmogJXmo3IhB/uORHCfYeR5oAoyftHa3qlXSM1ax2qvaVkBWiN1hKRparW7KhquaVzrrFoKbdIEdlls10V0MNhJcXGTG26XOteh7MPfJPJh2VZbmA9F18c7XLy/UYHcLxTQXGFwHWlkmwb3NLSxe4xOEcB4722tc8YZpd7hOvIL1TxvJdvAYiB8D8r2kLOXar1nabCtZAx4aRy1Xky2iuepxvN6WypqpRWzD4PvKc+yOgWWmQqAHour+roibOf0Cs9igyZcgHnzTh1x9VNea7EXCYXnWST7lYeBxE/tngdKTh1xABa34Hh78U8OcC2LmTzXXg4dhcOPDGHH7T9StbQNAAAFmxYshjbGxsbB4RsujBCA3O4a8rVOFw5PjcNOQPNby4RtBdvyH5rnW3n+IMMePeDpYBpZrpauKODsU112aolZCdVFXtPhK8/xLDyRSmQjwuOjl3Yzorxh2YrCSwvA6gnkrErxp0QCeRhY9zDyNapNl0ZFQlDkoiJaiIUpAtIjQ2NCmDV3P9D+NiPM/BmM3RY8gOHqEtkWZt/HC7x93ndfqrfa8Tlrv31tutr+z3FI7vCOIBqxSqdwjiEdZ8HML55bWffP+temv8YwirnYTEM0fh5WnoWFVljhoWkHzCvYnrSojdClpwkBmmAqwEtWZrr8NwfdtEhGpXW2WaDMxoa6vJX2vJq9r2YzyCSq3FMUhWY2RyperXFVuW4yodaRWkJCFuMUhCUpyEtLTJUCmpAqoVBMgVUClKUUVZStUEULVQFFFERECUHPAVRcXHQKhy6lWZAFMhO6ndqoXvLOgW6KEQt76ca/Vaq4o2QVK+i76o6Kiad8jiS4laZo4jEulJ5DoFmzEqFKqyYXauYatUN3VoNIgh9upWKhvvWrb0UUxOiCsfBJG1rnsLQ4WLVZQ4U0SoLCNKUqIH1urQ7zVKOygu0d5JXRHlqPJIJCE4kHWkAa8tOU7JxYNhIddwix1CigtLWvbZAT4TETYKcTQSFjh0VOchS7Qd+Li+DxhEeOYIpT/ADsenzQxmAxEERxEMongAvMDsF557Q4ahNDjMThopIY5nCKRuVzdwQqNBxAf7zct9EWy4aM+Nz3f1Qs7HtcNQkc0XpsiNrsThvqCT4kKt00buR+Kx15JmhQO5rXag0qnRncFNtzRtBdAQWUQLC34aXXITvsuXE6nhamuyvBuis1qOqCtkALeH4iYfWe2EH5uI+4fNYWvD2hw2K6QcBwSNg3M7pD8g38lzrcUSnLAG9VQz3SrZDnHolqmLFdoDUS0EoBMDR1WWivqNvmVQLc7XZPK4uKFZW76lFGsx8lU/wAMhTh1aqiR4LtFqOel1p2UTsqGu0VkbvEFdfjOf1vhF7BNI2gnw+Usu9VJqpcHdleNFTzV7hoqDoUEKiiiiidlmk0da0FUyCtV0wxuANkSlCJXZ52qB2bDvYelKnAvIlLbolHDvokdVTGcmLNDS1mtx1Z2+HVYXDVdKQZoQR0XPeNVjTrlUdEESEFzbBRRRBZFPLCbjkc30K3M4zNlyzsbK3zC5yChx1Gv4biTs6B56bITcPexueIiVvUHVcyjdq+DFSwOtjjXRam9Rm+PNAkjQgjyQBXTY2LibSBTJxt5rm4iGSCV0cjSHDcLvjc04b8fEu91NkgdSNrq5IW5lBG5pRzGtFWXyXoqi4B+2VHunnkVQ6TE8nD0QMuMGoIPyQaBC4JxETzoLCZ8bdUSfREPxVEvdX3oNT2iw0P8XmVGe7fXXVZY5HP0OV179aWuxWiAk0oNUp1QBpBHCiq5BpsrDqlKgxytqvNd7shDhpO0WGlxzYzgcIHYnFd57vdtGx624tFc7XGkAJ1XrOyvBWcS7PcbY51S4gxQxuvQZHCQ/AnLfoiz9ed4liMLi+J4ufBx91hpJnOhYRVMJNCuWiqw+BlxWIighaTJK9rGN+04kAD5lXcQ4Nj+EO/lkGUF1BzTYJ/Fd/8AR7hhie1EGJewuhwbHyuceTi0taPXUn4eSxY9GfxxMfw93BsbJgsZlGIiIbI2N2cAkA7+hC9D2CwmH4t2pwuHkbULfpZC77LdfhZyj/m05ry2PxknEuKYnGygiXEymR4J2JN18NB8F9G/R3w5sPD8VxB4BfO4QsP7jdT95A/5VZCyPedve0LOD8BMED2+0YsFjAK0Z9Y/l/7L4bh+DY7jeO9mwEJxGLeS6gWtzbk6mh/7L6L2o4FieKYiGbDOzNazJ3d7HU3962dmeCHgcbp3uHtsgrM36jTVgHzoX6DorxJ6x8enw8uFldDMwtkYS1zTpRB1CVrqX1TtV2TZxZrsZg2tZjBq9taSf4+a+XYiCSCR0cjSyRppzToQVy1lZp48hQKBHRdHBKURNIWgNqWUKUQMHJw5IKRQPYRtIod0DIpMyYFVR1UsoZlLRB2TgpAQUfRA5SkKa7ooE2UzJilqigYG1EMtjTRCiEBrVEWEb0UBLnUBZQFpB3RNXqke0tOxvoVGjNqgvgDTNEDs54B+JX1/hnC8Lh8GwNjbThy5r40SW5SORBC+28Of3mBhPVoK5av21I8nj+Bsw/azCOa0CF5Jr8F7sObDDmJAa0arHi8E3ESQSV44zp6IcZmOH4TK8aEC1IrXhcbBjWOMbmuAJa4A36heGxvBzD2zhLAS1xLrroP8VzuxfE34Xjvs7i7JiQSQeTxr94u/gvos+DZLjo8SdS1tILGStjLGOcATtrurnsbIzK4WN14/tvj5eHxYabDuqRjwd9x0K6PAu1OE4ngWve8NlaKe07gqcp1u48GjgOJaTQy9V4vs/wBq5uHMbhsWS+IaB53Hqun2t4/D7GcHBIC99XzoLw7RQpbzn/Uteg7ScSi4riQ+HbLRor55i43QzFpBC9Qw8guPxmGpWygbiit8ZcY6pU5CXmiIAU1oKIDaYbJEwQaIjVbr0/DcSBh2i9gvKsJXZ4ZKC3Id60UsalemgxRHOgunBjzQorzTZirY8SWnfVceOse1wmL0t1LTPHHjIHDS60K8lhMZI5wBcA1d/C4kZQOSK48+GMM7mP5IsYAV1uI4cTxd6wW9v3hctnvC1Fa4ry+QVUx13tWh3hoaBZpjqSoKnEUs79dt07gTqqySDsoqsitwo1h3OiJJ5o5hSqFJyoAkpqtO0BuvNArQat2ihBVmYJSQUCh5GmtK5ptVhou1a0dVFEEk0Bp1Vmct0BSjyCZtKC9khG6ua6wsopaGnTZBZemqR5sUNlC6wqyTyQFoGYXsne7w6KpjbNqyRQZX3aLGk80zhZUaKQWRgAqx2rUgqt9Ujjogy4p/0ZAAs6Lj4jfU6BdfEbWuNij4zqt5SsUtVSoLiG1a0vbYJWjhvB5+JTAAFsd+JxW7UizgnDX4+fXSIbkjde8hw7IYmxtFBorRLgMDBgIGxsGgWp7mkHKbK46rRQ0UqHuLTugHuG6D3ZveGiyqGVkwDJQL5FYp43RHXVp2IVskYtrgfknY9jmmOQW0/cs6zK648ljE1y1RTVzWaeB2HfR1adig1y5/jv3sdqCYggXouf2qhE/CnuGpbqpDORQJT8QkEnDpW39VejFefyR891rVC1Dub6oL0R5dfoo14T6JUzQSw0qkcGYASuFVqkCtxLT37tFTS6RjQnRWxOVFFOw05KkbmEq5pWZh2V7ViusXtKYhI3dWLDpA5Lp9nsW7B8dwso5uyeubRcxO1zmOa9hpwNg9Ct+O8rn5J2PqM85efEB8lR3kcTHSPAytFmwhh524rCxTgaPYCuX2ixvc4B0TDRfovdNfTwXP28bx/ikvE8c5xpsTTTGgclxy1a3s111KTuxWy4avXbMZw1dHhbwJe7cdDtos3dItaWG2misytV3JBoQAVkcPNZop5WnVxI8yrs2YWt9jPF8Lsp3WoPtc4PIWiObkRqnRoMhW7BwhzRJJteg6rLhYe9+kfpGDp5ldMENZmdoOQWK1GsvZHHnO3IdVzpp3Pcdd0kuIL/wCqaubfWfGDwMd0NLMteLF4d3lRWMbKVYsjOq0RPLHkXQIWZmjk5dlcCdlIri8XhDcR3jdnbrmFehxsJxULiNm62V58t1rRblZsC0RqhSlrTJ1EgJWnBYLEcRx2HwOFYX4nEPEcbRzJ/JFk69l+jng0UuMm7QY+LNg+HH6FpGk2IPut+F5j/yr1U2LxEss5e/M6VzrcfM2Ve6HD8KwGE4NggDh8I3JnA/bzH35D+CzyBnfvayzHGNXdV4/Nvv1Hu8WOToGNjsoBqNjbN8yqQS94v3W6lWy34IQNUmbI0xt1cd15bXeQpyOe97nAUNNEkOGZO8l7GlvOwFe0NfDmLNAFIpIwCS3XkAp2ryMcnD8FJJJeHiLWjU5Aqm8LwDXgNgY2xZyhdCRrGksYXAP09VO7zPDQQ0AUT1V9r/qesYWcMwrw5xj22AKp/V0LnU0O+a6IfkieKGugKXCtLnPqgMp1Ke1XkYpODwsdl752Yb1ySv4C3KCMQRf2mrqYRrcr3OI139Fa6PvWl7XbLU1UsjzzuBSlxDZmEdaTO7MY7uy4OiI5Watd/C2GOcay5gLq1udJmcHOsAbBam6zZHin9neJNNd20nycq/9H+KZi0YRziOhC95BnmnD+ROVaMM1zpnzWQxpK6TdYsfMncJx917JLY6NtZ34PEtPiw0o/wCQr6vBYZJNfhot+5LGe6w4eAC52mvILc2zcvkbmOBotcPUJNF9iw+Hhc0PeGOOtgtB0pRnD8E7DxsfgoXF+pJjC6TXXOx8dKWl9nl7P8FlY8HhmG8NAkMWJ/ZLgT4QTw5oLhWZryK891pl8kpCl9U/0C4IYu9c2ZrTdVKdOiqn/RvwvISzE4tjslgEg69NluMvl5QpfTHfovwpja5nFJQ48nRjdK79E0rnZY+Lsrq6D/8AyV4z181KQ2dBovpbv0QcRBPd8Qw7wOrCPzKof+ifjrCQx+EdXPO4f/itep187EJ3TiNe6m/Rl2jibYw0UlGqZKPzpY5uwXaSEW/hUv8AyuafwKetHksiBGUF3Reil7KcbhBz8JxgrpET+CxS8Fx8Yp+BxLAeboXD8leVK5ETO9eXSElCTDNJ8L68itnsz4XmN7cruh0VE0ZzVsVeMVmOCmOoykeqofG5hpwIW1sb7AzUhiGDI0NNu5ojCBqnvRMWJXaNUCtOq6fC8C7GTZnaQx6uPXyXNZsvUcCc0cPrnmJ9Vy8urJ9OmIq4zMzuI2FjQ92oHMBcRdF8M/EOMiKZpZm19GBW8RiwjsHHNhI8oEhjv7VDdc/Hvn1Wt5cg6KyKHvGSuv3AD96Esb4XlkjS1w5FXwjJw3FS7FzmsH4ld/Zz4xoqKKxEKT0RKiqBmcEweb1SqILbtEFVgprQMSq37bI2odkCteRy0TiQKoOp2qsABQMdVNlEhQPaBS2gTaA7HRMQX6k6pLR35oOhw/EFp7p5u9l3i4+yxDpZ+9eUjdle0jkV6DCYn2mCifE0/d/m1ixqVaHBM6sqrcKQB01XKx2zRtK5+lKEqsrLZm24oPdRQLg0eapcSh0JJOiqDrKYtJQMZGq1GKtabCdp1VDDyKsBVrLYyct2P3qp+PL5AxovqVncx8rqzU1aY4WRjRuvVcrI65rUDbFS4UVcXMawaqguBOhWa2iiiiyqclVKNPRW8kj22FrNZ0oaUxOiQaGkSV6I81Mw04JXnLiAUubVSV2YhwCVY70Zz4ZYJRTlswLi/D0VmnFPIXPTtms5SpykK5V0AoKEoWopgpzUCiCIhLSPJAzXljg5p2XRnIxeHEu8gFHzXLWvCPq27Jm8rOp2M1JTqVbO3K89CVUF683seTU5RJIUa8cwhfUoiitsLA9tbJ2lpVKFEnQqjQQSPCqZDM3w22jzpRsOtkn5pszC4gsdpsbUCsGpJDQfJPalaJsoVQpQJTEJHBFQFNYpUiwnDrUIVwBeNLXr+Ad5hOHfRuLc5LzlPUafdS8lEM79Nl6PgfZ3inFpZIMJjDE5kTngSbOA5Ctt1nrpnKriM+KxWMJkJkYNg42LXW4BM/h5l7loBeBm6c/4rzk5x2HkMffhzgTuOi6nB2dpOIFwwHDRiw3cteG/iVOun4qxnC/b8dJicpD3OzOAOlr3HC8Xh48DHDG3umxjKGgaD/Nry8mJdgZzHiYxHMNHt+weYWnD4zO643ZXH5FO8S/b1zeIw5qEln1WluLvmCvLNLpCHOGvkt0M/dABwNLU0xY9C3EWvP8Aabs1BxuI4iANjxzRoeT/ACP8VrbimfvK5uJHVOdH5qsogqKKMiApolvVHmiioogUDUEbpJSZENnRu0g9E2yBvNQIWoFRDopZ0RI0tBAcxRs2gpaCxRDWlG7oG2UAtEnql1BREIIS87WrDQnFYiKBnvPNL1WJ7DP9i72F9vq8qnYrx240XpexeBbi+IPfI0FrOq4E2ElwkzoZ2Fkg5Fe17BQNEE0vNzv4rGr/AI1I7fEuy+C4hCQ1jWSbggVqvn/E+AYvhExD2l0epzVt6r64NFXicNFi4jHMxrmkVqsTS8fFmRCWaNjdS4jRfaOGNyYKFvINAXmZOxkUPEo8TCfA115RsvUPd3GFcRu1qW9Xjaudx5jpeETgAnTl6o8F4pFxbBd9HuCWuHMEHUFbMRF3uFljI0c06JEr5j2OwRxnE452up0DyCPPUL6qNQLXxmDG4ngHHJzC40HU5h5/5tem/wBO3ywFjYXZyFqZtTrJ27xvf8QZAwjK0WR0XlGERvzNOVxFWCtWMlkxeJknlNucbWMiiumZxm1obq6yST1KtJ6LPF9yvA00WuCxmmqpx8JmwjqF0naeVq0WQQeag8g4EFKtONjMeJe09bWZEQlQFSlFAUwSogoLG70t+CcWS5r8qXPaVuhrSkHZBsWDonZV6rHDJqOi1crBWNR0lao5S33aC24fHSNNE2uQ0uWiJxBC51uPX4HGCZtOKpxEQimNbHZcrByOY9pJ0tekAZNh2vLeSiue3Qa7Kh/icSuk/C5mfRn4LmzB0biCKWVUPPJVOKdxVZeEClpOqhIaKUdKctUqHuVFw1KLjSqYTSsDb1JQQkIhrvJMGtTbKAtZ1TFwHNV5iERl9VFWB1jROEjQEc4Gg1QWAqzMapVMzON0rRvqgsaNNVCPkluz5Il2igLTWyj5AAqw4k0i5lhQVlxcdNlCTsgTlNJm9VRACEXkhmiYeIbaquRxa06aoMWKcQCVyZM0stAFzuQXWOHlxb8jAbcdaXZwPCoMI3UB8nUrXUcnhvZ98xEmJtrd8i9PDCzDsyxsa0DoiPDopZWbrqnJF6qlxIdYQdLRpw0Qde7SFkDObUc4EIEg67FK6qtFI4kbbKsnqmLtVW9yo0xvZNEYJDp9U9FgkY6GUsduPvT5qNg6rS9gxkHSVo081m5dMb59MjX9EMVKRgpLPJVB1GiqeJSAcOk89FrDW72PLOok+qFIDZFejLx6/UvQp4z4VXyVkWxVWfjnz9y57hJoftKmPDQvfRxDA3ql4i2sQsfNdc1y26U3Dmxttk7Xj0WYQUdVdwrKcYGyOAaRzK9hHwWOSIP8JaedLrMdc/bjxrQWq5pXd4nwkR4Z72AZmC1wGG1y3ix1xqVoaVYDoqWmirQbXGu8Nujql1RtJSzr2HZ3G3w3uXHWM6ei5XH8QZsRQJodSsnDMc3CSOzuAa4UjjC2SUuBsFerOux5N55XNcxIWFaSxDIs0ijJSgar8iGUBZVXlCsYaCmUFO1oQRrS5dDBYSOaT6VxZE0W9w39B5lZI2F7w1osrqwQUGsB56nqU6vI2tayUh+VrIWCmMG1D/PxWPFYjOab7o2802InAGRp8I3I5rCXWbKnTixpPNacNh5sS/JCwuPXkFq4Twd+NYJ5SWQXp1d6L0rI4sPGI4WNYwcgs3Tcw5LODRRYSZshzyvY4XWjTXJeOjdmYCvoRmAdyXgJGd1iZ470bI4feVnrXrxBumnox2eSS6KsdrEQiOHi8ZJIO7aS1g5ArBa3YiE5iSFkdHS3ms2EPmgESEAtMmX0b9HnBxg8NNx3EDLiJmmLAhw91v15fuofFeP7N8Dn7Rcaw/D4ba15zTSD+bjB8Tj/AJ3pfXsXPFNipRh2CLCQQtggY3ZsbRQ+ax5Ncjr489rnvNxyTOJoHJEPzQLNIcM05RJTnvPVDN3sDMOW1Lmpvld2i+nB8riHH9nG3p5rwa/XvkE9zHJiHNBcWGmu+5U4cOt0paTyDj1Vkshjh9lhZr9d3VFspJZFoG5dB0WK1FUMgEcjTqdwqQ4tGauasy9253OrCRzc2VoOg3WVW6udFbvq2fJPI8DCuy17yrzFrZHVodAq3khjW8tynQxizwNe0eR1QhcGuyfa0KvjLXQBoJDtaAG5Wdru7eHEaoNTWZXy92KANC0mYxxPYfecR8lYJWySBwOp5FM6E4gOmaRdgZfNaiGw5acKWk1ldbj1CZ8neSF3LYLG0G1piaXva0Dcqys10MO5seQOOU0SPVaIpRHmAGhjDj6rNJCXzOaNAwBo9U8zmtgEeYF5ABA5ALpGKfDOJw8sdb66pi0SYaMjRwseqTvHGFoNXJppyrRNISMNE1pAq781uMnw/gie9pB5FaA4gRBxsMbdjmTsFmw4Pssx2B2WxhZE+Kzu0Zr60uuWK0iu7cAC0aXXNK92bCAn3zoFHv8AASPDqBSEl+zMGU0DZ8gukc6s7vMMPGG6Ai/JWvlLXTvqgBWvVVOkYcaytstUFG5jhZc5BJkAK3Ga1MP0MRPiPvH1K6cANtJFE6lc4tIhbqNP/ddGA28nyoLcc66EbTfRXtAzkdRolhDczSRyV5GrdhrS2yUBxiLdiFcHWyildHT26+9adorNfLREK1tjxBp+Cbu4iQCxv9kIEAONHROGk7HVUczifAOF8bwjsPjMLHI0npq0+R5fBfK+0H6I8czHn9TyxyYd7vCyZxBZ5ZgDY+C+yR5QTyO6rxGLghLTJK1teeqS8OvmPAP0O4aA9/xzEjEkbRRW1oPmdz9y9E79FnZWSN38icLO7ZXih812sRx/Csjdls5bJJXm+MduG4eN8cbqIGzfRWj43287PRdl+1U2Aw5LsJIwTYck2Q02CCeoIP3Ly7wV6ntZxOTjcjJpDb2Xr+QXlxq3XdZtCt0W4OeYsNDE4hxJ2NblYea6vCS1r34iX3IG2PU7Lh5HTDp4vLgMHJIHfTd02AG+d2fxQwGGEnsUTtGQM714/fcdL/FZC52O9kEnuOe+aX0B/gKWn2l0PBZMUTUuJdbPIHQfcvLy9ejv05fFsW3FcRkkZ7rfCD1pX+zPl4ZgsMwXJM50teW2qwNw0rpYYg0h0tZSRv5r0OIxcPDnuDRfcwNjYOe5/wAFu6sn0zyf2kXDMJgcO+SepKFuJC4GLfBJNeHjMbehXW4tNKzheHikJMsvidX4feseJ4PNDh2SN8Zq3+RV8Wv71Wdz/HNtRX4bBzYkSmNukbS5xP4LPdr0yyuFlgWjaUlRVDg0peqUG0VQylpbUtArxqmjko0UhKTnaDWgfNVsfdWntAKS80xKVApCGXzRKIQANN7ru9me5l4m7Czuy99GWxuJ0D9CPwr4rjDQIQyvgnjlYacxwIKzVj1k8T4JXxSNpzTRWdzqXR4rj4sZBh8a1rS17BZabIPMFch0jZG20rnY6SmLtUuZVZijmWLHSU51UAShyYOCimDEsgAaU+YBZZ5nEkNaSrCg06p7pURk8xSsWnKtOHNu1Wu2gWSFyzIWCwqX4h7tL0Wblua46M2IDra35qpjqWNjpCfCFpjsbp6l1WoSUj3ipUafEFm5izVaMyR5saBMD1UcVmRu1lOjkbUk95La7ZcNQD1QcbaoTolvRaqR2OEvtuU70nxTakKy8IdUtea34xviXPTpmsBSFWOoKo2uNd4UhRFRRQRUUKCKKKIIU0Tsrx0SFKHUUTrViQXMBHzWQG1tvvIK2sLHQaaXo8defyQpBtMy78lLaOamcciuzgvEYJ1KtEbGHU0snfDqk74l1BBufLGxp8Q8vMrO0VWv3qh5cXAE2N1awOa3VBeCldK0GrVLmyFUGNw9FRr74IOlaRuuc5+U1d+ihkJ2RG4yMrfRB0rGtIabcsNmrcVA8KVqR63hEnC5eD9xmDeIFxMrn6ZgD4Q09AOnU35+n4DxNvCOIx44+NrG6gHcVsvloNGwdfJdDCcXnhaY3uLmO81iuuXWmeZ53SyEZnGz+a+pdhY8cOCSM4e+GLFujBa6VttFO1sda0XyOKUTFuR41I57L7L2JnZA5jHkN7xlHXY2mWtV8v447EfrLESYg3O55Mln6xJvTksMGLdEfCfDdkLs9qom4fj2Lha/OA80eoOv5rzpYWOsBTViTNew4ZxRk9RvcMw2J0XdiyuFOHzXzVkpabY7Ua2vQ8H7Qhn0OMssvwydPVWM16/ucuo1CFVrqq4MQ1zQ5jw5h2IK1WCOi6RivzioSiUKNbLAlgo0gAiCgARNo7qUgWyjeinO0DqgYFFJRAUs2gbMQjmQG6J8kDXopySj0TjYoBaJQ5o1d6KhhrsnjF6FV1lVo2saKUacNgMTjM3cROfl3oKmbDy4eTu5WFjuhX0XsThWjhYkcwFzjqupxrs7huK4ZwDA2UCwQs+y8fNuz8dcdwwv3ivsEfuNrRfLuHcOxHDu0mGhnbRDjldW6+os0Y0GtlitccPtF2bh4rCZGNDZgNCFj7H4GfA4KWGdtPa8/FesQEbbzAAWsqoaQTV7J15TtRx2fgHE4XMbmhefEOmi6vCe0GC4tCHxSAHmDoQpyr11wdFzOPYn2bhUz2nWtl0cw6heI7c8XazDjCRG3O3F/erPtLXM7CcbOC42/CyuBhxhLmDo/wDxH4L6s02Qdwvz8xz2OZJE7LJG4OYehGoX2zs5xaPi/BoMS2g4t8Tfsu2I+BW+MvA9tcAcHxfvAPC/S1wYqABtfTe2nCjxDhXesFyR7aL5bGKFrealaHmwqHAJ7SkUbtbRGOoq9pWZXRuVFoVrdQqrVjCojj8ZhqVrgNCNSuSV6TikfeYfzHPovOEa0pQqFao1SiglooBFA7StUBoLIFfC4hw1QdBrqGi2YaZrvC5c5pCLXEHQq2dWV6iLCsc0EHzWtnBS85hKB5FcXh2P7p4zagr1GHnbLTmmwvPqWOspIeFYhjhWVw9V2WQTDCluXxVsqWT5NRutjcSct81jraqCCdpGfQIY/BtlgL/rAKwTPcdSnkl+jI6ikHlHkgkcxoqHZjsaWicHv3gciqiwVqqiodN0aF6onwqAOfsNEUQ7SgnFkWSlEfzVgZW5tAWm9lNVCQNlLCghIAQBFqHVLSKtsuUJDdtSo3bVNTVA7HuJpXA0qQQ0Jg6wgtz0EA69SkBCJPJQODzRzACyqe8AdkAtxV7cPM9ujCgpc+yiwE+ivHC8QXXQrzKb2DEMb7tnoFBWSGtobp4oHTuqqHMq+DAEkOlsfurcGiMUAAPIIquHDsgbTB6lMQORRs/BS281ABfVMTQ0SnLWiTMaQEkOHmkDlCDveqR5B9UBcb2ShyjXdVHtAALSgU6Kom7VzTY1KrcKVFBNG08eJMbmuHxVUvhVFm75FUbsfCBIJo9WP6dVyeMuyYDKCRZXcwr2T4Z2HcTdW3yXluPYg9+3DD6mrvVakLpySFNUOaIXWOF/QshWRe6qyroh9HaN5/HK4m36UHyXPpdTijdAVzNL1K6Z+3Pf1RA1Xuuxk0k3D8UyRxc2ORobfob/ACXlMBwfHcSkEeGge7q5wpo+K+k8G4OzhPDmYZpzyEl8j/tOP/sAvV4815tWMmLhD2OGXfReFxEBw2KkidyOnovp78IXcqteF7XwOwuOheGUx7ND1IKvkz2GNcrktKszUub7S/lSQyvcNXFeS5eqbdR80bB4ngLO/HAe42/MrApunpEvkq5073uzE/ALtYabvsO0k6jRcALpcNkA8B0tbn0529dEoUn0QroqhaJUIRTUeilUgarGtJIaBZOwUG9VZOy34eDJqaznc9FlVmGgEY6k71z8grZ5hE0sB8VU4jkOgQkkGHbQ/aEf2R/Fc+STMUU5fnPlyQJSAqEpSV6zgvGsPNhGYSRwimiaGi9A4cqWibFlp5EL5/jpXCWIMOXK3l1sp4eNYmIBr3OcOp1XDeb/AE9GNT+3rpcUXH4rzOLFcQm8zatj43G6swF/JZ8RiGYjEmRl0QFjPt37XdnPotq0G2KklO06LrXKfouwoljGgWCbhjwbau7AA6IcyrHRtAshee+Wyu88cseQkwM7dMhWZ0b4rLmkAalez7pkg8NELsdm+AwY3GuxmNiDsDg/HKPtO+q3z1XXHmtZvhjpdmOFf6M9lHxyiuI8VjbLOa1hi5M9TZv/AAXTYzvMkZHvkSOPkNgjFNLjcW/EStBBdncNz0A+CEzhE0tY65HG3EcvRY8m+uvjx6sIObESYhzso1y6KuON2XvCBluvEt00IGBja0agZ3ElZ3W+CKPLqdA381wrtGYUyPMHWXbpIy7vAQfErgwPxGRvuNHPmq2N9+U+600PMrH20FE24m7NJntPdafWKduRr4gXCtzY5ozsLHNjs5lOHVMlDK0JXnNJSteAJvDsNlWG55A26JskpwaXRGMg6NFWKKym3uTkkMA1ojmlBUU7Hd28Oq6W+DRzGsFAtzfHVc8BbMIzvA5t0RrdrWWaE2HfHI6xoNTXJXYGg9zyPdaSPVWMw591z8xcASSmjDA90WvdtBJpdOMdB7ixkZshzvHdotZQJfppY13Vc8vfSZgAANAArZP2LdjyDvRVEjLnSsAdWtBXykuc/lZoJcG3K7vDVC0cLGcRI4k+FupXTLNbGgewwOq7O3VXPiBmjDQKsLOA52JZDfgjBHoFrZWdjmixFmJN9eS7ZcqL3NMTzRNyaKxzfDCCaaaDqS5cojY46DU2lc50k7W34SdF0jFXNAdjC6qIYUjZmthAaNM4N9dFY01LmDryBJCWnBuyAGpAarZajNbsucAmhVHfyW3BkuaNddAsDXBzQdbGpFbro4NoElciVuOddaO8um7T9y1Nbmia4b7qmEt7yqF5Sro67l7Naa4jRaZOXEsa+rI1TOH0o03GqAt0BLRrqmLS5jHN1A11KILmAj5IWWuO6sOgtVOLWROe4eH3jadHC41xf2GoonDvTfyXJwnCcZxa5p5TFGdq94rVgMAzjHEZsXKT3TXaN6leqhhYwOY0ChVeSveK8RxLsZiXQPGExhLn2KevBcX7Ocbhc5hwubwgWAvvTmA5RzBtVSwxFspkDSKvVT2H5fxHAuKBxzYOTfm1ZsV2U4gzh+J4hljHs7Q+WMuo5eZHmOi+qfpF7WQ4aCTh/CooxO8EPnA90Vy818anjmfmzTSSZvezPJv1WbqNeuq5mZbo5Azg0g5ySAH4LFJA5hNJQ81ls+izeU+41MxkseGdC2gHaZuddF1/oXYLCSzOHs8MQ8H2nLz1pi8loaXEtGwJ2WNeKVqeSx6nhmIbxBomlyh8TjlAGjRWn5riTPOP4waNiSUAelrGyaSMODHlocKNHcLXwdodxWAkHKy3mvIFc/i9W55OurIBjO0rIiC6KBlV6f5+5ZOJzY2WaWQd62BpptaWNlZgJRDBxDiRHiLi1gOupN/59FRgJJcbiw/EzOMMQzvvQeix+Nx1IYm8P4LM0kd6Yi9/qRovLmtKK72ImlxPB8TiMjh304q+TBoFwea6+P8AXLyIjSBR5Lu4oggTqpeiCWpaBKiCJUUCqGCcO6qu1EFoNoqoPITZgVBCmaLCQb8lZna0dSgjjQVd6oElxsoXqg7XD58uGDHC2E04JpIjCc8Zth3HRZuGOLmSNrarW1rzEa3ZzCzW81SJWk7qZlpkwEeIZ3kRo+RWF+HxMPLMFytdZF2ZAk9VmMzm++0go9+0nQo0tL3BIZyOSgkBCU0USmZJmOqtu1naQDSvB0Wo50XCwjHG0ckN0Gv1pSrGttDYJXe8ka8eiJOqy1VgQ2KI2SuVqLM+iUvVOfzQLws8a6d5vZKDolzWiCtxjQFLaYlVFbYdDhjqxIF1qF2sY3wg0uBgHVigvSYptwtIHJY06Zchw1VZVr91W5eevRCIIpVlRUUCKBUeSiCIBVOJkdA0HJmvYWrXEgErMIo3PtzAT1XXMn9uWrZ+Kxj8UG01gAP7qRr8TIdHEnoP8F1IYowLEbQfRX2arkus5HG9rnRwYotzSCgOpT9za3EWwrIXv+rGfitzXWbEZHl3Cctja0mwFXmkJohMRGQA46/FaZI1rg7UAnfVaGtLtQhG1gBIca80rpzq0HKPvKB3yNjGup6LHLKX3ZodFYG2f8VXiGUzTmgwulF0B8UQ88gj3YB1ClAKWtTKElI40mJSnVTrXE71w9E7ZA4dCqCgg1h7mm2mj1Xo+B9ssbwkiN7u8h6Hcei8o2Qg0dR5p8zSEHrcbxGPH4h2IjIOfU11WQuJK89FK6F4c0kLrYfHRy0HkMcuWnXFaXVvzQEmUDNp0IV3dZhYojySuhcRspNcauetvD+LT4J1sfbDu0r1eC4yzFMtmrubeYXgxGRoLVsc7oXhzXlruRW5tyuHid9aTsBdsL9AruH4CXH4juo9a1I6r33B+yUUUbXTNBd9yt3IzJ186ewsdTgRfVIRWy+s8Q7J4LGYZzI2BklaEUF844lwufhuIdFM2qNB1JNypY5zbRCJaQpS0iZUCFCoCgChFqc0UC7bKNOuqbRAEIiZjasAJHVKQNwvS9meBOxszZpG3GDev5LNvGpHG/VuKMPeiFxbvoqGtJGg+a+xvwuGgwTxIxuUN5jReQ4LwPCcUxGJc7UNeQNFPkX1eNGoRumUva8X7EOjYZsE46bjlX5LyMuFlgl7mZhY+61VtlOPqnZiIQ8Ghobjfr5ruBc3gseThUDQNMo/BbWTsMhjzAPHK1zrSvFcOgxcjJXsHeMNgqYuYYPCOmcPCwWfRawVg42P+58Rp9UqROmwGPw+PhEkEjXXyBW0HRfEOGcWxfAsY6bDOLoc30kJOjvToV9T4T2kwXFcKJY5RmrVpoEFa9Try36QTeLiBrQfJeIifLg5hNh5XRyN2c1en7a49mK4qxrCDlGq8w835rcjPXoYe22PGHMcrQ59UHtNLg4vEy4yYyzEOcVmKgcRuVrkQ2gGhXr/ANHvGPYeKycPmfUU5zx2ap3MfLX5ryGijJ5IJWTxOyyxOD2HoQppY/QkjGTROjcAWvFG18e7Q8Pdw7ikkdU0nT1X0jgPFmcX4TBi2H32gkHkeY+a4/bfh3tOBGKaCXs306LEqvnp2tVl2qmZITRXaVlYmYdaVbXgpwRdgINLaTjZVxuvSlaAiJIwSwOaei8tK3JI4dCvWBui87xOIxYs9CoMJQRUpQBRFC0DKxhVY2TNNFBtYQQESaKrjNtVrh4b6Ki2KSl3uE8S7l4Y8+E6LzLTqtcEviA0tZ1OtZr6My3ND26ghXtJAWLhM2fh0ZOum61PkHJee5+3aVYJKslIyS3WSqXPzpmPANK8HLxwDcS4DnqspctXFdMQ0+SwtBcoGBBKbNlUyAC7QsAoqBzyfJQuIOpRzEitgmYwXqbUAAJ9EwAG6egBol1QQG0wFFBtBMNUDUK1U0Sk0gXgKB9tVMwVDpS7QbINeNgg0B+u6dgMhobcysrnDkg/F91GWtJDeacHYw4hj2bbuZXSifmHhK8eziBaSCTXkujhMc7ONTR81LFj0gRzUs8UmZgIKt5arCmLvJLZcgSbQvLqgjwRskNOHQpyc4sKt33oFN9Uhsa2i6wlJsUqI59jokOqUjVLmrQqhrypTLRrkhJqywsz3EaFXiNWcUCFYHtc2juueJqVvfDQg6q8TppBuCsryWhaXSaG9Vmk6qyAYfEGKdr72K5HaKEw8XMo1ZM0PaaXQ2Kp7RnNhsA870QV0jFcIG9FNkKUWmBOqvgbcaz+i1Qfsgs11xDsZgO8B4gwuhB1ANL0nDMJ2dmAODigJ38Q1+9eWxDc0LhV2FyIZJMNLmjeWuHML0eHfHLzYfX44WNADWho5BopbIsMzfmvJ9mOOuxIbFiTdc17mMMLMzTYK9udSvFqcZJIhlXle13DBj+DS5Qe9h+lZQvbf7l7GWgCuTimtdmY5thwojqrr8Sfr4loCoSrMTH3OKmiu8kjm2OdGlWDRvQrx7n29GL9AEwaTyJ+CvZjpWaAM+SsHFMQ3YMHwWGzYHBTSy33Xg+08aJJMuHxhDHAgH6qWXiGKmBa6Uhp5N0Czg0g9BHK2SMOanBPJcrBYjI7KToV1RtYVZNaILidAlAJOgtdLC4TI1sjxbjsFGiYTDEeNw8Z2HRapHswsQcfE8+6D+Kd72YaIvftyH2j0XGnndLKXuNuP3BRTyzOeSSbJ3KRpSBMFUWhAqBAoMGLNzjyCVteqtxURJDwNt1nDqCzVhiGE6tCugAa45QqbWiEeElZaWphslRJpqgVvtRkuLLl8ytbDxBoH0YcPJ4WEykir0VjJHDYlYuJW5uuhF+sJHsiZhZHySODWtABsle/kw0fC8AzhsMmbKB3zh9eTmfQbLk9i8LJBA/jGI0L7iwYcdLrV/4j5rs5DiMQGXY5nr1WNST8dsW39I+IYbDsyEkuo5hpWmyrZTGZnNvPYA8lfK8zzEuaRGy9AhG5peJJTTGN8Om9LjXdXIxw+hDtXttx6N6LM3OHue03kbQvorXW2POSc8n4JJoiCzDsBLjqT1KiqGW2B7+bjltPIxxbFDly1qR+ZTyMY2ZkLNQzVxPNK9xc2SZooXl181mqpoPxI0vxKx7u8klm0AaaFcyq4bDyQQCGnmkjc/uSwAZd7UVZE7wSu5kUTSqhAfIRzOgUzFsGQc0cOCJNHBtDdRQfd04GxohryVxje9w1BJ59U7IB7V3d6DmVOHVBaWkBa8Gw5nPNhoadfNVObUrgOq1QlzMK5xIy37vVayzTHu3DvBd1VBXRxEQvcd3NzH8lTGwOkDQQGgX802Im8Zaw+FdGFIBJoarVI4eyRs0tpOiRkZZF3jjWbUKRNM8leVpBf3gjwYttFwoeeqmDJaJW2RmYVXLIcSWxt0DTQVuJlMTg1lBwblsdF0jFPhc7IZZQdtK/NdA0zv2V7zM2u9rFkEcbI2u95w+I5rYXMMsgoEggfcu2XPS7wmfQ6AajpolbJlp+4q00pDGukboXGklAd2xuuYgrpGKEIMQfI4akU1WwOyxOztoOJo9bSTyEzxNBuwLNbUrJGHvWjvKaBYvktRmtTSSxhPIXS6eEOcgtGrtVyi5wka0GwQBZC6mDeRL4eRpdI512INTn2dtS1RG7152s0LQHEuNbVqtDWlj9TuVpk8DixuTmD91p9AC3mNRqqwA15B57FENqQEku8NWiLGvzM8+i5HHMVJhuHujHvSU0ErpC2EuAAbm1+K8/2rkOaBo1G9eaixm7I43xuhea7wVvzC9fEMprMDvuvmvA5DG9s91b7AvbqvpMNODJL3F/MKVbF8jg0Akga8147tbxwxslhheWtZ4XuadzWy9JxDExswcpsOLdtea+V8dxIc6UZwSRqPNYv1GsTteF4o84rEue4k39y5MkHRdWceMgrK9u68evJevbMfTkTQ5uS58+FIGYbrvPjtUSQ2DY3W8eRjfjeesg6qXa6GIwgOtarnujcw04L0TXXl1mwQVt4dJ3WJc+wD3TwL9FgBTB1HRWzrM+nZw8MmJ4JBh4qzPmcZD09VtY/A4Lhz9A+MOq/wClcPyXAjxc8cL4mSFrH7gJHSucxjCfCy6HquGvFXWeSOtxTGPlwGDNhmdpeWt6bALjkrZjDnwOCP2WFv3rDeq6Yz6sa10wKhJS3qiCurmFqKIICohaiCWgooglogpVAUDIKKWgYIWpaiCWgVCVEHQ4XiXYeckND2uFPYdi1deaJjom4iBxfA7nzYehXCwvhY88zoteFxj8JKXNAcx2j2HZwRGxkj4CXRnwncK9mPikoSANKDmQzRCfDOLoju07tPQrmStGc0Fy145XXHkuXYdBDNeXKfRZJOGt5NHwWBpewhzHEFaGY6dmhpwXL49T8d55M39I/AEbFwVLsPK06OB9V0GY9zvfhJ9EXTxEeJjm/BSXX9l9a5rWSB3iC0A6BSWWL6p1Qa4FdcuWpDE6Kh0ga6rVyZrY61a0nzSmVLZRVWL9VayWyrWwwEeJjbUdFAzVoFrHs6eq1psKFKwikxVYZJX5XKozD7QWl8EUrvpBfxS+xYboPmpbxqRQ2cF1WFoFoDCYdpsNaD6oupp0Ws1jU4hKR+180SUhN+i6ML8E76ZhPVeskGbCN/qheShrO2jsV69niwA9FnTeXGkGqpK0S1ZVDl5tPRkhQUKiy0iKCKigUESgqlB2xWf3XLQdlQ4U5dcuO41xOsK1Z4Sr7XRyMDQVD8XEySjV+quWKWJxkJDRR6hajNWuxzCw5QDemmqrjxjs2bLy0FJcsmUi9+gVDc7AKJvnqtstrJBI4kjXazsFacOSLCwNly+8bK0R8Ra0AHZERzMoVbtWm1rbiIJz7wBKndDyKDlO6Uq3VyXSkwhOrVglidGaIUsdJVJQNIoc1lSpSioqhSENkyVUO2TkQrm67ELNSgOXmpYsrqYbGy4YjKbHQr0HDeMYGaQNxULWF2hdyXkGTXQK0MII30WONe1fZOGdmuCcQwckrrOlNcx5sFeR4pwj2KYwvDXNI8LxzC85wvjvEOES58HiXtB0cw6hw8wV6FvaQcWDmYktbJWYaaE3qprln03jvft4fs5xWPhfF45MRpA/wud9nzX1+CVk0LXxkFpGlL4U5ubluvW9j+1DsDKzh2NfcLjUUjjt+6fyWd5c8vpwK5nG+DQ8YwrmloE1aHqug14ewFuoKa1yl43x8a4jwybhuKMUzSByd18vVY3Rk7eq+u8c4JDxfCuBAEwFg9f8V8txeCmwGKfBMKIOhPNejO+uWsshZpskrqtPLqlyWNl0YZ8oJULTurTEaBo67IHQUiqd+SBArzTnQoZqGwSkauF4R+O4hDA0XbhYX17hmBZgsKxjRt5LyHYnhgr2iRtPB0K92KC4arrI4varFOwnCnvb0peM7G8YOA4v3EjvosTz5B/+P8F7jtLgjjuCyMa0l7ddDyXyiNpbO1pBa9rwB5EFIPurSCLGx2XK4r2fwvEg1+QCVpsHZaeFyuk4fC525YDa3tURVg4fZ8MyKvdFL5t2n4hisN2gEmFldHJF0Jp3keoX1Ar5L2qN8dlvalvP2lr23ZntPBxnD93IRHiWaPYT9/ounxx3/dE+oHhK+OxSyYWds+HeY5W6hwP3Lv4jtliMVws4aWM95VFwOi36s2vMu8Wa61JVcb5IHl8T3MJ3ymk2cndI4rcZEyOe63Ek9SlJKFgFQuRSlRTmgoDdBQOPNQUoaqkHsf0e8WMGPn4a8+B/0kfl1H+eq+j42AYrAywnXM0keq+FYXFycPxsGMivPC/NpzHMfJfaMLxnDTcOZi2yty5dDe+i58a6+V42D2bGSwn6rtAFkeVv4ziW4vi00sfuk1vuuc4refxEaQr2VSx3SuYaW0ag4tNhamuzBZA69irInkHVBrbuuTxqEW2Qb811A5UcRjD8G4+SI8ud1LUN3qosqBFqAIjVREQJhultMCgviJB8lob4hSysNHdaWGiFQlG6WvCROfI0De+SzubTySV0OF5faA92gZzUqx7LCn2fDMjGgA0RlxbbrZcl+PzGsw9Uhns7rjXWOocT0tXxTXuuMyS+a3YaSyLWWjcR1cwrGCW81dxGXxtA6LCXKC8yAeaHeKiyURaC7MSmZZ5pGsPNXNLQKpBcAaSOIbzsqAucN6CR3lqooh2uqfvBtSp9UzWvkIaxpJ20QEyAc1U59mha6EPC3E5pXUOgK6MGHghIIjb6kKdXjhQYTETmmRkDqdF0sPwhoozvN8w3kur3rAKAAHkq+8GbxbHopacSPh+FaNIx6lM/CwFpb3bK9ERIBsURIL1Kz2nHIxnDYh4o2tHWguW4OhePwK9U6Nrga0XHxmEDgSN1rqr8FjLAzbWuwxweLabXlcK4xyZHGgCu9h3uZRBthUo2kWEgaboqwODxY3U0IWRVfdnXZR4vUJ3MzCjukYaOV26ClwKqcTdFaZBlNclSWg6qil+26oJ13VpJuiqnt10WogiQDTqqJxTkdbUd4h5qxGc6pC97Hb6J7p1FJIOS3EaGSFw1KR7wAQqonXpzSTO8VKyJaRx10VXH5c0ODjo2LOpVeJxkOEZmlNnkBzK5M3EZuITNMlUwU3yC3xi1EFFEQVqgPgWS1qg9xY07eNY9thciaPLI5dk7Ln4yPxhwC1479r5c/TTwKcw4sDkvq/DMU2XBtsElfHsISzEMIFm19W7ORk4LMarkvf43ztujM5u4B+S5GJcA4vPLW/RdfENNH8l5jtRjW4HgWKkvxvYYmeZdp+Fn4LraxmPlGLe2XGTyMNsfI5zT5EqhPs0BKvJu9r0Zn0igUUWFFRBRA7TS6GExuTwv1C5tohyK9ngI45GCYkEchuui6oo3SynKANR0HT1XjOH8Sfg5Wu3bzC6uJ4mceWlukbdm3z6lQNi8W6eXMdANGt6BZhvaYwS933uQln2hqEoQOCnakBTtVFgKDipaV2pSgjX0U/V7J3eE5D1CaNpJoBdJjRFECDbis1Y4kvDZ4bILXN63RRZowBb8ZJUNfaNLAstGCSZ+VhTXSx495ERA3OiQNG8HW12OB8Kl47xaHAQ3Tzcrx9RgOrv886XlGyPZrZpfZeyfBXcA7NB81ji3E2gyB28cd6N8tNT6+StnFz91vxjYsrYsM0Nw0NQ4do2yjc/FIwGOF5rxcitLomSyNbH+zjGUeqqcxrnShwy1Wy82v168/UVhxZh3RAav3JVb2meZkDaDG8/xKvsCGSciwPCy1kZL3cTw0fSP0B6Bc7G4uDGTSvedI4xTRaWHxYqWQeLKDRUfC6mwggFrMziEcKxvs0jzrl1IHPoorNH9HHK8sLnu8I8ihPH3MbYibPvH1VpF4WO93PtLjwwSgxk0RzWa0zFhbhS4VbzXnSVjKwz3F1AaBvVWytAhjI2ISzxhkULQdSLIWVVyxhjGaeIi0cM289gG6VmLovaAToBY6KuMll5eYpRVj2hjQWO2PVWxNd3RJ0c6zfVKYrjy6AN3PW1Z3hzNY3UBtAqozhtG+acyuLQwUAPvTS3nO3wVQ3UGmN4ihtp+kdv5BVauQBV+HYHvpwWpWasmd/J4G5rpuyujeYMPnoHMCBXJZXl0srWtGuwCsleO7YwfVC3GabDAnEs05E/co4d5OCTofwVuHGSyBbjVHp1SvaGyU0XZK6xitGRzJ2Fo1Yy9elrTA494H75jbvJUF7u8kcwaABgK0ReGRlkai/uXSMaFxJAb9VppaLa7FBwGjd1QWDIHtdrzCtaA0OeNiAa9V0jCtjO8mc0mnHX0Whz255GvA8IGnVZ4WkyOLqLa1KdsrDiA/KTZ6LcYre1w7zLqOnmulgiA8eZXNjAqr2W3Bl3eADe1uOddyOi7KTVgrSHFzLvYrLD4srfrBxoq5gyFwJOwultlc4glrhrR18lfGQ7UDks7MrmnlrqOqti/ZgAaIhB9JI4fVFfFcXtJGZcKJQbDDppzXbYRHI5p+yKWbGQNlw80e+d2gPpqpVj5vh3mN/dAEkSOcCOhK+k8KxIxPDY3NPiAAJ8l4PiHDpcLihlBaQb+C7vZ/GMZnjc4htbHmo03dopsuHcW0A91gjy0XzHjEmXFPG1tA2Xvu0WIa+KIN5j8F834tJ3uIJu8raPquXkvI6+OfbhSm3m+aoc1XyCzfNIQvn2/b3SMrm6pTHYWlzQlDdFJpbGB8I10WHE4MOGg1XZcxVSRWF1x5OOWsdeYlw7oydFRdL0c2GDhsuTiMCQSWr1Y8kry78VjHmUtAtLTRCFrr+uP40GbNh2xn6pJHxVVpbRBTiCFCpal2qJeiF2oSggKloWpaAqIWpZREUQtG0EtS0LU5oGtCyoggNqc0FACSKQbIdItkSUQ3K0DdKRWqAxYqTCygxu0PvN5ELSZGy+Jp35LnOsuJpKJHN2NIOjeqYLLDiQaD/mtVAi2lZXpwa2T944bFU+IKFxrZTi9R7rOtIsJpJeYq0bKKKZj4wTmia7zKrJ0VYeAdSnF62h8HPDt+ZUMmHrTDNv+sVlEreZTd4w7OU9YdaIzfRWFUQmyVfyWK0qc1hd47ryKQxwcg/4uTyKguHVWQtOY4Tzf80HUAKCTMOqa7C1IxaUlKSi7RIdlpGiC84or2WGF8PF9F5LhLBLi8rroAlewwzawrhyFqVqONOPEVmK14kU8rIV5tfr05IUESgsNojugiCoqJaTFBAFRINVeqpRouma5bhoaB3WncLHCVrBsLs4cMFMzRo5TRVSjmrEp3QsePCaPkqY8KwuzDNrpZCgzN6hGOR1gd4aBOi2wvfw6J25JWWXABlkbLcyXlactzjcFOnHCkhMZsWozESRGw75rqTYfMDe650sBANC9LVRaziZGjm6JMVimysND4qnBcPlx+LbA1wYDqXeS9pheFYSHDeziEObXic7crcwz7ceGFO9UpaRuF6HifZiSLNNgvG3cs5hcEOLCWSt2NEHdS4am1XVKrnRWLj8QVRCxx0l6UoI0hsoAeiCOiB3QBQSOY6woo7VBpinDj4tPNaGv81zBYVjJnM5rNy3K57i4FK4OeK+9WWHaFCi0q8c3t+x/a1zHM4dxB9naORx97yPmvobXh4BB0XwMgu1sg7gjkvf9je1Zlc3h2Pf9KNI5D9YfxXHeXTOn0AaaridoeAw8Xwzi1oE7RYPVdhp0BBsck981iXjVnXxabDTYSd0M7S1zefVQCy1u9kA/NfSu0nZ9nFMO6WFtTtG45r5rNFJhnOilFPY7b8F3m/pz9X03hnZ7A4jhsRljaXFg8VLhcb7CPiBmwdGhtyJXsuBOzcGw5HNg/BdTfTks+96cfBMRhpMNMYp2FjxyKWKATYiOMX4nAUvsHHOzGE4vEXZA2atCBr8F4XC9m8VguORtmYXRtdo4f58lq67CR7bg+EGEwMTOeXouiErGd3E0dGhEG9QR8Fx03D0CCCAQRRBXn8R2RwcmN9pjoEm6pegRCSrwIIhBC2MbAVoue7tDhcNxIYPEyNjc73S6hm9FuxEzYYXPcaAFr5Fx/Fe38Ue7cDTXktydZr7I7Ex9yXtcCKXyPj+IbiOMTvadLKog4zj4cMYBiXujqqdrXx3WIkucSTqd12zjjnahdQVRcLTu2VS2yKB1CNoKKqI1RATkJSLKAUgQQjRUQIiKUIIUQMWgrTDiZooe5bK4M6WswKYHVQXhK82gwnqi4KqrOhTscDySFQOARGtrhSYO1sLOHC1Y1yDdG+xW6txDTJg3joL0WON9FbonZ2OaeYpVHkXinn1SErTjIjFiZGHkVmqlkS1LUpSqQFRDVHmgsaVoa6h5rK06q5h03QaZrdG0jYrZhAWwA9eqzMaZYmgDVdCIZYWsrYbKarUOData4j0VNgKxrlyrpGmN9ldHDSa1XxXLjfrqF0MMc2uyzWkxhzTegWYhWzuLpHeqpIdagsGgUB6BAK0UAgjcxTtCgIpV3LI/Ixt+iC6+RKLInyOysFlaMPw83mlN+QXTiga1tNAAWerGOHhrdDM4k9OS2tjDGUxoA8grQ07UCrANFm1eM3ibupmr0WhzARsqjEp1Q0PmEHDKNNkzRrsjkvfZBUHZeaVz61BpaO6aRsqpcOcumyB45wW0SLCpxgD47Gx3VIbl05qqSVxbQOysGR7PHrS6WGlpoaTtsuYLza6rVC6lR2I3cwStDHXod1zoJaFXotAdzCyNjXa0VJGZ/E3RwWdstjzVzJLFt3G4RCgtcMr9CqnxEei0uqVujaeEjZq8ErCPVXg50jaKpd1XQxUIylzaPVc1xpUVkpbICNhBxFarUiKXUTZSkh480wGYkJS15JaxpdQs0Nl0kZtJ7tgbrk8Q4kMODHE4OmP3KniHEnPeYoCWgbnquSATd3fUrcjnaWWR8z88jiXeasw2km/JKWqyAU/4K2M9alENkd1lQWmA+BZ0Dio4B43V5LOp12xZHQzBUTvjDQZKDb3K5k3F7FRNI8ysTp5Jjb3WfwV8eL1fJ5Jz6e24fwqTEPYWNAYa8VL6JgYDhMKyNpFAa6Ly/wCj7HRYvgfcuZc+FPduJN206tP+ei9oxrXMFNIX0MPn6ZZy4tOy+ZfpCxZdj8JgWu8MUZleP3nGh9w+9fTsSKaQBa+Qdt5BJ2oxIBvKyMf3QfzTVSR5woJt0q81d4iiiiiogEVEBUUUQS1YwudTG3bjoFWu52ewHeSnFyN8DPcvmeqzq8akehwDfZeGw4R2tC33zJXLxUUbJ3CM/BdQkkrDxDCd+3PH4ZBsViaauWKinGyOGhc/DPfIac00o5rm7jfZdJXOxLU5qBXQxmRw0Si3Cx62dlpe4O2Q0Y3KEjiACSVmtMOLfmmy8mqkIOfncXcyVFFElUfq6fHEvYWhrTXi5qx5ppK6/D8LNIzD4aBhfNMQGt6ucrBp7GdjxjuNNxPEMrsBg/pJBye4e638/gvo085llfO4EyzGm39VqdmBi4VgMPwrDAeBokxD/tv5/wCfRZ3NcXOxF0wHw+qzqu3jySV/s7O7Z9kuB8yq2NkYwNfu43R5ouYzL3sriR0HNJnebkdpWy4V3glxlYzD0HZTdqoNa/GAaBjOnKkwuGLvG6uOg8kHiJmFDaPfP5/FYaBtH2h4cdBoTzVGYx4Uge9IdfRa8TD3GFaRXioGlS5pdiACMrG6/BZqwHtLY4Y3EWdUksZkxwZWlhM6Rzy6c1TdGhUxknPISc3VYtakO899MI6DWhxVYaJMQGuNAHUlRgN301QrRxrVZ6vCTEOneW7XomaO7FkakaJY2ZngE0Oqtkb4jRscrRSNeWgjkU0dh11aXmtLWNEOjvEdT5KIpeQSSqxaLjSg2VE2C14duQ53GrbobWbLZV0hNDyFWtRmngI7/PYFai0sgIlN9U0YqIu8N+arcXPfrqSukZbc9YZrmii5V4PxTEON0LFpsQ8d1HVDlQ5I4WMtPe7hoK3GauJHsT3Xzuh1WpoDQct2xoHwKxys+hjjA8R1Oq2ZdJGZtAG2fNdY50wumjKATsrtTKGtqzoqryta4XTWjxdVYCWyNc02dy31XSMVITlilcNeRB8kcPlcTQ1B1HkUWtzBzG6W0knzKaCNjZHV7w3+S3GK1RnK/KNStuFH0rTa57LsPaTZaALXSwY+kF7DdbjnXVjOS3NOxBHotGYsfZF5tFTCG9xbtcwpWZi/IL12srcZXwEkEHQg0VbA+oxpWipYKmdrdtso6tkYWn3rBRFrge8zE/FJn7yPORRB0/BP7wF/JVuaR3keWs+xB8kGTiOBbisKBQztbYPmvI4jDS4KQjVtbhe5zO7xocNHnXosvE+HtxWHLg0d43W+qlalfO8biZHMOYk6VvsvMY12Z5PVeq4zh3wBza1FggryeKBvyXk8349Xic99qshXPFKul4bXshCLQDU9KNGqnVVOakI0V72pC21ZTjM5lgrM+EE7Lfl1VLmarpNcYueuRiMC19mqK5M+HfETY0Xqnx2NlklwweDYXox5ePPvw9eapEGl0cRw86uZv0XPe10bi1wql6JuV5dYuQJTDZLmChda0whKloWoSgJKloWltUNmUtKpaAkqckLUukQUUtqAoHQ2QB1T15IFKvw8eZ2Y7BW4Lh02LftlZzcVplZHE4xx+6NFOqrJUjhkncWsF1ugutw6HLBnIouU6OTiMLLEyshPUgLAWnmK9V7HL5IOiY7djT8FPY48cFohxLo9NwvROwGGfvAz5Kt3CsK7+aATpxzosQ2XQA2BeycuHounh8HBhrys36q2TuxG4lgNBOq4w3TqEguJAoIclFgE2aWhmFmezM2Eub1AV/CsPHNK58gvLsF2xoKGg6Bcd+b1/p2x4vZ5/wBjxJ2wx+ICyTcN4g+QluGLW8qIXq9SoGm1xv8AJ07T+PHnsPg8VE2pIXBXFkg3jcPgu7kJRMYO6n/RV+CPM4gOER8Jv0XFdJKHEEOHwXvjGOiBYCNWg/Ban8jn9MXwPAe0SABasJO6R7g6l7I4aEj/AFeM/wDKFRPhIe5eWwMBrcNXSfyJf6c74LHnnXSQFWSDUqoBd5euNnHR4M4jGu6Bhv5heihxXduId7hGq4fCmd3g8TORzaB5C/8AELS6RwAI2KtiSr8Q4OJrZZSqn4kh21hFsgeLC8+816MaEoBQlALjXYVECoEUbURQpAOSrlGisSP2Ws1z0qjNOWxp8KwtNOWxh0XeOFWWg6kVN1YzQFbAKsAk1lIAVhjddgpA3K8243fRbjJJWuButEIsS6J3u7ea25MzVRLhAQa3VRpbMyYeaonhDRfJYyx8JsErTDie8blegzwPdhMbHOw0WOs1zHP7rXuYnAttpDgdiF4qWPYgghbuG8UlwUgY4Z4TyPL0XXOnPWXrATey5nFOA4XibS6u6nrR45+oXQZiI54xJE7M0pmknkuv6x+PneM4djOFTETMoXo8atKquLEinUyTryK+lSwx4iMxTMbIw8nC15Li3ZOSEmXh9yM5xHceizctTTzk0L4SBI2r2PIqkjRa4sW6D6KZnfRbFj929aTPwbJYzLgpDK0bxEeNvw5rjcus0wbKJiNfNAhYaLugidTopSKFqIHdQoMQcoSbSgpt0ZEJSXNcHsJD2mwRyKZos0i4qWdI+jdkO1YxrW4HGurEtFAn646jzXtWnTyXwIOfHI2SN5Y9hzNcNwV9N7I9rG8RZ7JiyG4pgrfR46hcNY46509jZteY7U9nW42B+Kw7Q2VoJIC9QCCNDp1RGizK1xz+zeZnB4WPFODaIXZDlnijbGKboN6SY+R8WBllYfGwZgtfqNwSyQxynM5gLhz5ryHBu3GExWJOFxdwygkePZ3oV7CN7ZG5musFXjKiZmWNxvYLwH+lh4Xx+bCYog4Uu8Lwby+vkvo0v7J/oviPaFofxvEE73S1Myntx9VwvEsNi4myRyhwIvQp5sfDCwvdI0AcyV8ZhmxGF/YSvj5006JpuIYyVuWTEPPoaV+JPd63tL2pa9hgwz7J00K8a15NknU81UGi7TgLpnMjNvVzXJlU3qntbRHG0tBNdoUUQCENkaKBUESuTUDslIoIqtHdR1pc1IG5JCUwchogjU6Sk1oGaSCrbsLPdKxruqCPGiQFWlVka6IGBVjSVQL6pw5BrY5aoJPNYGnalojdSIzcZgp7ZG7Fckhegxze9wvpquCdECqEI0ooFqkExUQQHRO19JK0RbuiurgCXStbd2ujIzu3AHouPg31Oz10Xp+IRXgWTBoBA38ljTUc3cp2+apY/VamNDgudbiyJtldGLwMvyWOKOjutUhDIavdZVS40SoXWqsyZrhW6CwC1M1eqDCXOytFldDDYZrQXEAv/BFUYfCTYijq1p67rsQYMRNptHqeaWPbUklbYtli1qKi3LyRaddVpyB3JUSRFuqz1VjXck4KzBysY8c1FaFW5qdrgUXBQUlvRMNkL5KKggWiDYopbQe7KQgpmiDrIXOlbYJG/MLqPdWoHqsU8YzF7NBzCsGGgOSaIkOFajoo4U4potHDSwtI2NbWoKvjfyOyqDLZbUodRoqDTnI2KtZIQ6xSy5tEjpHNOYFIOp3wvw6FEyd+2nCiuQZi6tVdBiCNj6rfGa3sd70bqXNxUZY5w0Wp0ttEgGrdDrySYs941rgasLUidchzzeiLSSK6quQkOI52tWBwz8RICRTBqStSJ1ZhcHJO8UKadyvRYPCw4VgaweL6zuqsigjZAMgoAa0qBIQ7oqn68j2v7O9xKeIYOOoXftGj6pPNeP2X2giPERuhkALHiiCvlfHeFP4TxOXDkEs96N3VpWpXPUcq9FZF79pKVjBqrWV1qIKLLZwuLizeJd5Lsg0FxcUbxD1qJVI3TAoIiluM16/9HfFm8O7TDDyn6LGsEV9HXbT+XxX1/EYiDBYZ8+JmjhibqXONAL86scWva5pILXBwI5ELucX7RY/j87ZMfLmY0ANjbo1vnXXzXSb4x6PacX/SPw1odHgIJcQQSA8jK379V844njn8S4liMZI0MdM/NlHIVQH3KSBp1aAsjgQVLu1ZmQECigsNIoogbQFRKpaBkFE0cT5pGxxtLnuOgClqr8Dg5MdiWws0G7j0C9pHGzDwshjFNaKWTh2DZw/DBgoyO1e5ars2uWq3mHtKVFCsNuBxOfFYTNG2u6dzpaOFYj2vBubILLOa6U0MczMsjQ5vQqqLDxYaMshYGNuzXNbl4zYo7pzXVXot0bBDECfeK5vEpnw4XvGGnNcs2F42ZHtZiK6Zgty9Ysdq7VGKflgPU6BOJQ5ttIIPNY8W/M9regtBQiN0ER1UUA3vZo4+p19F9Q7E8MGHil45imCqyYUH73fkPivEdkuBy9oO0TMLGcsbW5pn6HKy9fjyHqvreNlgaWwxBrMLh25I2N0Gi1zjUnWVxkdA5oNyPOZ7j0Kym3PMVHumcxsr8S57T3TCMzxr5eSzObnYWRvoNb4vMrlp6MxHRWDK92WACmt5qjOxwAzU1t6lNiJWyRsiArKdQpig1mHiYGga27zK5VuKf20oY13hGqqncHSnJs3QKxxbDBYPjfyHIKuCIzSBtHLzK51uGxTnugit3LZCZ7+7jvQlvxUeRJig0nwtCWWXMSTRP4Lj5PJMz7dMYuqj2sbGwE3pdBVk35IalSl4N+bWq9mPHJDZTlLgdNkoJqkbIblvRLaxPJqf216ZCqTiQBjrFkih5JCSgtzz6jN8OaYVequlLcoIO6zbKaLc/kf6xfAIaXOoC1Z3Tw5wynwiyqgXB1hxCfvpvF9IfEKK6zz5/ti+Ci0+JaJiDHGQKBFgLK00dVtaWYyZrczYmtbu7bRdc+XN/ty14tQpF4Zp86TYUXI4kbNSGRpZkB0bt5o4ctAc50lUNl1mpXO5sK+nyH81ozERNY3wk715pI2tcXuOzRavhYBCXuG/NdsudixmaXFC9KFWtMTs75TQAOqra896GitQdCEYaa5wI/mzdLrHOna4jD5T7rhQPQq+MDvGFx1y2qbywRCtDzUxBAMTiSQNKC6RitIIyvo0fySYbUOc7MGyaBLTwx5bQduCeitYCWtbm94iiOq3GK1Qua45L1b9y34Ii6J3JXKhHdyOcTuN/iulhnDvBzpbjnXaie0RNbV60nAcAwfZOhWYFwa5u2oOq0Pl8AI5lbZXg5ZQ4nVwIVnicw+KqOhVLg0ta8HYhWusxvANGifiqgROqmudvdFXPaHACzY1sLL3gDq0IoH4rVm6IEcHteKos81W6SSN4D3eBzTfryV43dY5bKhrXZ4WvN3V/AqDidoOGtnwvfsboQCSvmWOw+Um6oGl9bxL2RwTRPactkUeRXzXi8dPeOTjovP5Z2PT4r9vNyMVJbRWyZlALM4L5upyvflSQoG05OBqjS59aI5qQNWgiwky1or04oLdUjmLS5nNKWK9OMxZoqnx+S25NEj41qaTjnuisbLJiME2RuotdUxm9kror5LpnyWOevHK8rPw58ZOXbdY3RuG4K9g/Dhw1CxTcPa8+78l6Mef/Xm1/H/x5rKVKcutJw9zSaH3Kj2cjduoXaeSVxvisYKKhaVt7jyU7g9Fr3jPpWKiplK29wa2U7g9E94elYi0hTIStvcE/VR9nP2SnvD46w5CiGnot3s5GlFEYY37qnvF+Ou72QxHAMHxHDy8WwbZ2Otrs4zNZ+8Qf8V9H7TdkOFY/gBxXCcJA2aEZ2OhaAHtNmtPX7l8jZCRyXuOyHaebg38jxBc/ByGiCbyaVp/Ba9pT47Hm2vbDhZ3gUQ2gNtSuO5ep7Y8LPDcWHxA+yznOwjZeWKOdiMYXyNaBuV6aOEMja0bAUuLwiDv8bZHhYLK9FXkpRRk10UMeqv+ClWdQsiju1O7WnLpst2EwLZG95IDXIJxXG7gnYrHj2OhhHi1caXr5oImQgNa0aryfH5muxzYGe7Eyj/WOv8ABXh1ylCaFqIsYZZWRjdxpBp4VjO5nLHA5HfW6HqvRiiFkwmBhxOMw2FcAGSyCP0zGvzUwxlweJdw7FCpYyQ0/aC4+Tx+0+nfxeTn02AIlEahAleDU5Xtl6PJQOHNISqZCWiwora0tPROI82wXKbK691rjxLmjdODX3RHRHugRqs/tY6FT2kHXZbz+sa/HkcQzJNIz7LiFRVFbuKjLxGYjZxzfNYhq4eq+h479PB5J9uzhZGw4RgeLjcKeOotJh5myMORxLWkgWmkhAia0mgGj8FgicYnPA2JXVzbJmMOvNZHhzNWmlcxxfzUABoKWdWXipmK5PFeavY8OFggrPMxp0rXqqBFJGA5rzfRc9eKX8dc+Xn66Si57cY9vvi1ezGRO0Lsp81w147HaeSVqtBK2RrvdcCjeqxyt9iJTsjeqBViVQ4U5aYtWhZ36EK6E6Lvl5tNARQBRWkJ39Oyqd4S67G3VK+GyXNVTnZNCwuNbBbjFbmTUr7Y8brlMZLI0HbyTCGdtUSVUdF8DXaHZYpcK5htotFkuJb7w+K0slzjxBQYhmFB10mDXtvYjla1ua3c0FUXx3WcLURu4Vie6nDXE5X6EXpfJejY/wCS8Z3zAfA8WvUYecSxh0bw4V1XbFc9R0BR1SY3EDBYCbFEaxsJbfM7D76SxvvQ6Li9qcXkw0OEadZHZ3C+Q2+/8FvVSPKTQiWz9Y7m91ic2XDSBzS5hGzguiPMr0/ZrhsWIwGImxETZGznu2hwsZW6n5n8Fx/XTvHke/ixY+naI5f6Rux9VnmgfEdaLftDZem4x2SfBnnwBzxjUxOOo9F5tsr4CWOBrYtIS4JpmqlPNanwxytzQkXuWn8llc0tdlIo9CudjpKW1CdVCoorneaIdQQtMRQ6qMo1+uicjN6pKIqkwOvknSBVqMkkglZLC8slYba4bhdbg3CZOKzFoBDOvmsXEMI/A4t8LwdCp9VX0Xsl2tZxOMYTFkMxTRt9rzC9kDYtfn9kj4ZWzRPLJGG2uG4K+mdk+2LOIsGFxjgzENFa/W8wuWs8dJXtQUs4D8PI0i7ad0GuDhYNhLPKIsO9xOmUrOVr4xjogMdMx4Nh5I118l2+C9q8fwqopHOxEA2BPib8VxeKPDuL4ogH3yFUHEbr05kscrX0d/brCzYQkAh9UQRRXz/GP9qxb5j9YqsPBOye7CvIlZ3MoUqyFqLSR5qlzSFUVUmoI5UCOSoPPVNskGicIDdoWVCNUDoghJQ3OqNoKKg0TboUeSlFEI5pVThzV9nZKUFOoR3RcKSAlFOooNSjVIAURaloiigOtboEnmjyQcgARCA81CguYVa0rMxyuB0Qa2U5hYea42JiMUpafgV043a7qnHxWwSD4oOYEaUIpRQCkKT7oUiAoN1EwCC6DSRpPIhet4hKP1LGNi6l5KOwRXVexZCzE8OYHa0L0WNNRzcFg+/cMx9VpmwxwxH2TsVp4dFWgGpNLq47BCXAurUsGYea5ddHDifzTzvBYB8Vma4tcEsji+amAk7BRTXauhw8kx+jYSOquhwzImh0gzO6clqbjcumUV5JTi/B4AxtNkFx3W9mHoaarmsxhvSwFuhxgcKsLNakaBCRsFawkbqRPDxdq7IHBYrQByfMHCiqTbDRRBvUKKR8VElqpccpWwHMqZorFgaoDG+wr2uzBYYXFr6K1t01QBwopbVjxYVGbWlA92lNkKVWyFqhWOzEtcqJiWOLeitcNQbpJiS0gOPPRWI5708JB0VTxrupF4XhaHQjfl0I0RkaNwkGo0Vo1CgRp0SSHRPRBVcgvdWRFJPRVh7mSHXQqDSQpJdDYW4zXRw0mcOs2Ko6pp3HumAaAbFZMC8Zzry2W4sDmtBrRdJGWJkDXPzPHwXYwlZCzYAaLI6jWmqtgeWP8iqjsYV13Heh1VE0Za6uiMLix93utM7A7K4JRmY7KBrssfHeEx8c4ecob7TGLjd+S0u0tPC8tdmBWZSx8llifDI5j2kOaaIKjd17ftdwbvGDiOGjBr9qAPvXieYPVb6xwyiFqXqoprXMxuHkYe93aeYXSJoLBjsY6Voga3K1u56rUSsSIKVRbZOCnY4qtMCoLc55oEgpCltBZopoktQFA+nRTw9ED5JUDU3ogWhT1UuwgMcLpZGsYPEV6HAYKPAjN78pGrq29Fw8LMIJ2yHkvQx4mGduZkrAehNLNajV3lpg8LNldy19DaGYjewscabMyOZZBJqnEinGutNqp+yUPSSP5clJDrmcaky4drebiuFfRbOLYjvsXlB8LBSwgrrHOuhguIPgcGuNsXRz964vo6rhwN7ydgq9bK7bRQSkNeqJIawuOwCg3XsOwHZ5nFeKycSxjf8Au/hxD3XtJLuB6Dc/BWRXreynB39mezA71tcT4j9LJ1jbXhb8B95KtxIAniafdjFuHRa58U7E4l+KkJIcQ1jRyCzYhhZGcrRZ3Kmq7YnFImPePxBOZztGjok0ZADVPf8AgnaO7xFmqA1JWZxzy23S9qXCu0SKMhzpXjwN19So6Q4iVpy+EcijM5rGmG75lPE1piYQcooklYrUZMRIJZvAAABQpbY6w0GS7cBZPmVgyU8kbBWvkLza8nm/kZ8f1/bvjx3RMgF8ydyq3NpOXJCvl78mtXtevOfWBSlFFELHW+kKCuLQeSUxgp1eqkFZ3WmhSmNyvToWgplcOSlFVUpBG6RzLXQtprCBpAq9QcyOdJRQtWapyLe8IBAJF70U7cTI1uUO081ntFdc+bU/ti+PN/p04ZpZAJCW3tputmHbJLJI0ANc4aW7RcaGYRvBOoHJanTmbVr8vkF6/H/Jv9vNvwSuni54YJBhXTNcQQXEclHywPcwNlYQeVrlwHx0/Ueask9mjBJa34Lvn+U43+NHZcA+IAm9EYmgRQtBrUuA6rzZnkN9xI5jdt16Hg3FOEYaFv6xE0sreWW2r0+Pz504+T+PqTsaWeHKDsQuhhSM2o1ISsx/AcUS9rJoWkGiXUFzm8cwsc95X9ySQx/UBeibz/rzXxb/AMeoaM250LVexwLNtlmwLosbCO4lY89AdVrbhp4mXJGRXyXWXrjZz9BrxJh9NDYv5q9kgdEDSzNjcyOnBzbdzHJWQEGPKDzO6qFeaeS0DXVaw6/WtlkPuPGXW1pbZIJH1VUMHHrSNA5T0KQO8QBGmyssAXvuisWKY1/eB/hdqQ74/wCK+dcYiqd4BsBxK+i44NEWYu2sC1894u4Oe5w2slcfJ+O3j/XnMUBeiwvC3YrWjz5rG8U6l8vy/r6GPxTsUSmcEp2XF1h26tSVTk0fO0XbqKUi0tKxLWqvQo0KhF7piESE6KS3yQyitlYQl8lenCZQRVJXwtJulYN01Wr04zOw7Tu0UqX4OMmywLdySkWFZuxPWVzzgYr91L+r2cgujlRDdFr5NM/HHKdgQfqj4JThG/ZpdXLqlLLV+Wp8ccw4OOtkfZWUatdHIKQMQ6K/LT4454wjD6oeyDkuj3YtTugU+SnpHPGGAOy0QxAVYV5iAKgZR8lrPkrNxK9BDE3j3BH8OxD6e0XBdaenyXziaGTDTyQTMLZIzlc0r3XDZjDio3tOxVPbTgr8R3XFsNHffOEclD616Fevx768Xl8fHL7P4UswLpiNZXaeg0/G11HRlWQwCCCOFvusaGj4Jy1dXnZiw9FBqryFMuiiKq1pdKKYtYBQWINCvaaairJpgYyXgBrQST0C8FNO6eaSZ3vPcSvUcbxHccMe0HxSnIPTmvJHZUHVJ7acHOx4aHOGotO2gNdlp4x2fxGE4HgOLW4txDCZW1+zs+D5tr4pB1OC8cwLcfw/F4l/diPFxiRoG13r6c10+P4Yz4qZ7LEzHZmkH3ha+ZEB12va9nOLu4jhBhZzeKwzQA8/zkfL4hbkTrpYHFjExHMAJG6OH5rWR5LlYuN2FxIxcQA18YAXWhkZNE17DbXCwvF/I8X9x7PD5P6VOHklLQ5tELSWoBlcl4nqcuRmV2ijHcl0JYA8bLDJA+N2mqsosa0lHI5VxyFuhWkOsaLUSuFxiLJIyQ8xXyXNh8UzRytd3jUZdhQ77LlwI8weCF7fFfp4vLPt2MTMATWo8lhbT3uoc1ZI47lPhWsDbvUr0OA92GR2pELF0rJfcIFJATHCTogokNv03TPADeiz34rJTF8crqM2WthlQDIHGyLVUkTSdFqEcTR/rTT/AMpSmOED/WL9GEoMRaWHRETSN2cVoLYObpXejQPzVZjjOzH/APM8fkFORe0vtco3ffwSnFzO+ufgFC1jTsxvrr+KUvoUHn/l0U9Z/i+9WRd4XAvzV5rfAR8VzYneLRp15lb4TqpYStwKKVuyKy0bNXooWMlGunmFXJtaEb9FqM1fBlacgJpXOkjjFucAuacRISWtaR4t0pwUk+peQtMtj+IYdm7rWKfil6RM16lH9WFoBOqIwbeYQc9+InlJGY660kDJ3H6w+K64wzdNEswEMLnOGgV6jkOgmcx2U6+q0dmJsSzjkMIe4MIdmaTpQF7KqGcl5JNXsFswzjhsY3FRNHeAEDXTVdMVjT3sfiIAHNeO4rifbOJzSA20Oyt9BoFtPGsW2B4LGFzmloI5WuKyhtqrqpFjWlxa1otzjlaBzJ5L6RgsK3B4KDCt1ETA2+p5n52fivn/AAzEwYXimHnxN91G7MaF60aPzpewb2p4S7V07m61qw/wUzz+1vXUey9PvXi+N8HM08jmtAdeg2Xpm9ouEuB/lbb89FxJe1fCHktkL2m6otul1+qn3Hj58JiME8h7SB1CrMrZNJB6Fewk4xwGcZHzNN6ailw8bwiDFZn8KnbKGguMQNkei56y1NOK5tHySkIESRvLZAWuB1aRRCl2uVy3NOeBSNokAJT5LmohxvZaMLA7EThjGk1uq2Mc800WV7vsvwAMAxErfFpuFnWuNZy7PZ7hUfD8G1xb9IW2T0XgO08ok45NpseXnyX1LGy+zYCVw3DTS+O4+YT8QnlA0c5Zz91qsoodUzQ4PD2OLXA2HA6hQi03ou3HOV6rhfbXF4RrY8TcgH1vJa+I9tjiMM5kY8ThsvFEoBT1i+zSJXPcXO94mynzErO11FWh3mtScRc0q1pWYO1VzHUqL0pbYRaQid6VFJZSBaOivI5JHCiiKS0oAV6q0hAgIBdhAhHLqjVIKyENlYR0S1SCBPSQFMCoFd6KtwKuI6JHAoqgpa6q4hIUChMChSloiEqA0gVAeSKsu0CLUGg0UJ0QAjRJZRsoHVAwdSvY6x5rKDqrmOHNBeDRtXipoy0lZS7orInU67Qc+ZhjeQVWt+PiN5wNFgqigKCg1RUQKTNGqlJmjVUWxjxDra72Ex5ia5nIg6FcNo1VolIkFHUarNix7Dh0Z7th0s6r0GUdyRW+hC4fBZm4jCtI1cOvJdxrgfgNV5q7RwOM8PZDGyWFtEuogJOHcOaZM7yST05LbxybLAA07mgOqv4eGtwzbbqQoquWCCItzRggnRP+rsPIA8NJ01AVfEXEZS0mh9yfh2LAaWOrXmooxYbCyOyFgBS4rhb4PpYdW7kWtEkLROZWuGu4XRYczA0hRpw8PO5pp2i68MokasOJwxY8kDS90IHuYQFFdR7A8LNTo3aq+OTMNUz2B4UFF8wrGusKl1tNJmuQLNED4gNUYpLblIohM42FTdHTRBozclTK3miHWN9USb3QKx2YaqHRDYo3qgrdR3VMgzMI5K56rcK9FUc+QFrqKXKbtXSsGc9ErRYpaGiF1tVzTqssRyuoq7NzSIudoqZDbVaDbFS/TfZakRjkcWm/NSQF0ObbRCXV1WrHMLcOa5hbkZtDhgJkJG66zm6ilz8Llw8eo8Tt10YvG3UrTJDshny6kpnA3Sqc2tSiupG8FgN6rfC/OylxcM7kujh5MjxfNVAlZkNFVZvktuIjzDMFjkAAWKrSwslhMUoDmPFEEWvm3HuGHhnFZIWtqI+KM3uCvocTrOqx9peFs4lwwyNb9PAC5pG5HRalZsfNUa1Ro2dKQIIKrIO90rjzn6YrsO90rjYj9s5aiUlqAoIhaQUQhaKosZVi1sZhontuj81hBV8M5YR0UF7sJEORoeapMTAdBotBkEm2yGXmVFUiJvROGtaNAE1UjSojGjegmMbXbtBRGiIKqE9ni+wldhmH3bHxV1qBBQ2GZhBjmI+KtGLx0P1848xaZMDopyL0W8XcBUsAJ8tFczieFfuXsPQi1Sr8Pw5mMNvFNG5WbmL7NDJ4X+5OwnzNLNj8cyBhYx7XzEaZTeVSbg2HzHu5HtHqsE/Cp4iTHUg8tE9TrAW2Sb1O6QtIV7opWGnRvB9EmqqNXDY7e556UuosmCZkhHIlax5qKuwuGmxuKiwmFZnxEzxHG3q4/lzX2zCYLD8F4JDwfDO8MABnefrvO5Px/JeQ/R7wVmGw0naDEs8TriwbT02c746geQPVelkdlL3veT351BV7x0zOkjnacQ6NujW6tsIZC57pJX20HQckrxT+7YDbtHOKklkCFo0Gn+K52u0iuYtflgBzE6uISFwgw2YZQ8HLR3Vtxwzhmhyir6nqs830sluFgLnW4rbEZmvlPIWVaHtbCL9A1F7miKgavl5KhxLjZK+f/I/lTH/jn9enx+Lv3SEpCnKVfK1q29r1ycLSmVFFZaANCNUoiqAooooAoiogCQp9UC0bqwV0FMqYhClpS0pSakaRVdFSirMqlKnVRCBCtoIZQr06S9NkniHNWloQyhamkNFM4aEoyHO2uqQtCXUFdJtLHW4HxHD8OL4Z4RIyUi3EXQXqWxdmcQ0XiWROI5aLwgqtQke91U1gXu8X8uZz62deff8AH973vG7jcUEGOMWHxLZovqkHZZGxyPqNrSSdgNVjc1wOoXQ4ViXQYyJzwe5aRnocrWPeeTf+ddfT1z/oMkxfD52yN7yJ7TYOov8AivWQfpFxbABLg2vI0vNv9y6fE38H4zwp0cONgZLoWXWhC4/CeHcDL3MxUrZZBzzUF9DHj8mPrOvp4d78e53eft1WfpEgLCZMHKH7eEghVQfpCg7xzcTw8uj+q5oGZaX9kuCYgfRTujJ/ftZZ/wBHrjZwuOjeOjl1vzT845Sfxr/VjoRdr+AzW499C47gtK6EHFuEYsXDxJgcdmuIXhuJ9lMdwyPO4seOYaVxHYd+xjN+i5X+XvH1qNT+J4t/ea+vBtuYWTRPzaCnJjFK2xkJaRy1XyBjsTDpFJMytspIpdDCdp+NYGhHjXOA+rIMy1n+f47+/TN/ga//ADX0PFhr4xG51Ctb01XjeJ8POQvaczR9yePt7jKHtWCgmI5g0tEPaXgmMcW43APiD/eo6fcunz+Lf5XOfx/Lj9jxOMicHVWgWORmhK9/xLhvZjEtY7CcScx50cwOzfHVUHsCcW3Pw/ikEw6PFH7lw34br8d87k/fp4GtEpbovVYvsPxvCkk4PvR1icCuDiuH4vCuInw00Z/eYQvLrxaz+x3zqa/Kxx+8i4ItYRryRLVyrfKQIkUUaopnbIEO6iNaKUoityq1tXHQlKaK0Ks1FESUdUzm6oZAVQM4BUz6p+7BHmq8iCE66KxhShopECjaimISVqrN0CK1UCEIUrKUpXqELbUy6J60QA1pXoSkgBBV5bSrI1VlFkByvFbr1nD3sxOEkwj2lwlHhrk7kV5OMeJd/hhDXR6r0+LTz+XPYwzwuw8z4pBTmmiFVQJXouP4cTgYmNviaAHefmvObL2y9fO3OVCOiIb1UUtVgCKTNFhDdZp8fh8K4Nlmaxx5FODjdocQH41kAPhiZr/WP+FLikqzEzGfEyyn6zrVSirYIDi8VBhWj9tIGfA7/da9p2x47huHcEdw7uhJJiYzGxh2Y0aB3w5Lg9lMMZuKvxJbbcOwhv8AWdp+F/NV9t+FzCQ8UMuaM5Y8hGrNPw3+a1EeNccyuweKmweJjxMByyxmx0Pl6KjfRONw0bnRXqPoWHxcPEuHtxMdZJBT2j6jubVkixD+GzmM5jEdWri8Jx44bicjyThpPDIOn73qvQY2FskLh71C2kFTUlnGsasdLD4mPEsDmHfkrwvEsxc2FeHRk6feu1ge0cUgDcQ3KRzC+d5fDZex7vH5ZY7qUsB3FpIcVBO245Gu+Kutefljv3qh+EY/bwnyVHs0jDYIIC3Ao6LUSuLxFrnYCYObq1uYeVLzmH8WJjHVwXupY2yxSRuApzSPuXhcP4cRH5OC9nhry+WNGPfkdlB0OuiSAucBSfF3PK1rBZuhotsOE9mizyVY5L1PMUxObH4vvVGJcGsDbVk02YeSxyPsqoMYG6zyNc2YkOrotsQ8Nql0JM95dPVBWDJWhPyVzWSEavI/5Ve1gDdtEskoAoIKTD1e8+V0lGGF+7fqVY0knyVrvC1QZjEGaAAHyCBiBGqtuzdoUSgoEbQdLWiLQgckKDQow67qVY3sNhMqYzQVo81hpH+6VU0XsR8Va73SsofkdqtRKviiqXxOs30W9raGy5wxbWabEjerV8eMBGu3mtMtDiqyEpxMZ+sEvfxaeIa+airNlh4ic0eQLc1zSs+Ij7zVVHGii8a3lhay6V8UAa61lxuJ8WRppo3V6lXRPLm0jFCzvnZyddQFXhT4LCXFZmjOw0RzWus8NisOWv8ACfgVkIew62g/FSyN1JtGPEWKeNeqljRS53XTzWDFuLZfULuQYvuQS2GGQH7bbXKxGEfK9zmkAE3XRRGEOJGi7vZEPd2kwjA40M7jryDHFcocPnJoZave163sVw1kOKxGIlIdOxgawdAdz+A+JW8s39dnjPBsNjmFz2Bkv2wvC43hs+BkIkaSy9HBfR8U7wm7XFxEbZba8AjotWEfOutotY5xAGpOwUYwucABZPJes7O9nnzkTStoXpa8uryO8nVnZngHeubNM35n/P8An7voEUTYowxgAAFaKuDDsw8TWMFAJpZRFGXE7Bee3tdefTzva/iIw2ALGPpxGy+Ymyu52n4kcdxBzBo1rrOvyC4l6Lv4457oA6Ioc0bXVgd1K80tooGCYFISiCgtD6VzHrNonBFKjWHeauY61ia5WNdSDcKISuaka8aK1p0VFJHJLlWgsvZVkeSIrLaQ5q3RKW0NkCOCT1TlI5FSghZClo8kQbS3aloO0QKRqgQEda0Q5aqKQhIbVhGqQgIFtG9UKUQWtNjzRIVbT0VodoiKyEhVjyqrKipZBTtcq7TNKC4FO00VTadj+qo2kCaAt50uPI0seQV1YHgGrWXiEWV4eBvugx2iEqYIhgE7PeShOzdBa3dC6cgl57pR6Xs5iqnfGXbja16+FjjFZ3Xz3g8mTHx+e+i+jRP7yGxdLzbn27Zrz3F3OlxsEA3uz5Ls4QWwM6Bc3Ewh3Fw7kB/n810oaDdN+a5unGfiTba5pqiNKXFhnLZe7caOy7WNJfGeZXm8WTFiWPApVHfZKXtGpK7EDrYvOYLEAEXqORXYw8tkDks1pteA4EHZZXQAOsbLWCHBI4UVlSxaCirrSCqtG0AkbmFgaqjZy0c0pZeqCu6VTwQ7TZXluiQgkIFBT7jRILGiZp5FBDqEhTu6pSgQmlDRamVTzlNclRnxFaKpm6tlotKztdrqtRF9JgTVJBZTKxmrmOFaqqd1aCgkzlrtVnkmt2p1XSRnpXNzPA6rZkbFh87tfis2GGeQkkUFMbP3zgxvujRaZFswfR5Lp4V1sC48HnoupDINA3nuitrq3pUPq1pDbaLVErUEw5OZbGuo2SsUdhwWk26qTo6uHPe4ci9VkmjOY2rMNJl0BpXTMzC+qVHPDiHUN1thk012pZ8gzqwHkFlXh+0nCZMHxKSaOJ3cSnMCBYC4BsnVfVsU0uw5duW/gvO4rhWAx2pj7uTk5mn3JdSNTx2zseJcNCuNiP27x0K9dxDgWKwbHPYBNF1aNR6heRxDSMTJy8Wy3nUrnrNn6qRCFKAro5mRSo2gZEFKupwbgc/GJqZbIG+/LX4eazrXGpOq+G4TE8QxbYMNHmcdydmjzXvYuy/D4MMIpGmSYjxSXz8l0OHcNw3C8OIcOwN6uO59Vk4vxpmBqOMd7OWkhvkN9evkuN3XSZjynFeDy8OmJ1dET4XAfiubS7eC4i98GIx8wdioi4snhd9RpNtcPwQ41wgYF7ZIXZ4JNWa6jnS3jTGp/jiqWjWiC6xgUeSFoqiWoEEzGlxoKC2GMyvDQutpDGI2fEqiCLuI9vEUXORRc4pc2iUm0UELr5KiaCF4LnxtJCtKqmd4a81FUtFADZdfs9wSbtBxiHBR2I/fnePqMG/xOw9VyboL6p2a4U7gPASHjLjMWM8zhu1vJvw/MqNSO5L3dxQ4YBmHgHdxtbsANL/JU94ySYtDf2fu2lw0kbIXyagDrvSqhkc1+d7cjXHcrNrtmcMIphiC6WsuuoVYjecUZWuqNvNNiy95jLXe+ary6pZnNL2wA/RN94rnrUk7XSS0Yog50k7yMg0YOqyPlc7c/Ack8s9jIwUwHQKgr5P8n+Z7f+PjezxeHn3QLilspilpfOteqRLKCNI1SilRUKBKAqJcymZAyFqZrR3QC0VKUooJqpr0UBPNHMqgUlIpNmQJVUiiNAoZVVFAlMAjlCoTRSkcqYCkQlIV5KwoKiulMqdRArT1RIYdwpSlIid2woCEbteQmDbRqlZqp1UYD1BQ7p7ToFaCQnDrXSeXUQkcske75PIBxVv60xcdd3PM3/nKGiRzWnku0/k7/wBT1zf2L/1zjHm5MRJIarxutAzySEuDyHLG6GzYNIiORuxS+a6/asxn+l5xWIZpn09FQ55e4lxsndS3cwgaWLWpDtjLtirG4ac7ROIPOlRasbPKG5RI4DpanVR0bmHxMLU8U80BBhnkjP7rqSGR5FFxPqktazvWfypcy/rsQ9pONQim8QkcB9sArVB2vxoNYqKGdp3ttLzwKm5XbP8AK8s/tz14PHf6e09m7M9ooW5SMBivrGgL/Irz/Eux+MwbwcOY8XGdnRkX8lggiEkoB0aBmcfILfNO3hmCbi5ZpItRQYdddhS9ebnzT7z9vNq/DeSuQMHE3Ed3jO8wx2st5qrE4WKKUsinEzOT2rrTcchxkBZiZnU4VckVEfcsIw+Dm/YY2O+hIXHyfx9z/wBY6Y/keO/+znGIjzQ7t3RdYYCcCmZJB+6VU/BTj+ZcCvNZ5M/07TXi1+VynMN2kczmFufC4EgtIPmqqrkp8ln638Uv5WNwIGyjToVsLAdwEpw7SbGnotzzRm+GqGpSNVo9lfWhB+KrfFI3dhWveVi+PUUgUUztlCFN20r7RPWo1EpW2CrE6yUbKUpzRCCAKVRTc0HbqgkaKsttWDUJeaoLBQXS4fJRo9Vz2ha8Icsnkuvjv257n09U14liDTVOGXXYrzOOwxwuJcw+7ehXdw7vogCLBR4jgBicGMv7Rosab+S9+K8Hly8vYUukjgWkg7hC6XaPJYZ7iGnKdaXh8Q2Z2NkdMHFzTVnWl7UusLz/ABuUGdsbeQ1RY5BKlmkCdUCHPORgJc7QBRW7huNwsUbo3YqeFzjbu7NA/wCQpxkRYjAD2XEYicXmeZHW0AfmuS/heMbZdC/raqecW2IwfSCM6ELUSjwvh7+J404eN2WmOdfmBoPiaCrhY5uKIewgsuweRW3h2IkwQcGxAlxsuO6bEyiaUyZA0u3URmfquvwzHl+Efg5XHOwExO6jm1chxQDi1wcDRHNFb3m1QWglAYkTWb8XMIilLGpTskliNskcPit8HG8bAPezjzXORBIC53xyuk8ljvxdpiABLBfUhbYu0WCf72Zq8s2QgUoSw7sb60uV8GXSeevYx8awDyCMQB/W0Xk7acc4M8TTKcuu+qoIZy0+KbDFrZmu6Fbx4/VjXk67cUTMO4yONvqh5KnEYovNclnkmeTbiqi612ckkfoTZpVt1I5qSEZdE8LeZCo1RtpiR5p+pJ9EwcNkj3OJ0ICIZz/DXJVhhcbUIJKuibW6ioyOhZCrkNmuSue/w0qDrugFa6IPeG+qDn1sqXeI2UQ2fMmZoUtABBrhehSrG+I2Ar+SywkclpB0XOtQTsVzcQ6RsxAboD6ro2qJTTrpWVKwd5KT7h8idE8bJJb5DyWnwuIuMu9FdFGauqHRdOsszcG92rirmYTKa5dVqCZz2Mbb3BtdSoKmx92LU70A+IgDzWWXGulOXDsMnnsFU/DyOHeYmUAfZag0z4oOBZCb6uC55iDyQfmro8+I+jiGSIaFx5q/ue6jAGvmgWGOmCq9FHk0QQtLGZYwg5oITqOWYTm0Voi8IzC1c4APq1Y2lejGYq90/BK5rm66re6Np5aqosLdkGVkh3qgupwbjEXDsW98rXFrmZbGtLA5rToRl9FSYXD3dU7Y1yV7N/FcHi2ExTizyOhWSR45G15NwcwgkEKyPGzRnwvJHQ6p7np/jq8B7MGR7ZZxRHVe7w2Hbh42taAKCMcTYmhrRQCt5Lw61a9HrIPn815TtXxpmHw5gY7xu39F1uMcUjwGFLnuGgtfLeI8Qkx+LfKTpei1idZ1rjI9znvLnGy42ShemiF0gDqvTJxxt6No3eqCi0BZtNaXmm5KCJgQktS1RYNeaYaKoFNeiC0OThyoDq5J2uRGlj6WiOQLEHhWNcqrpNcCN0cl6rJHJVarSx/mqgOZ0CUigrrBQLVRlcClLVpLNVW5mlhQZiLUpWFt8kuWkCI1aJ80AigRSWlZVpKIKIUikpFqwgJHDzUVUT1CBVhFqtwQRpoq1UhWBER1qtWlUuNFRUKA0QzIWgtDgnBVIKsaUFzZAFpI7+EgjUBYrrVaMPNR8lUc97Sx5aRsoteOiyuD+qyAoGCtZ6qoK5nVBDslVjhYVYQbOHeHGxk9V9PweX2QHqF8sw8hZKw6aOvVfQMFifoWWdKBXn265X4qD6QPAITRDwDqtDnlzB5qs00O61a4urNNpd81xuIxZmD5rsPOYrBjWAMulqDFhra0c60XVw8hoLkQkgaLoYd9pR2oZTQ2V7xmCwYd4uit7XAtq1hVQcQ4gpg6jSpkf4tOSJOgKitCjTrSRjxzRJQWEJC0WiH2EpcgreKKrJ1VrjbaWcu1pBZeiCgNhAHWlUFVzC26Kw6FVv2KDG42qR71K1xAJtKN1qJTt8J1TOcBul5Usk8uR1H4BdZGLTS4hovxeiyi5XfmUhGd9u26K5lctgtItLnMZTTSpDvGRuVY46JKoCgoL2uAFLdhiGjWviuawUbK1wuLyD0UV14XF92fgi9tWqsO4s87Wh4tpVRlzkO0WmN9Mo7rNvZrZOwkqK2wPpy6MRzsK5UZrVb4JBQpaZR7MrjaS9aC0StzaqgCiVOKdviFLyuIkOFxj4j9U1qV6kb0vM9osM72p0kVh1A+q5+TPY7+HXKaLFnrosHEez+A4o0ua0YfEHZ7RoT5hZ8NiM7QSddiuhFKOq4zVj06xNfrwfEeB4/hznd9A50Y/nGC2/Nc3RfVm4ktBB1HmsfEODcO4qw95EIpvqyR6H49V2z5v9ebf8b+4+aogLfxfg2J4PiRHOM0bvclb7rv8fJWcF4PLxXEagtw7fff+QXb5Jx5vjsq3gPA5OLzZn23DNPid9ryC+k4TCw4SBkMLAxjRQAWfCQRYWBkMLAxjRQAWxrtF597trrM8YuO4zE8P4Z7ThWBzmuGYkWAF4iPENnxUkcRLC9/fQFx919at9Cvo0scc+HkilAdG9pDgV4FvA3HiM+BY4snZ9JBJejm8rVzeJYqwWFfLxEDCks9pYQ2OiW5h7zXD81r7PQz/wClAwks/fR4aN7ni7aDly18LHyXXx74+znCZZ2AHG4img8s9akDpzWfsLhC3DYziDyS6Z4jaXbmtXG+ep+5auufjMhuNdnqzYjBi+bmdF5dwLXEEURyX091UuDxfgsWLBkiAbLvpzVz5fv7Lh4xG08sL4ZTHI2nDRIvRL1ys4nNb8Hh7b3rvdCz4WDvZRew3XRecrQxvuhEK95Ju1XZtFBRRBRsoIFAbWaV2aT0V96KjD4ebGYuLD4dmead4YxvmfyRY9J2L4RHjeJHiGKbeEwZzUdnych8N/kvcGSTEYoyP0G4aeXRZIcFDw3D4bgcLiWwsEk8jPrOPP8AE/JdGNrTJmvQBc9XjviLJHNa2NlAlx1rkpJU3eafRx7eZSRAhkjz71Gr5BZ34ghmRhNcz1Xm8v8AIx452vRjx3RnyGN9+VAdFmc8uJJKBJO5QXx/P/J15b/8e7x+KZRBEoLyuwKIqIFUKakjkAJSo0jSqlU5pw0KZQgVS02VDKnQeSmekDYSoGzIWlRQG0NSjQKOVa4hcpRDSmApFAuoUsplFQFFECgiiGqKoiCKdrWnc0qhKQKtyAbmkryC7QCggUKeqiiAhoKIYEoRVQ+XTdC0LKlqoYUVMoPNIXUgJK5WhwxYhlHMKOeXa1XokJPVSxULG8kO7HJS0Q7XVT7UA0hTL5KwEFMKV7TqsMJugpk8lcH0CORVkbRLIGDnuegW896zdcnT4SEEsYTXeeJ39UfxK43aXikh4zhsPh25/ZjmLTs5x/wWPEY+TFcdmxEcj2YXDNqmnRwbsPifwWTh8U+I4m3EytkDXOL3Poi/QlfofD/H9My18by+X31a9P3jpGMe7RzwCWXsfRYsZLw2GbusaAS4XQYNj5rZGW+Nw91rSSTrQXlcbN+tcbC2OINJHdlwPvef4rrM9c+vQ9ncH7PBiMdFNIIZ5csIlddMHT1NrfieOHBT9zLC6UVYfGL081iwnaLCwRxYT2YtiZ4I3keE1zXQfJxCZhdAMFIxwI0Oteq56xP7izRH8Y4a5gd3kZJF1eytghweOiMsYaRzpcqLBTYJ5fLw+Pu3eB770A6rq+zYTCYdzMEGB82hLXXpzPyXHyeLHPx0z5NS/VcnERsa1hY3KXFx/wCW9FUGlXzP7yZxApo0aPIJF8by89rx9zxdmJNfpKIV7Lyi1XSOoC5NndFG/wB5otUOwUZ2NJ8xREhWunGZ+Bc0aG1U7Dubut/eOQu9VZqpZK5pjcOStfBkgilB98HTotwaHkAgGyjxJjY4IWNGxIXo8fa8/l5nnHLCLtk74nxkZmkWgW2LW65SkYeqjghWqs9UVW02Vtw9XoVjc2naLXhxWvVbwxp3sL4mALp4aTUl40GgXIwT7IvoujG4hx10r717vHXk3HA41hDFP3zWU1246FcknkvaYmFmOw8jH0HV9/VePmYYZXRvFOaaIXozXk3nirYXyXj8bP32KfJyJ0XpuKT+z8PlcN3DKPj/AJK8g42rXMLJ5rp8Cg77GvkO0TbvzK5V0vS8EhMPDw7nKS4/gPuSDo5d7WLERNzmgCCttupZZQ4FaRhkwsRa5zhVDcLgSuBca2Xa4nMY8OW83GlwnGyopFXK7KwqwqPwz5I8w280VhDqNgkLRHiiNDqFS+JzCbaQlApB0WTtcdHK3MCFygSFfASTReQFOL10AQiaVLQeTwfgoS4bm1A7uisibme1vUrMwl7zYpaY3BsgKDpYqMMAA+axk0aK3Yl2ZoKxvF6qoS7V4dQWbYpw42gsc6nKOe6vCNUo3QcTXhNILo5LrPQKuLhVBYGvOzhfmmzEe674IL5JGxi3H0CqMwI5/JKwEHPI2ydii6Rp0Y1zj6IoBwJOqR0jRYb4j0CJwxdq91fuhEQuGgaGjqqjO5srrJLWDkjFla7Qlx6q50cY992Y+aXM0e7SlGyF1LUDzWKJ1jktbToudbh0r22dUUHmhaQqssdydQTA93dk15qmTEMYw3+KyHHMB8LbPqujDW/EzusQNDR9orK+J7pM0jzI7z5IiebEnKAGNPMbrZ3ZwzQI4TI7qSqIZskGgDfgqBC+c5pCco680zoTm73Fv9GNVucyUAKb0QXQ00ZWigEzvE8NCDG02zombob6qBjQaqt079GoAGlBmlYC7bVBoFap5N6Qy1qqB4x7ptQS0PE0gqxugpK5oJ2V6hSWPCrLKNtKYxi9DqkNtsIgEh2jgqZMO0i2aJy8Xqh3grQpxqWx9QtYeI8QiwUBc4jNyCXiXFIsBE5znAGuZ2XzXjHGpOIyPDbyXpa8WMdejWi8b4xJxLEuFnu2nfquRRA3RJKXVenOZHG3o69VEhsI2tIe0NUAbRtBLRQtQKgqclLQvkgIKI0SojVAwJtNmIVdo5kFrXJw5UWmDkGtj65q9shHNc9r1cJCVR0GSXzVoeueyRaI32FUa7DkuiDPJHUIFLAVS+Mg6K0uQzIM5YeiWlrytckdHSCikrhSuylI5uiKqNoUVZSUjRAhbpoqy21dlsJMqgprVO3VEtQ1GyIJHmqnBWpHixaCk+SmtIlDVQQFWN2VaYHRFWWixxBSXYUG6o6D2+04XbxDkubVEitlvwj6flvdJi4Mkhc0eA6hEYrVjDQVZ1Ka/CgsL+mymbVZ3P1UEiDYzdek4fj2ZGBzyCOq8kJSrW4hwGhpYuerLx9BZxAOc0B4IPNaXz57aK+a+dMxcjKLXHTktuH4vPEbLr66rlfE6TyPaB9Vaz45xGHJI0C5OF4+2SQNlGl9FuxU8csJLHggjqs+tjU11lidevmtUbq1WDD+FpF81siNiualjTpQy1RWps+UHU7LlMflTPxBaPCs8XrcJ8513TiSvNcePEODqJJ8lsZLYU4ddDN4bCIl13WNkuhBU7wB26cVvD/NTvBzWMTFR0w3BU4dac/mqJHAG0BKHDzVUjr0J1Tg1RuTEi7WVj/CNdlZ3lt0IV4NBpwtVyChdaJY5Q3c2hPiKaa2pJBinOV+4ryRjILLWd7i8hLLiO6ZkZuea65yxatxOIa1tA6lc5znPcSSoQT7xtEN6rTCDQqwFV7FMDqosi0a81aCAFS2ynrUa6KNLQAVdG4N0Gip0CDSSdNkHTiksjVdCM942+S5EJpdXDuHdgBWJUIFkUqnaPobLQ9ul8lmeacgva8Ba8NLZoLlFxbrV2tOFe5pJJryViV22ODm0VQ/R9UkilshaJG52gjdaRXyFbrj8XfkxMdi2luq65brVrjcdOV8B55Sue/x18X/ALPP43CjDvdiItYnnWuRSRYkFvWl0YpGODo36tcNQdlycfg5MDcsYL8OdiPq+RXmse6X+q1wT9651HZbozpqV5zB4ig5218l1IMSCNXKcbdPFYSDimBfhMSLa7YjcFVQYVuBjbAxgY1o0AQhnLq1281tY9szQ1+/IhWVx8nj79g0q9rlmcx0TqdtyPVWRuWnms42sI0s6LyP64l4PLJBPCJHxWxjiaIbeg9F6hjlzOMcCZxQiRjhHNVEnmrLGbK8PxPiOJ4xiw9zSSTliiHInl6r6Nw7CN4dwvDYNtXGwB1c3HUn5krlcJ7MRcPxPtU7xLM33NKDfP1XakcRfVW3v4knAc5cHjPaXC8KcYWjv8T9hp0b6lL2j46OFQd1CQcXKNP3B1Xz7xPe573Fz3Gy47krp4/H37rOtcdWXi83EcVmljjZ0yhOxpe8AanouXGchsbrr8OxcbCc4GfkSvRJxy/XSYxuGiDRq+tSkcUpk7w5r3QJHVENaFII2gNoWhaloFmdljNc9F6/sLw+LB4OXj+JrvbMODY7SydCfidPQFeYwHDp+M8Xw3DoN5Db3cmtG5+X5L6BicO3E4iDBYVuXCYBwjBDtnDf1qq+alreY6GGgdgzKS7vMRO4ue89StHc+JmQ61qUYWXI5+7WirWfEYwQOoaXzXLU67y8WS6aSEgFYnXqRqFzsXxJ7nHnSwt4vNC45qrovB/I/izX3l6/F5efru5hzFI0DsVzYOMYbEU13gd5rY5pNOa6x5L5Xk8Wsfr2Z3KtpClUJHNOuyfvGlcmxUQzDqpdqdBSkWihadCoqGkFeqlohyFFSlQ92ogiEREpaE9IIKy1ClbSlIdIAEbpEsQyrQlqZglIKHwTofMpaAFpgAE6JuoRomsIWE6hFETSW1QUzSA6zsktGwVQSbO5UoUhaBdSoJUtLn8lAUDqIDUIhURAuTApXNRC5hzUtqQiignV4tL72CAKQJhSvTi0SgAgsBVT3l5ugPRTdCk6CD1RtJRTtZaAh6ad8reG4j2YA4iQZG61QO5V+GwLsTKxjd3LpP7OyDVkw+K9Pgzuam5O8cPLrFnra8M3ATx4AQGF7XOkzSOq7rYLoHjL8rGz4ai0AeE0NF6J3Bsa3Ytd8Vmfw7FD3oC74Wvqf9mv/wBZeH/mxf8A104juK4SRhZJHNThRa0jVZYpMGJn4p0Rw8JHdMF2dea7b8EM30mGHxaqpOH4OUAPgArzIWp/N8X9yxL/ABNf1VPC3YRwazFYiLENjZlaMlaclrws3B4MRJFBnbmPU0PRYX8EwRPhzs9Cs7uAFpD8PjHMcNrFrf8A0eDf/wCmP+fyT+nS4ph2y4DEsPFgxjmlzWk1sbAXN7K4J8WBmxz5MxlPdxgk6Ab/AHrJiODY97wZSzEVsQ6j969FFFBhcJBhIzTYmAHnqdT964/y/PnHhsxrtrp4PDq7nYsdhXgAlgIOyqOH/dKcX9V23mj9LV6lfn7a+pLYoOHHUhKYTyK6mFxbWkMmDC395u66Hs/DsXrG4RuIqh1VnanyWPNd05IWOH1SvRT8JMbbY4u6aLG7CSt0y36LX21PLHJyu+yUQwnddExEHUIGIE6gJNL8kZYmDOFqkw8OLaBI4tI2NqOiEWul0jhoBiA4WQ6ivp/x89x14P5Hk7r6c6SbuHObmDq0WEuv4rRxGI4aZovcLJYpTc+1x+JQJ3TVeyQ3uFYyqXN0KQtEGg1SZbHmro25Qt5Z06WEPh0XSa66ABBOi5OGNNXQbJQBrVevx159RqDi15cRXIrj8dwbSw4xrgQ0eOunVdXPdEm75dEJG0CxwBa4UR1BXeacdZ6+XcfxjZXQwxutgBe7XmdPw/FcMuN3S6/aHhbuFcVdB/NOGeE8svT4LjGwdtF0l682pw8bDNMyNo1c4Be0ZkYxrG0A1tALyGAiZicdBDLL3Eb5GtdLXuAmr+C9HxLgmL4VjpcLLiZAWnwuGzhyI9VplusELO8C1wcVJjsE4ESuc07FUN4rjHaOkv4J04nFZhLii1t03Rc47qyRxc4km7VZ0QFjTI8NbuV2BAWsAIGy5mFmZBMHvZmrkuj+tYjvE4fFBW/DsO4Cxy4Bhst0K3O4hhyLyOXNm4k/vCGtAbyQZ5MG9hsapGgtdRWj9YuO7BaoMoc8uO5QXDyR1JVXeAa2rI3BzkF7RQWyDh2JxFOazKz7TtE3CoWz8RiY8W0AurqQF6V4oUuG/JZ+O2cdcTExOhjDXOs1usOcAkFdrFxGWM6ahcKRtOK3jfszvHEJBcrQNFnDtVc166uZlD5KDqoSoKSSJNTp6LSyNjqOjqVD2cwmidl0tFayFANKSteFHSjZQR9ALO8uddK5zwQkzgboigwuI1SFojG+q0GTMsz3lz7IFBUaYStzNlz4HXS3RnwrFai1U4jMY/Durb0Su2KkVy2YCWRpc9+quiwbIqMjm7aWd0s2Me0lrRsqWiaQkhrq+8rpGK3e0QRaN8RHQJHcQmeaZ4QUkWDe/VwpaRgwDZ2CqKY2Oe7Wz6roRwACyVQZoYGgXmd+6ka6TFOvVkY3rcqK1Oc06N26oBwLrOwVT3NaMo5IMDpTpo3qgsBMj/IKyqUGVgAtKX2oqqQ2+lCjXNKDZRBFKXZ2TaJbDUAKqdurd0jtVUUyMzNKzOY5p6rZWircAg5vFeLTcRkcC893egXLBIOibQBLusZnG7eoXXuhamyl+S0iBRTdKbvRAeaIQpQICd1L1RsBDSkUSUAUNUMyIstRINQiEDKIKWga6UtLalqiwG0weQqgaRtBe19cleyUXvSxj1TByo60co6q8vsWFyY5aHkrWza7q9G1zgq82qoMtndQSa3aI0B9JxJehWXPYTBwQahVIZWuCoDzadr9N0UTEeSrLbGyuD6RD8x1CDKGkFK5q1uY06ql7CoMxUA8kzxXJQDqEQppIbqlcWeSWkVlc0goFWvbqqyKUCJglO6YBAbUuigpaC6Ny6DiJ4AL5bLlt3WyF+UKjI9mRxCn1VtxUHeMEjNxusMlMYQeaIyvdqgCo5LagfMiHkKu6UtBd3pTCU9VQiGu6FBrEtc1phxr46Aca6LnNa/k0pw1/MKWLHpcFi2yDKSLXTidTgV46CWSCQOBpelwGLbiWW0+LmFy1l0zp1TqLCyYiTLRCuDjWix4p++lFZ410jJaO63xTeEarjBxBWmOak4vXVbL5o98LWFsthTvfEs8XreZvNKZ1i72ylfJqnDrczEVzUkxOoXOEtHdR0ljdX1TroNxADrPTdSPFkPqxVrmGUoGVwOivqnXYdi26tJ1VJxLpBWY10XObnk3JV2bKKbv1VmU6vfPkaQ0278FS23GzzVbnV5qyPZUMo4oOOiF6KVRAThtalKwgbpqLlFEPs0NlczdVtACvibevJFMGEnVWNZroNEczQQFaNlOiNFOHRbInDMC06BY6VsLhmpWVK6mpYFmkaASVrjruwFXOwZdNytMszHAa0mDqIpVOaW89U7DWvNRW+N5FLoQvugdiuVG4NaLOpWqKQilqVmtrozuFwe0ekcBOlEhehjeHtXnO17u7wMbuklfcpqfTeLyuEH60Foin0LHgOadwRoVyY8QCRZC0d9povNZyvdm9hcZwYOcZuHHNrZiJqvQrmCd8TyyQFrhyOi9BDOWNoEAcyjiI8Nj2ZMSzb3X8x8VOtfcYcHibY2yCV0op9iCuPNw6fh/iYTLB9obt9VZDiQ4Ag2VLG+vRxzskblfr+SUh0bq3byK5UeJo7+i2w4qxRNhHPfj7+NrH6bq9r/NYT4Rmabbz8kWzgndV5bnjcXaLmcX4nFwvBPxL6J2Y37RWkztDSSaA3K+c9oOKu4rxAlpPcReGNv5rp489rlq8c/EYibGYl+IncXSPNkn8EgKHJDmvXJxxtOHapw4jZVqWqjoYXGZfC46dVvD7Fg2FwLorRh5nMe0Xog7QKYFI02AUUBQL8ovkou52X4K/i3Eu9cy8Jhjnlc7Y8w381Fkeg4HwwcC7PnGTty8S4gQ2IHeNvL+J8yF1uHwR4NjYIznc45nvJ3PNY3NdxDHPxb77hnhha46ADmFtwoJksbNXK6ejOfpwsJ2mkw/FcdhZWjuWSEChsurLiMPjY7jkFlee4zh44eMTyNFd5RPmVma+qyuo+Sza1x1JI8pIdvyWJ+Fe55c75BI6aUii8kICaUbOKxftuXhHxBptw0C04XHyx/s3OyjkVUMS6/GwOC7GBezHRkeygNGlhcd4l/XSb4eHHxTUH0x3mtBZYtpBHkqpeDte22WFl9gxmGNxPNdLXi8n8SX7y748/8ArbdJmyUsPteIjFTQXXMJ24/Dn38zT5heTX8beXeeXNbw8HdNodlnZPhpR4ZW/NWgN3a/71yuNT9jXtDUplS08GwVO8I3astGpRKJGndOCDsVAFE1ItY5zqaCStSW/iWlUVr4JI/eaQqiC3cELVxqfsSalRG6S2payprQLTV1ohaYOIaRe6vQqBCZKoIooCigWka6qIE6KiEpSjqpsgRRNYKUjXRaiogiCiKvVaUNFBSsqPqQkyjkUQMxCAc69ym+CBQEOUspLRsoCW2gGao2UdSgFBEUEuUo5CqDYCtjj7wmqFa2VVlRuwByRFhLI3iwHjoCkL/KvRRpp21+q0QQHETtZXhvxVyC6ZnbyMavI6XBo+6jM7h4n+75BdcYiq8SzjuwwBoAAFKvLZsFfV8d9MyPmeS++ut4xAVcmIOUhgA9Vk1CQuJdvstXydYmRka513qq+6b9ZgPwTh5SSTHLXXRcdcrpLYqkwsB1MY+CzuwcPKx8VflcRuUKcHAbhcdZjpnev9ZJMEGsc7PoBeqwuYDsulj35Imxjd2p9Fz15PJJHs8Vtn2qyOGyZsksexKdAhceOxm4nk9oPmrmysFFuZruoKyliAsIlzK7mFxga4ZsRmHR61GaKZ7mskY29dV5yymDnK+znfG6c0GIf7rAW3oWrM6CZt3G7TfRVxzyM917h8VqZj5cpBfyVn3WbLIxyODWkvOUAak8kMBxDCR4poM8fi095YuOPf8Aqmaj45PCF5HD4eRkrXFt15r7GOYzI8es3V69h2jaM8Tmm9xouO01VpS6WTLnJIGw6JwNKXPd664nFu4QaSHJ2DyTFovQLk6LGU5XNCSNvNWhajFaYRotbTossJWoNBFr0YctLmEZ9Srw4PY6zZA2KyGqzdN1Yx4Dc9hdpXOxy+0fCDxfgsrWip4DniPXyXyt5cLsUvtL3kO8JPi5L512y4P7HxJmJgZUGK+qNg/mPiuuNOHky87FhcW8MljieWnZw5r33CMS3jeBbwLGvyY/Dg+xzOrxDfuz+X+QfHNm4hho2RNkdkbs3ceip9tmbO18pLZAQcw0IrYhd5Y81ljvYvDODpcNiGZXtJa9h3aV53EYc4ZxYeunovfRzM7W8LdiGtb+uMIz6ZrdDiIx9cDqOf8A7LwONm7/ABLng23ZtbV1Up1lJS2id0WNaZW5wS29QFFJaNhdTvOFkAHCV8UMvCT/ADUgvo4q8OuZos048djZdp2G4aQaklbppra5WMjjY/6Nxc3z5JxOsigQIRCK24HCjESEHYbrY7Btwxsc03B48sbnvIF8rTYp+eY0dBssiYfEuwuIZMw6t0PodCvSMm7xz2OoSxuLXtB2IK8k7UUCu7xcHC8ankiJAc8knz5rnrHXXG+Nzt1yOIYfI4yNGh3XSw87MRHYcM3MLPjQSwgLln/xrtqe0cMnVWxmwkkoOroiw1svTL15tTi8baqblKHaIg2qyerCpIylXtPRRzbCikY4uG6JaUhblKsYSdCgmRxU7rqra000Wd8t+Fp+KBJassabPNZ3nlsneQNAmiwkkviPhb1KqDhzei6MewCx5I4jkYbPNaYTosVqNICVwFIg6UpyUaYjG0SFxFnmgZWRnb4Vasm0Om5VBw+YZnvNdAukYonFynRpAHIAKOdLJo+Q10tWxwxge4R6nVO50ERs6nkLRCRQNIzuNNGuvNO/EF3gi0A2SW/EO5hvkrmRshFkaoJDASM8p06K4yjZmwVBc6Q66Don90IGFk2USdaCrzWoXZBv4lAXn6oUa0c0rRepT0gJ2S2iSkJtUQu02SalRx1URAvRKQifVK7VFeZtC+gQRtRUUy81EdwgTmpaakDsgAUUUQG9EL6oHdCkDWlKiKCWooRaGyBgbRtKhzQOhaAKOioIKllLal2gfNqjmNpBuigtD9EwcVRmTB2qDQHJw6lmDqTh6DRmRD1RnUzFUaQ9ESLL3mqbOnRqElqxsg5rGHDqmD06Nofe6cEEarCJaTidBe6EE7phEBvsqBOU4mvcoLhEFW+HXRESg81aHtPNUc+VhbrSzkHouw6MPGlLK/BubqLPkoMBaUFokgc0+SqLSCgQ7JDurCCqzooHaVfG5ZQrmKo6EUgIykrJxCF1ZmDTnSLXVzWyMtljyPrXRB58pmsHNasRhTC83qL3VNgCwoC1jOiYNaDoAlDrUtBZYGwCgeeqrzIFyKtzE80M6qzoZtEF4LStWFxZwr8zD6rnZihnNKWD0jOO6nMPuQdxJkxFkarzmY9VBIeZWfVevRCdpdo61dm00NrzrMQ4aX8Fuw2LvwuOieqzTsMl8KbOd+ayNPMbK0P0WONyr+8Qc+9VUCgTqnF6fMVO80VWbRQFOIszWUzW2d0rW6KwNoWfkqLQ4VTdghmvQKu7KtYFBKsq0eEUFK6I1sSpVGtEMtmgrBqEQOiily0o0kp6Q5qKsjaDqdArWEnRo0VQOlKxhoKC5oop8xASscHCk5Z4gUBYSRbt0WaOso0ixutuQdLDyFzRa0StzMtYoJA3Zbm+KNbZYnsN6pLym1bKaNKh7taUovjOY30W2JwK5jHUFqhkJIGyso6Mc2SUAbLmdrgJuz8rwNWkH01WhzvFdqnibPauCYyLcmIn5a/ktxl8zgxYccpNErpwzZm6nVeYsg6HUcwuvw1mMxADo8PI9o+sG6FY1l2x5HZjeb12WtkgJ1XOZ3jXHPG9tb22lpY8HmvPcvXN9dnCPdKS225K1JVc3Z1uIJfhJGRv+yTQP8FkindFQNhq2t4ixkROaikXv+OHi48Tw6UR4qMsJ2N2D8VZBidBql43jRi8GA4W5rrb1XKw+IIIBV4s3/r1mFxTW6OFtPJPi2CFoli8UZPyXHw0wy3a62GxTdWuog6EKT9Y3n2n0892h4t3WD9mjcBLLoa5N5ryQ0XpOPcBxUeKkxcLTNhna2wWWjoQuB3YI0K9OOPB5M2VXYQRMbh5oFrxuCuziITKsE9Ec2myKJVuHFyjoFW1j3ciB1K1QsDNtXEqDrsNtBRRiZljAO6cgUgr8TiGsbme4hrW9STQX0CfCy8B4TFwaKZh70d5M9u5s6j/ADyC4nZ7hkDMNLxbFi44jULeZcOfz29F33YIzkYnEPt0oBPPToue9cdcZaGkOhjbG4XWwKudmw7cgBBOpKrwsEcRzsFVzU7182IsnS1wunqkee4uyb2gyAaHYFcKR87TeR3wXrOLkPxIa3ZoXNMQJ1C5XzWV1nilcNuPfHo+1aziDTu5dOTDRuBtgWKThkLyfDR8knmlL4qZuKY4aEJ24/EQiopSweSwzcMMerHkeVrK+PFRbOtbms1i4sd6Lj/EIf50PHRwW6HtU/QT4cHqWrx5xUrPfZoi3Hs+sCPgtesrHHvI+0PDZtJAWX1C0D9WYoeCSM31K8C3ExP2eFa143afkVL4zr2z+DxPNxuHwKzv4XiYv2cjtF5qLGYmL9niJB8Vui4/xGKre14/eCxfH1qasdPvMfAdRmAVjeKOAqWEg9VjZ2ok/n8M0jyWhnHeGzftI3MJ30XHX8fF/pueXUbGYvDS14sp6Fb8NhGS050oy9AVyB+q8R+znaCeui0Q8NJ1ixPpTljP8Txy9XXn1Y9CIWBoGQUo1ncgmNoLuVrjZeJQEZX5x0KtZxaePSaA+oXqzjM/I891q/229xNNLmmNDonxLHGMMijvzpVQ8Xwjz43Fh81fiOJQxxgROa9x6HZY83r6XrXj9vb6cwscHUQQUKAUL5ZnkuO6sawAUdV8TU/x9PN+leiCt7nNsqi0tNLK9RRC0bUUKUpG1LBVCjdOK5qABMAy9VqRADWHnSdsDHjR4B81O7a7RuipOZrluZn9i+LASz4hsEVF7ttaS4vAT4OQxzMojmNQUjXvY4Oa8hw2IK0nHTStqZxkHRy7c8dn/wBZ7rrn15oKyVozW0UOiUNJXGx06XmjacNCha1Q6RQCzvSbKnay+S1InVeS3UNQmMJAtWBuVK97jzWvWHVV0UwtLpzTtIpZsBBA3RsIgNI81MovdROkItGlCK2TB1DRQIdF2eGQGPDmR27+XQLn4SD2nENZy3d6LvFmVoAGgC9v8Xx232eTz7+vVW460peigaTqplO1L28ryASeqUNNa7pywk1SNFTlOq6Vbmlz9NgryKFpQ2gs3Kyq6pQCymKpxUnc4Z7uZFBc9N5+65mLm73EOI2GgVFpdLRNVuvBu9r6OM8hrHVFUqarHW+LkzQFTqSnFhZtRaQkNKKBtogfFWMGm6jWK8RZS2x5rv4PH7bjl5Ncjjcbf9JFCD7osrmMj8Svx8vf4+R3K6QaLGi+jp58iQGhBo1TgWUwZS5VsGWDSvy0EA0KwbKANPJXMAWaZrw22EiuisicXNDl1zGLW2I0VqYRoAdCskZzDTTRXxvytJXbLnWksNEtPwVQblNck4k+jDt1C7M3KBYPPotosDs7RyoaFZsbg4eJ4MwSgEHYn6rhsVc1uU5jdc0HX39gGuasvGdTrwWIwL2Pcx48bTRB6rl43Bua0nLR5Fe841gg57cS1urqa+uvIrzmIjcWkV/ivTn7jx7nK87g8bPgJHSwSujmDSGubvRFH7lh5VyWzHMEc2TnzWIlaYA7rpcKwve55XNsA0Fzdha9Hw+oMPFE7mLPkSgsdhYyNWD5JHYOI7xt+S6IA6JXAE7LPKOYeHRUfBSpdwrDnSiuzlBCBYOiv2OA7g0N6Eqs8Ej+0vQmJt7JXRDkFPscIYL2cF2fwrK42SV1OJuEYawbnUrkOKKGYGj0Nru8Ve2XGTPaba55cPQm1wFuhldNEGVZYKvy5KoMUroXhzTsutHIzExjrWoXGOhVkUjonAtOy5by7Y0fGYIglzR8lzM7on04c16RkrMTHyvmFixeDDwaAWM7sdNZ6wNeHC0zXUqCx0D6rRWB1rvNdcLni9rtVcNQs7T1WhjhSdQHNtVuJa3oFpAaUTC0jdOnGLMXCiTl9VGMdO7JE21pOGjG7jSJm7tuWIZW7aJ04jcJDhvFK7O/7lTiMWT4W6BVvkc86mz1VYis2TogVjiX9VvhI3KztyMFAK2IqUjYDojaRp8KKy0R2TNblW7FxM90Zj5IYluZlLG2I9KXSMVZLjHu0jGXzSwtc45nG/VOyNoqxaLjWjbJ6Ko0d6Gt8+ijAXnM6vRVsttZt1e0PfsgYtHJA2dhatbD1JQkc2FhJQUOtmrvkpGC/wARVYJmksnTkrgMuyC0ltJCeiSidyh7qgOYokgC+aAI5qp7wToFQ162lL1XmKBN6kohi61N0tEmrTbBB5lEVSmhCgpGkRpSwgoAeqGqakKQAKWoQoqBz1URGyCgh0QKKBFoqclENt1EQbKiFqXqgYFSxSCmiCWpaAUVBCOZLaFaqCy9EQ5IpaCzdEGlXZRtBaCjarBRzKh7Fo2q75KWgtsohyoDyEc9oLsyIdztUZwpmQaM56otk81QHIhwQahInbKQsgemzq9HQZiPNWieyFyhJR0VolPVB1rY4VoVU7BsfZaKvzWRk1c1oZP5oimTAvaaAtYZIy3cUu03EB25TPhinbRAQefAVg2W2bh0jBbQHDy3Wd0L2btKKUHzV8UhBHVZ8pCsZuiN72MxMZBGvVceWIxSFhGy6Ub6VuJwwxMQy1mCDiVSB1TSxvjflck5LIiBR2UKqlJQtEpUBJQQRQRTVNlJTNYeiBWtNq+OwQQlDU7Rqg7GHkzQhWtfZ1WPCmgR1WkaLFjUrQBaBQb7qsjidIaA+Ky11TRJ0V0cd8vXyV/ciMdTzSuuqCA21m2pQvMg2Nzj0CcNrQIotjVobogAdk4NLKma0N1Qdbj5JwLQNh1AKKLWXurNBoFA3RCrKijl0QsNFc07dkhbR21UBbqmrXVO1hDbOiUjVBbGOui1tqrKxsdrstLXDLqgJeGqZiRsmjYHG0zma+SAxuIC6OGeS0i1yyQButmGfS1ErRM0WsUlXot79WWsEradrurULm5KxjiDoVSGHcp2aKK6LTmYFbC0OD2OHhcNQskDgQtbDR0W4xXIxfZXhEmEkaMOGOrRwXV4dh4sJh2QxNDY2iqrdVTyW7u/PVXxuqqUqtTmRPsOjaQeoXLxnZ7CTlz4rhkPMbLpA3unCxxqaseXl4HjmCgGSNvTxLDNwLin1cPY5U5e43ColY9jbbKb6JMxv5dR83xvCOLNfb8JIWj7Iv8ABYO7kY8h0b2OG4c0hfTuHY2bFiQPFZDVdVpmZGGtz4ZkhP7oWuRPlr5phYcVJGXxQyPjbza21twT5ZZ2wtFv6Fe/wkGWyY2xxnZgahiMDgmyS4gQt76RuWws3MrU81jzLZZcLJ3coodDsQuBx7gGf+W8PiLg41JGwbHqAvYOjwYxoZjiC8M8Dc1aK2bEDDsb7NExsROtbq5zxN+San4+TT4eXDSd3MxzH1eV26rX0bH9n8Nx2XvzI+OWqJvQ/BcaXsNjG/s5muFrtHmseSpTULvy9mcRh31MyUj91uiRvDoIzRi1/eQcaJkszssbS4+S62EwQw/jec8nLoFpDAxuVoAHkpZCqCtXDOHy8V4jDg4tC82532W8ysmu5Xp+AyHhWBmlbFeMxAprnbNHL+KlsjWZ11sXwyEztwXD2OdFhwA83YzLWBlDYhy01U4e1nD+GEW580vic88yUYWju3yv2G3mV5t6levx54Z2ZsWVuvXyVAcY27b81AJXDNZoovjdLOItiB8lyrrHPnjBcXXZJWcsoLpzR5pMorTRZJ2ZX5QvPuO2axuGqAZzKvMVFKW8qXNtnc0Hkqjh2OPiC1lllQsobJNUc2fAwubVLC7hLDZC7L22UMmlLpPJqJcyvPng7zZBWeTAYiM+G/gvUloa3VVFgJW559MXxSvND2qM14irG42Ruj22vRNgbWoCpdgonklzQtzz/wCs3wuQ3HMO4IV7J4XfWFrW7hUDvq0ssnBxu1xW55s1m+KrA1jjYcro5MTD+zme34rnO4ZiIwSx50Sg8QhF1bfNams1i4sd+HjnEYNO8zDoQt0famTabDA+YXlG8Tew/TQEeYWqLH4OXdxYfNXkZserbxzhc/7WMsPmFc1vDcRrFicpPmvLtijl1Y9rvQpXYRw2BB8lLiUl5+PWjBzM1gxQd5Eo58dF78QeOoXk2PxMPuTPb8Vqj4xxKH+dzgdQuOv42b/Tc8uo9OzHxjSVj4z5haopMPLqJGnyXm2dpZdp8Mx3orW8Z4ZMR3kRjPULjf4k/pueavTDCxvF2q3YECyHhcqHGYZ37DiBbewcVshxMzHhxDJwOQNLlr+L/wDHSeZJITGdVXVK6XGmV5MkLmDyGieP2WUftKPmaXm14LHXPllUAqBw5hXywwtHhfarOFlEQlLHCN2ziN1zuNRualI53QqoucTqVYWEbhKQp2tThbKIeQgWlLadaXZrGoSlAOUtOoKiW0Qn2DdICbKdk26QttWasDmazskL7KRwISq+9XkWFwUDgFXuiE6cXByKra7krGuARmxL0pEC+SPeDmFq4fAMTiW2PA3Urp48e+pI5716zrocNgEEOZw8b9VuL2k5U5awjUUqTCWkuBsFfZ8ePTPI+ZvfterPARpoocrLKqoqEm6W2EMp6boZyUSb5KUKsrFaVONmuiG6uayxdbpxCTyKnpad4zhlrlcVe4zNibs0a+q7xjMbHPI0aLXnJGSvkc925K83nnrOPT4OW9Yi02iGWFsEJ5hHu/JfPua93tGQNRyBaMgGtJTlAWfWnsra0J8jSNDqhYVkYzmgLSZ6WlEaYCuSvEJGpafkmOHe4Zg3QLpPDv8Axi7iuEtMzA4gNvUlPxGdlTzMPhApqAgdReWHKNyqMZA/EYYxMIBXu/j+O5l7Hm8up15kNL3k8yrmNK1swUsDyJW10UMVFddZTOooDSCrQNE+TRQNpcbG5QaKCYDVTLrpsmaEkLRLSW0FXA1zd20CVoaFdPAI8MJziY7Jru+a65jnVbG1qnZbXHmOiQZjGHsFt6rQwksboL3W0M1w0bVBaGNaWgjcLMW6A6g9E0UtOtalTi4up5F2EryYyHA6KGne4RZ2KUOeWuaRp1KvTgSlr20++7fbSvOYuDuJXxSUMmt9R1Xo6zNMbjryXJ49hpMTwTEPhH8ohYb82/muvj24eXHY+bYqYz4iSTqdFTSLhSUnkvR15L9NnB24V3G8EOIZjghK04jJvkG69LxrhcnCcY1hcJcPM3vIZm+7I07ELyWGk7qTM5pLDoSOXmvZ8E4jBjMJ+oeJvb3L/wDU53a9087D+qVuSVnrFhsRoI3HXkVqulzsfhJ+HYuTC4huSWI0a/EK3C4kSNDHH6QdeaXJ1sUJpJmChcs8On31SmgLvZAPVGMnEWFceZFBKri42bvcS87gGgsTtSnc7S1UTqstJ+K7nC4MmGLi0EuXGgYZJmMHMr09tgg0AAaEHKxjWtnLQR6LMFTiJS/EOfe50TxvDhvqqRoildG4FpK6kcjJ2A8+i41qyKYxvBC47w7Y3/rZicK1wJ1XJljdA4mtAvRwSx4mMEVdahVT4RsgOi4zXrXa59o4bJA4eavaUmJ4e6J1stUMmdGaeCu01K43NjaCQms9VS2QO2Np81nqqzw1lIWkqwUjpadOKcgUI0VxaEhpXrPGdwKti033UNVsgN0G1h0TqmM6K1RVcosWs9arS8WFWyNznaBajNKGo0dgFeImtFuKJlhjGpAWusqO6c3Wi4/crWyZG2dKVb8a0XlB+KySTOlPmqNr8e1g8Is8lkMjp327XyVGQ7lXRuy+vVBpaA0eaJcqg4u0CcNA31KIOe9kR4igGglLJIGAgHVFR7q0VQslKATqUwApER1HmlsWhWu6cNDRZVDtAAtVPfyUfIGirVN5teSDhgAc0Qooo0htTcKaqUoJuFKUUQSkANVKRQSkETdKV1VCHdRNVoUoEpGlK181NUA5IUQmCnNAFEeaCCIeqNIooIc0VERFFFEBCKW0QgKloKWga+igJSgqWqCTqoCgNd1NigNogoIc1BYjaUGwpZQOD5qZuhSWjYVD2mDiNyqrKgceaDQ1+qsbIswcmBQbGyHqr2TEbFYGvvcq1rqVHUZidKKcmOQU5csP81ayWkGp+CY8W00Vnkwj4+V+ivjnNbrSyUP3pUcwAt3C0Qy0Ra2Ow8cgNDVZn4VzDY1CBcTh452nw0TzXExGGfBIW1Y6ruW5uhSPa2QU5Tg4GpTBhK34jBFtuZqPJYzYNKAd11KIiapdqZkBETL2ThrG/VVeZHMgtFdAnaQsxf5qB/moNnhvkmqPkAFjEnmj3hVG+NwbsVqY8ELkCUq+OY2FLB3sPhjI0k6BaYvAcpFLjwcQfEQDq1dZksc8ecOAcs2NSrnRUq+6A1pacOQ9haeWitMFbhZVjDfJAt1WhzaOiAZ5KNRUGohquDFCNNlK0TYUFYG5fVFraG2qbJZ1NLIUAk6o5b0VoAyohrtwNSopMmUUkrVaC2hrukLWg+agS3H0SuBV4aq3tJ0CCsSZTS1wuJ1I0WdkdGyFfaDbHVWo8aWVlZIcwAWoagAqoqEZdrWitYe70VgGlUiI1YNQkAjvyWOTV1q4bUqnAArSF0pLmARKWrWRfE+itzTTbXLGh3WyOS2Veq3EqsazFxWph0WVpGZaGuFJUaWvVgfosocjn03WVau8VbnF3NUhxKcGlFVMw7sPK+WFxBfu3kSr/bXDwyMrohmVGJJMeisStbcS2m7apZ5mi3ONNaLOq5MbZfaY7sMGoCXiM+bJC0+8czvQbLXEUSOEkxxEl5ibVzWvkmYQ24qqiscrgae8nKN63XWhqmOFmxdbaeiI2wsbG0U2qVpfoqQ6wjmClqnL/IKt8cMvvxMd6tQuynGynRzcZwHBYlpyMEMnItGl+i8li8LJg8Q6CUU5ux6he/caXB7Q4CTGwMlgbmmYarqCtypxyez+CixnFIn4lpOEiOaXTQ1sF6zvMNxDir5GMLcPHpE0jfzWbD4CHC4TD4DCk948B2JfXPS/n+S6T2xYePJGPF1WPJp28eCzOMsoZegKfEBjY2Mby3CLYo2ND3u1AshUF1yA1ovNa9MNJI+NjXHpoFZEO6wrpXXnfzVcjw4gEWbVmKOZrI279FRiOYCxuhC0W57wSAr5vAxsQbrzKM0RZA3XbVc9RuVlDGlj3E0eSpAWmVhYxuu6pA0tcbG5SNZ4rQkAtWCwLpVgZnErPGuqwwXaZsTTqQnq9AjsKpXh1Q+MOKr7gWtBBCLGk2VOHWeSGhQSd0Q1aqspg2yi9YwzKNkrmre9o+SqDAh1jLdhSYxjLRC090C7ZExaeadHPfhYnbsHyWd/CsO8WWC11TDol7o15LU3YnI4R4LkswyvafIqNPE8N7sgkaOTl28p6KtzfLRbnm1Gb45XOj4w8aYnBepatkWL4ZiNO8MTv3hSYRNJ8TQllwMEo8UY+S6Tz/6xfFGn9WMmbmgnY8eRVEnCZ2HWO/MLIOG5DmhmfGR0K0Q4vi2GNCYStHJwW55Y53xaUvwb2nWMj4IN7+I/Ryvb6FbpuO4nuiDgAX8zei5s3FsQ4a4AArc1Kz6aa4+LcQi0ExcOjha1s7QzihNh2P8AMLgniQo95hnNPkgMdG/YV6p6ypyx6iPj2Cd78Mkfous3j8WIZG0YsZIxTWOGy8M2eN3MFaI4hIMzRanxZX2se8wHEuEzNcMW52e6BGyJwuHkd9BjI3jkDovFNje3awrGzzs5/NY1/Hxr+mp5tT+3sY+GYicExNDwOhVWI4ficN+2gezzI0XBwfHsZgnAwvcznW4Xfi7fYlwAxMMcg2OlLlf4Xjv9tz+Tqf0yZErmkLoHj3BcbZlw/dPPNqZkXDsQPoMcGno9ebf8Lefz7d8/yc39c0WFDa6MvC5o25mlkjerXLG6NzfeYR8F5teLef2OufJm/lVglG1FAFhrpt0pjFoqEqBCytwlO6cm1KReq07dUQ1ENN6LXOlogXpS9Fw7CdxhhYp7tSuLhC2LEMfK0loOy9BHxHDPrUt9Qvo/wvHJfa/rxfybqzkXFhTgUNk0UkUo8Dg70WkYZ7xo0/JfUmXz7eMLmjdVZBuuuzhj5avRvot8XCsMweO3FX4+s+8ecZh3vNNFrS3hkjgLXovZ4YxTI2psjWNugVZ4onvXDZw8itFb7K4DRq67XNrQKHLu40Oq16xPauFjOG4qfC5YY3UTqQFz2dnZnaOjm06il75vEcBAxrO+AAHRVS8f4TE0l2LiNcr1WdePF/Y6Z8m59ZecwnZuLJT8IXHqStn+i8TtAGsFVWVbXdruCxx5ziR6AWVX/pvwIi/aj6ZSpzxRrvmv9Vysd2OjbDmiJzAcgvOTdn54ond5GWu5Bewl7fcIbowuf8FyuI9vOHYiJ8bcI9xIoOXDy48Fn3x28evPP6eJkwz4z4tAu92XhEmM7kta4P5uC4uJ4gzEy+FmVvRCDiE+CmEmHkyuB0XzfHrx+Pydn49us71jj7BHwTBZBmhbdaq4cIwI/wDLM+S+WM7Y8cFkYtuv7qtg7T8Qmk/lPEZIxV20AL6ef5fi19SvBr+L5Z92vRdtW4TBwQ4fDxMY+R1uDeg/yF49osq7H8Rdj8QHvkc9rRTS7cpWU1uYnQCyVvVl/GJmxRjnNMLWH3rXNkbdFMMazG4uXJqGmgnLaFLlXXP0zhvRQsVtBQtXK5dZVeVADWlYBRUc3WwscXpQcp2VOLw7sRHbSQ4DRadK1UDgKK1PpKz4KKWDDZXPJJ1pXtzN1ceeiSWURSgWfH8grqzCq2WmYtzEs80AQRfNKLo2hVG/iirowNQ40nEzbAJ18+aoFkgq2RjHxgg+JOhZPDKHgaq4E3mDRVbdQdws+ZzXU4Xy+CsB5N3G3mtS/bNnXzntPwf9VcVPdj+TT+OI9OoXAf4WlfWuK8OHG+GT8PIb34+kgceThy+K+USseyUskYQWupwO+h1XqxXj8ueV0zgcuCa01my2aWON3dHuJCcv1Sfqnouk7iOHdzIG2oWDECGQEse0E9F2lcLHrcDiG9qOHDh2JcP1thmH2aZx/bsA9wnqK0/9152RkkEzmutkjDRBFUQseHlkie17Zck0Tg6ORuhBGxXouLcRwfGuFDiTnMh4rE4Mni2E4+23z6+vSl071GeLFCVgOx5hOZOa4bca5jtGn0BXQjmD2A6DytSwbBLey53E5szmxg6DUq/ON7XJmf3krndVitRU88lWddUTuhssNOjwdn0zpXDRugtbuJYkDD5BWqzYQCKAa7rLjJO8l30CvEZHHTZIHFpsJ3lVlFbWSd43U+JOpw6EPLnuG21q6aLKbGycOljmdC8OBOi7mGlZiY7adea88U8GIkw7w9h+C4eTx9/Hfx+R35MPfJYMRw5r701WzC8SixLQ0mn81qdRC8ftrNerk08xJgJIzbeqpuRh1BC9Q+FrgssuCa4EaUuufN/rnrxf44zH+asDlpk4aL8Onosz8HMz3XA+q6TcrncWGz2haoL5me/H8lBiG8xS3KxyrD6oA6oCRjkbCrLTC6wrrWeFXqoJohZnzOaaFBXEqiQC1YlVPle7dxKQAlWabKaDVaZ4ryIhpGwVgJPutJTiJ7jR0CopDRzKDgfqgrW2Bo95LI6OM00glE4pYSyuSdswdvyVMjg+yRqqC8N0J+CqNcmIPusbvzShpOpOqzCcA+FMXOk+tQVFzngaA2VAxxKrDo42+IgnyQfix9UX52g0hrGblUyzgaCrWd0rn6qRwl5vkgguQ2rGtvTkrA0XkGnorhEK0U6vHm9UNUbpS1FS1LU3KnwQTdRQWpsgiHNMKtSlRPipXmojSAIEdE2gU3UCUpSsy+aWkC5aKGVPSlIEOqUhXZbSkIK6UT1opSKSlKTkFTStUCValUE6lWiK6UqlZSFIFUTValIFpSk1KKhShRToUoALTboUpdICFChaIKCIKFQaIDsmSlQeSBtkbSkqWEU+ZWNeTzVSIKqL8xTtd1WcORDkVsbItDJq2XPa4hWtkFKjrQ4jYFaWyAhcaOWiN1sjlvZVGwsa+9As8mEINtN+SsZIrWyhBjyFujhQ81z8bg68bOe9L0HhfqkdE1wIICivI7JS5dfiPDi0l8Y81xnAg1zUQcyGdLRUAJ5IGzKZkoYeiIY7ogIcpmIU7t3RDI4bhEMHlO15VVHoUdtOaDY2W9CrG4l8dZXbLCHJi6woru4TjD43gvor02ExkWMiFPGZfPA6lrwuMkgcHNeRRUsXr3TmAGuaIaKrmuTgOMMxAyymnrrxZXU7dc63KBbQoDdQsAG2q0UNwEuQnUrLStkZcmdHyVrWHkmc3YBRVAYb0VzWEDUap2CleACorI5pA21UbEPitJYAb3Slqgq7sVugWNaOpVwCDm3ooM1WUHNDR5qx4LBoqQ1zjrZVDM01G60xEjUlUBuUJg6kG5p6lQk8lnifmIBWoMLthstRkzdQEJGBPHoT5JJd1oUPvYJA6r6p3mgqx1UgYC0zZMoIVbn5QqO8s7rTLYH6q0TUsTJKIWkOa8JRoEthEOtZhpsmD63WVbWOTErMx6tzKKsBWXEd67ERsaPozeZ3RXgrHiMTUhY06DQrWYzWprmBri19gaXe3VcYO76SSY6ZjoOg5K+d5jwuXUOect89VSQGtAAoLSdSOMz4hkI+sdfRd8QtfM52wboPJczhbAXyYgjRgyt9VoxHE48JkbIxxaTq4cllWqUgWS9oGzbKjWGrJXJdh247Eunzu7k7M810cJw8yPAD3NYD1QbsPhnTglo2V5wJZAZJXBvQLXHLFhYhHGMxSPPtTSH81FcaR/RUxYpsMpcW5iRlAWnEYSWN9ZSQeYWIRDE4wBtMEZojqVLWszrfEBHZcNTrfVFjS9xkO1qSuDnNYBsFW57mjJyXDVenMLLI6SWuQ2VhYGRZj7w2UMQY0vPJVtc6V4Cy2sNxRZiBnerMI0Oc+V5OgVUzu8ly9NETKGs7pp9VUVlxlnLnbXsEJ3946heULSGNZh7IogJYYw6PMRztSxYyy+LKKqlWWagK5vic9x+CjG5nWeS5WNyqZG5W0gIssWY80aMshIGyjyXO8gnF6kbBRJ5JHDVaXsDMOzU2qBWfXZOAPaBQR0YygNSi2ny24+EKSEOfpsNE4K8tJ8oDbvVMxge8NTysAdTRos8OszhagbQT1bqRDbcB1U4vSNagRqtzoWtbTVly6p6nVRCNCkxClaKcOq8g10SOjFbK7VDKd1OL1nEQKburaVbSYDRF6xd0QdEBG7OtZbR0QrVDrI5hsilX3YLtQF0HMBOqQxAutXoxOw8bveaPks0mAgefcC6pitJ3JtWasORw5OFMo5XELVw/FjhQyyRGRpPvFbXxEbpQwbOGnQrc8umLiV18Jj+F41vhytPRwpancNwkothHwK8+YIt+7A9FA18ZuKV7PQrc8znfD/jrycEG7H/NZJODzNBIaCqmcRx8VASh4/eC1M49Ow1Lhg7zaV0nkjnfFqMD8FI00WOCrML2GwSCu1Hx/BSGpGPYeeYWFobieGYnQSRk+ei3NxnljgsxeMg92V9dLWuLj2Mi0dTh5rpu4bhpdWOA9Cs8vBnV4HA+qv1f1O2Gh7S4Zx/lOEafQK6XinC5/FCDE77N6LlS8KladY79FmfgqOrSPgsa8ONT8bz5NT+3abMx2zgR6q+Nve6Nolea9nc33XEfFFr8XEbZK5ea/wALP9V2n8mvSui7t2VwoqyGBkpouDfMrzI4hi2HxjMrWcXe3drh6LP/AB8a/wCjr2eH4E2cEnEsaK3tdjA9kcPISXTvdlGuXZfP4+NHSpsvk4LvcL7acQ4flyd1K0cr3Xs8Pi8ef3Lj5PJ5L/617yHsZgAA4mRw3pdKDs9w/D05mHLj5ryTf0ny14+Gn4OWOX9J2NzHLhQxvmLXsmsT8eXU82v2vpDcDDE76PCxjTdWGF7mltRtaejV8yw/6TSSfaWz+WQBGT9ImEk/aOxbP6v+C18k/wBY+Lb6PIMLhm/TTNaP3iAuTjuP8AwTc0mKY89GGyvnWL7Y8GmfqyeT/iAmvmueeOcDcS44Z9nyXPfl5+OmPBP/ANPdYntxwij3EEzjyNLn/wCm7CaZhHV5uC8iePcJHuYV3xCX/SHAA6YU/JebXn8v9PRPD4v8esd2ys/6s4ehWXF9qcXKwNwzHMdzcQvOHtLhdhhz8kv+kkFaQOXLXm8tn63PF45/Tov4hxOb355PgaWZzJXHM/fqSsD+Ptef2Tvmqjxlv9E75rybnk1+16M6zPyN5BvUpSsB4uDtD96Q8TP9F965Xwbrfyx0SdEiwniTuUQ+aA4hIf5tqz/zbp82W9SyOaw+2ynk0fBXR4uXm1p+C1P4mv8AUvnjS3M40LJK0MiyEXq5URYiV2gAF9FribRF7r0+H+L63unDyefs+l7WA0Cs3GcWcJw0tafHJ4QtjQvP8TkOP4qyBp8Ea9zyxs4PhzDhg47uW9zNbRiblia0DYJjsjbM5mqOWwncNUOSxY1Fbm2L5pW66K1poqsjLIenJYrRTocqlakFNIBlBG6rALxmtZUk0TZYSB7w1CqZjw4iJ9NcNFpb7wWLGYYCTvQRvZoLUrFdFodk0Fn8lZELOVUYeb6MVdUryCMpB0OqpKVziHFrtKRjILqJ0RkZ4bJ1VN60FGmh7qkBI8NUljzMfe45ItpzadzVTJHNJjGo5J04tcTFI2Vjqdd6Lx3bfgphMfGsMz+TTmpQPqSf4r15BfE4jdqkOXGYDE8IxBHs+LGXX6r+RXXx6+3LyY7OvjZeUM2q2cS4diOH8QnwUzKlhdlNfW6H4rGYpebHfJeufbw36oB1FEPSFr26lrvkpa0ysDvNESOB0cfmqs1IXqitsL3kElxI9VHOUYMsYCVxWVKUMxb8EeSreQUGyLGSuGXSlW46pIm5W31TONBXoRx12S81DqodAgtZxMYfwiO/in/XIcKdF965Lz4iharLsxzNnbmGh5hM4rkxTOicCDoulHM2Vlg68wpVlQOcx2Zp1XQw3FXx01+o2WFDKHLjvxzTtjyWPSwYyGfZ1HzV5FjTVeUaHtcC11Fa4cfNERqfULza8Fn49GfNL+u6WKtzPJZouKMcAHUtTcRC8aOC43NjrNSqXRMI1aFQ/BwvOrAFtcGnYhVOaVZqxLI5zuGM+q4hVvwT4rdmsLe4uaqJpfoyCu2d6c9YjPE7WlovRZYveWgL0SvLTclRK5jdZDQVt0o3Dx4l1PFpbz7WTrIZ8IPr2icZhm7NuvJa3cHw5BppHoVU7gsZ2c8fFZ+bLXxaZzxFvKNyU8QkPuxUrHcHcNGy/MIfquZo/agn0Wp5cVn4tMzp536gINZiHnRtepWg4HFs90sPqq3Q8QbyZW2i1PJn/Uvj0Hsc795G38UHYGUDWRtql4x+zg+vJIIpHEB1j1W5qM3NXDBSH3ZI7RODxIHvNPlaeKENHv2aWpsgZq94AHMq9Z45/ss4GsZ9bTDDvb74y+q3mfPoyg0czzQa1u+hPVOihsLG6mz8FYy9g2gryGRszyEBo5krFLxSBhIij7w9ToFOq1taHCg37lXLiY8OKJBd0HJcyfiGIn0z5G/ZboFnAPmo1IormoVEVWUGiNpeaOyAblRS1FQQoSh6qXSimCgKF2oEBUUKgREUJ0U2U0QRQKUmGyCEabpUVEE5IVqmGilKhShVjVOpogTKEE5CleSgSkQEcqmyoFUhVlOUMpUCkUlFqytECNEC81KCalC1UJXRSk9I5VAmWkKToUSgQohGlKQRTZSihSCE2oFAigKimyiKgKa6SWmBRDhxTBxVYOqYFBex+i0seRVLEFfG6jao6EbjSttZY3n4LQCCFoXNlo7q9kgPNYTQKLZaciug4B7SCuHxHh9eNjfVdWOYcwrXBsg5EHqojyGWkaW7iOE7iWx7rtQsQCggAtMAoG+StEZIulAiICtERrZHuSEFYCmVp3A+St7kqd0bVFXcxn6oS+zDk6lo7t3REMNIMLoXjZIARuCF0chrUJXRNduEGSOYscKOy9Hwri5LmxS6nkuC/CkatSs7yJ4NEELNiyvo8ZzNBBu1YGnZcbgmO73D5He8N11s55LjZx1i8EAUAmFc1UAa3Uo7ArKnL9dEoc69SnawDXcouZpfNFMwjS01gpA01qpnAUFojbVlVkXeiZsllNQcN0GYx8yUhIAoBanNbSzvaL3pBRZtC6OqdxACzuJNm6pWRKyY7j8eAkETRmf6KYPtQ6SQh7aC8jxGXvOISm9Aa3VmEeSHL148ObO1ztfRsNj2YoCSMac1e52Y2vP8AkPs+vVdp0lBct5kvGpTOaClyqtswvVSXExxROe51AarMhWTF4gNGXTMSs7ZVgM5mldKb8R0vorBItMumx5V7JKXNjl03VzZfNZqx0hImzWsMcoJ3pXd4Asq1tfl5q9kjTuVzRIDzVjZPNRXTLgG7rzz3Tw48NdmfEXWTS6IlJ0tZeIYru4hTQ5ayzWqeWN2GLsw8uq5+YvdQvMdFczBmfDB3etBGuXkrsBBkHtEgrkwcyeq3U43xtbh8M2MUAwW49SsDsOydueVxc4u9w81txUvcYbMQL2q1kw8gxLmPDKDdLPNZVvwcJJDRt0C67Iy1tDZV8Pw47vPVWug2MLFrUZstK1hpW92OiUtoqC9rQ8ahUnhsWYuawA9QrY3UrhIos+nM/Vro3l15vJZHYTEd4SWGl38wKU0Vi5dJ5LHnpmzOAZkdQ+9RjHxNLi05joF3i1IWA7gLPq18rgxDxmwUrWh0+mgtd10DDuwJPZYuTBqp61r5I40rwX5b0Wl7+6w4rcjRaXcMiLrBIUkwAeB4joryr7xz4W+FxO/RVvf3cbmg+IronAPaDldr5rK7hs+ezRCzY1NxmbUcPm5CFueUN5K2fDyg0GEAJYo3B3MUs8a7ExTrkDQNAFS0DW08pt+qeCO2lxGgRSMa26OgSvyh3h2TtJe80NEJgcwFVosqERonzTkZpA1rr01KVrTsEzQWscTudAgpGl0njbb7QrkrYhVmt1AHyFgOmp5qobKyb3qVe+iUA0FAQQmdG4AOI0UDKCzxSgKxkdMzuSgbqxnuEnYclRSBbq6p3MDfRJdG1a83QTidUlluRezLuFYxtvCk4OfVTi9UluqJZQHmmq6TPoADdXh1UGaKZDRNKzktHdhsV3qd09T2YMtpDGL2W5sQyOPRVCInWlPU9lAYDySGEarXFHebyUMXhtT1q+zAYdEO7cQTWy2GI5SUrWGk5V6yGLSiAbVL8HC7dlei6JZpqEMlhO1HL9lkjNw4iRnkHK1mN4vh/cxAkA+0FsMYrRL3S1N2JcylZ2kx0RAnwYeOrStMfafASHLPE+M/vNWUxFVvw7X+8wH4LU8tZviy7LMRwrFjwSx2eV0mdwyF4uN+nlqvNScPgcfcynyTRMxeHP0GKe0dCbXSeWOd8P+O4/hMg9xwd6rJLw6ZnvRWPJYP1hxqMgidr/IhWs7ScSh0mwjZB1atzyRi+LSSYUA6sIPmFSYMptpr0K3R9q8G+hiMM9nwsLVHxDguMNNljBPXRb9meWOW2XERnSR3xVgx+JaNQ13qF1Tw3DTC4ZBXkbVEnB5R7rgQtdh2sY4gD+0w7fgq3SwyOsgt8le/hk7Tqwn0S+xvbuwpyHtVJjgdrbUr8M1woPCd0A10IVLoNdHEKerXuIwwaEO4S93I3Z+iPezN5ArPovuPclHuUoxUo3itEY9o9+Fw9FPjX3HukO6R/WGH5h4+CsZi8I/+dr1FKelPdWIkwj8lpaIn+5I0/FP3R5aqeq+zKI/JMGLT3R6I92eiep7KGx67LRHFZTtj8lpij8lZEuj4eLUaaLY1oBQjYGhWDa10kcrSTyiDCySnkNFxeEwukdJiX7uKfjEr7Zhg/3zZC2YVncYdsfzRqRrYTVDZOaAVbHVpyVjkaVuqiqxqU7tlXdGys1qId1HVV81H1msbFLdOtc60FjbZBwyPyjY7KSDWwFPfYAd2rKhIMpCV5aWVlsp2nvm5T7wVZju2k0iWGw0kQOQ7qxwLTR+C5pe1kpay8w3JXRjLnsbY0PNbYWjxsLTuNlS+PK67sJ/dlsmqTU1zXNJ0OrSs1uEuuaWRuSnA79EuUjW7CO+6za0uw8gp7XfWG6zubyRsMPkoXb9Ck0lnXK7ZcN/WXC2cahafa8L9HiMv1m8nLxcWLJAa6i7lfNfTsNM2OR7JWh0ErSyRp5gr5r2i4RNwLi8mHe09y454H8nNO2q9/i8nY8Pm8fKrkxZbo6OtFkklbINWhIMTJWrrHmj3w5tBXf2efjMW67KzDsaZBbb9VZ3jDuwKxuTJbW0Ss9XiO5qknVO8qu1FHyWlvD2OaHOlrqslEnRXND27mwqgkNaco2CR5FpiVWQooK0YSaSMvY0UOppV1St9skyZLoBWJXMkbleQUi1TMDzfNU915qoqWvANc+bLrXNU+zknQhdLANGHvYk80FsjCw+SQG9lt0kCzyQlpsBZsWFBVrSFSNDqrGkLNa6cxsdy1UEZaba8got1TeazZK1NWGbLiWDR1+ScY2do8TLHkqw602ali+PLc8mkdj6rMxwWWbHNca118loc7yCyyBpN5Qk8chfJaaJ9m1sB0pZYmigtIW+MCdk0Egjkt2yrJQDY3H6QmulrOp1ZeNeZubMJHK8TxDdyx9zg/q3/bKQYaEmxI8f8y43w9d55W0zRdUvesJ3WQ4SMmhM+/VIcEC7TEvU+D/6vzRs71nVLnYdL+BWP2N137Q5A4SQ7Yk/JX4U+aNRLdUpEZ3Ao+Sy+yzjbEA+qhw2J5TNIVnis/tL5JTvw0Lxe3os0nDmk22U36Wre4xVaSMP3Id1jB9n5rcmozdYUjDTMsB4IU7yaMfsS4+qsy4sHVoJ62ELxIH7K1uXTF9KxSx4rEPuQH05BRuBfepAWwOnB8UJUMktX3JpS60smVDcD1VjcE1vLVEYh4GsL69ERi/924HzWf8Azanq4gFqVSlUivS84FAi0aPJQKBNUQSiaQVEG6JQ0RUVEUPijsgJIUvRA0UAEBso1aCINIDsoPNC7UQGlAEFEDhFKmRA3UpQlRBNlKRUVApSkVLCBSFEatSlFCrUoo0oiBSBanUCBMqIBTKVqgXLqoQAnCUi1QtBDKnAUq1AlEqFqci1CEVVSCtypcuqBb6qIlqlIBSilUoggRFobJrQMFawkGjsqQVYCqNrHbLUw+FYI+S1sJpVDvNKsPoqx21rMXUVRsjkFrSx2mhXOY6lpjfrSgfGxHEYU1u3VcMNC72egQdjuuPIA2R19VKhA6tgna4nYIB7W7AIGY7Aoq/xHkjRB1WbvT1U7wocbAjlHULGJnAVaneEndOnG2m+SOVvIrGJTW6ImITo192DzS9zpuqBiCE4lJVDmIjZQxk7hMyS1aDaC7hbzDiRWx0pemzAVS8ux+R1hdCHiNAB2656xa3mu6JKbqVI5S51NGg3K5wxsTzqVuixEYbTCFxubG+xrDq1TZ7WMSguq1a1/NRpe7ZUOIaiZL5ql72galQWterx4W2Vzu+I6UrGz2K6K8RqMnUql775qp0oukCdNdE4I9wA01Kx4qbu8PI48gtD3UFyuLzd3gHnYlbzPtmvIyPL53uPMrZhARE4+awt6rfhdIj6r3Zn05vT8Cdlww1o2uw+SmkrgcLdWG6Uum6U5PEb0Xn8k+25UdI5zt/guXxHFF83s4Nhpt/r0V2NxgwcGcnxu0aAuPA0+87VxNlZkZtbWE1urQ6lQ06JiVUaWv0TiWlma7ROLJU4rU2bXdW98eqyhtpw02pxWpsxVzJCSs0beq0Nc1qzYrS3UapXhoOZ2v5KozgDdZMRiSRQIJOgHVQd3hGHGIL3uBa3ZoC62J4O9j43lxERAqlOF5YOHwwtYDIQLJXb7ufEYYQvd4G7aLfEcd3ZxmMwzpZMQY8psN5FasJwXhzMMRK8h42cCuv7BE9jRIXWOiZ2GwcUJ8But1Lf/hxzoo2xNyMNtGxVgNKNGmibKuVbgbpaTkUEgUUzRqnpKBSOtIAScwTWgAbUIVBLhdKJQ3W01Jw6iBKZTRTh0h22Q1VhCGWwnDpVK0TBqbKnqdVZfJKYmHdoWgNRDE9D2YX4GB+7Al/VsWWhYb0C6XdphHorPGvyVym8NhboLCLuFwON25dTuqQdGr8cPk1/rmjhMQ2c5Q8IYRpIR8F1AykaT48/4fLr/XEdwXX9rp6Jjwl2UZZAK8l1y1KWqfHlfl04p4NJd960/BKzgsokFvbVrslpQ1Wb48r8unMm4VKPCXtJ8lVJw6VzWhoGi66inplfl04Z4ZiBrQKL8DMIQ0NtxOq7gBRylPjyvzaecGAna4ZozSjsLO5/7M0vRUpl8lPiyfNXnhhZ2n9m5I7DSudYjcvSV5I6jkE+LK/NXmDh5R9Q/JTuHAEljj0XpwwHdqBjafqq/Dk+evO9w4Q1kJd6KPFNboV3zHyAQMTS2so+SfFD5nCaw9y40UlEQXXNd/um17or0QOHjI93RPih8zz0bhbr6I1QXfGCh5NHyRGCi+w1T4V+aOCWUwHqixoDaAXddgYiPdarMPhMPEbMbXHzV+BPmjzb4+SjYgRsu87hkDnXRFnkVfLwfDsLe4JIrWyl/jr88eVMPipDuCCV6P8AVcYfmop2cKwrj484BPJT/m6v/RHlzERySuj8l67G8KwLg0YYyCt7SScJwPspLXSCXoVL/Fv+rP5EeQfGDyVRiXsouC8LfC3vZpmyc6/9lXL2e4aXMEWNkAO5IuvuU/5dL/0ZeP7koGPqF7Qdl+H1Z4n9wVJ7OYHMR+sNBzyhZ/5ttf8ARh4t+HY4EOYFlfw3Dv8AqUfJezf2cgfIWsxoI5W1I/sqWC/a2AdaU+HcX5sV45mExGFObDYl7fK9Frbxni8IoiOSuZC6eJ4TLA8tD2yeYWQ4WRpotU7vP6v/AIaJH2pxEbqxODNdWqT9sYWtpmFkcfMKGEnQsVD8KxzrLB8lZ5Knx5a2doOEyRB0pyu5illxHHeE7RFziqJOHwOGsQ+SpdwrDn+bWp5Yz8UW/rTDSAFlojFxuF0VlPCobtoLfQpTw6Ro+jmK3PJE+JuE0Z+t80+ZjubVyHx4yL6ocFWcU+PSSFw8wtzXWbh2zGwjZK7CMdWgXJjxzD9dzT5rQ3FP0yyg+S11j1rQ7h9atsehVZgnYfDLIK81c3E4hoBc0EIniGQ+OMkeSvsnKrE+Mj2nJ9VYziWMbV5XBEY/Cv8AfaR6hN/JZPcePmnYv2ui4xKPfYPkulh+KhzdYxa4xgLdWusK3DyMY8d434hT6R6KGd0xGgA6LYBp4vdC5mExEYbbAaGpTcS4pFHgHiJwMj/CApSRzmj2ni735raDQXbDKAXI4ZCWwhxHiOpXXDjQtSOgjQhXFUA2dVbdEdEoGhKqIGYgpySHWEH66hZrUK3oVXICNVbVjQJSL0WKsKDmalH0b9dioBR9EZG5m+azWiPaYXhwOh2UOozdUbD4iHbt2SMkrwnZZEe1jmHM3XqFXExzNpXAdFa0EG1eYGmLM3fda6xYU25tlRgJaR05Ix2AWnYhAWRpuN1K1COJzXyTsB0cNFWMwcr4y1wLa1rRRVD7tC7CZ93RQAB0ulmrCXRpJx/hp7RdmXRMF47AjPD1czmPy+SspXYXEuwuIZMwXlOo6jmF18W+Vz8uPaPjpBvUEHoVNQva9suzkGG4mMZhrbhsWC9hGwdzC8s/hzvqyj5L6EnY+dr6rH+a0g5WgInAyMOYvblCQlLCUHG0qB3UJ0QKXUVdH7qzt8UlLUNAgjjoqzumJS+qAE5dUDICfdCSQ8kmqqLMzTuEfozuCPRVWoCguAbyPzVjHNB95ZsxUzIOlHO0fWC0d9FVl7a62uNmpB1FuqDqGbCvNCRtoOYNMrgfiuE4UULIN2qO8HkaUnEgPNcATScnn5rRBinA0836rPqsrtB2iNqmJjpWBzSiY5hytT1XsM9yoOrkXsxB2jJ60pGx4PiFFSzh1oiZQVtUg0U0KEqKBKpe42rHHTdZHyAO3QXAlHMqe+b1CIlZyIV4dXZihnPVKHtPNNY9VeHQLndUM7gbB1T0EMu6cQokPU2j3rhzKOTooY63Th0O9f1KAmf1ULEhCcD9+69CgJ39VXWqlC91OJ1ccQ+vNL7Q4HVVIFOHV/tJpDvxewVBSpxXK3RQpBaQSVAVLQrVADuopohogOilobqVaBrKAPkhsoCim5qAqKHZEEnTRBQFRFHVRAImkREQUvojsgYE0iCkCPNA92haIUpURTZFRAAojlQApAUa0QIRGqglKUnAtEhBWpWqcBDmqFpBWaFDKEC0pRRpMECUjSdBApSlWEIUgrpQokIKBTolTFBAp0UTIEIApspVogIGCsCrTNQXtcQtcL73WNu9rVD6KwaH6tWR261O91ZnbrQZrtE7ZDap2RDqUGzNbbXNxAqU+a2sdYSyQBzrQc02hqtTsORyVRYb2WVVoWnypaREtS1KpFFEEhS0LS2gtCYPrRVWpmUGkSVurmTABYQ60Q9a6Om2Zvqn7xvJc1rzfktDHWVeo2CTonGIe3YlZmnmmOqfqddLD8TLCA4LoxY9kn1tei8u6wg2csdv96xcStzVeyDrG6qkcOS4OG4oW0HG104cQ2XmFzuLG5pdZJTjQJbHJTUrPF6cHS7ULiUo0OqDnJwEkVqVwu0MxbA1g2cuq9685x2QumY0nZdfHPti1y27LdhyBFXO1jaNFog95e6T6Yd7hw+hJK2y4hsUZfIaaAseDB7kUNKXK4viZJMSYM3gaBoOq8259r0s2KfjsQZHaAaNA5LbH7o0WGCOgNN9VtaSBqVhF4U3OirDtU4UFrAStDAFSx1K5pBCKsFBWtpUJ81KKvzUlMipL6VbnqcDySmt1bwnDOxvFoIt2g5nfBZC6yvR9koaknxOXUU0FWD3ceGwMOGibEwmfmVra4A7LFhfGczjqFsIVGjv21ssmNmDgGAb7oudSyPdneSs6rUECgjmSElQFcGzlKQhZtOBaCAFPl0RARWpEJRCABKc7IA6K8QpBUFp7BRFJwIomoKaFXgXcpqUAFpqATh0qDXEk6JqtQMrVXgcI5gEAE1BXiGB0UtKoqh7Svdsh8UrjsgstRLYURTc0dEgBJRIKCU1AtCrdDmdZcVYBlCcE7tpSmJOpqpw6p2JvkmHi2VhBPJGjWyesOq8qmU9FZqhZ6JwLSmyckpT6KcEBClhA+iXNSB9DyUy2q+8AR7xOBsnkh3aPeKZ04dDuzyRDSBqpnUz2nBCy0O6RzFTMU4dL3ZCGRwOjirM6lgpw6TK+veQaJDpas0SusCwnBA2TqjTwgHlNn6hOBSX+SQ5idldmBRsK8OqBY1LAfgi4l/1QArtFKCnF6ymInYfJENcBRsjzWhS09T2YnYaJxvu9UjsNCd4gugaSmlm4izVc1+Dw7t4APRUHhWDcfE1w+K7AA6KFrHDVoWPijU8lcJ3BcJyLlS7gWHO0jgvRGGM8kpw7OVqfE1PLXmH8BaPdkJVLuBkbSfcvVGBoS9yzos/G18teTPBJP6QKmXgcgYXZg6htS9gcPGeSU4aPzT14fK+fOwbQadB9yqGBh73N3QtfQjgoT9QKt3DcM86sCcq+8eMLNKrRY8TBK0Esbm00Xu3cHwjvqKocEwoNgFO09o+anGGNxbLh3CtNE7MRhZDo4tPmvoT+z2BkJLmWSs7+yXDJAfoyD5FXq+2Xjo5HsFxy5h0tX+0lzm2AOpC6uO7FCJpkwkrtPq2uJ7DiYnFjpLI5EKXUjUnfx24sRHDw+Y5gXOGi5GFgc+fxWbKthw0lU91hdHB4fK6yse/W5njqYZoDaGwWoAVQWeIALQLy6LrKxUPJWN1aqgbNJmO1pKGyk35JWnxUdtkznCwQkcbNhZVA4tdSDqBsbKHU2puKWapTW4UG2qDdHUeaPuuWaqsAB56IOaAbCtfWW0GtD2kc1FLVtvmiJMkfMoRuyuopyAHGtQUiVI324WNClkP0hrQJ3NtoDaSVV2UpBdJmaBW3NCMuElVukYK0KhJabtZaXS1XmqCLGisDsxGbW0C2n0NllSDzUJI2CL/AAuqkCOad4LZsIzjXB8RwqTR5Bfh3H6rhrS+VSNxGHmkikzNkjcWuHQhfUmPdG9sjDTmmwfNcLtzwxkroeN4VlNmGWdoGzgvd4fJbHi83j++vEd7JkIe4kKt21qx45Kkk7L0deYLRhcxkwdJq0HakLoJQ0uNoOlJio5IsrGV1WY6BK3QKONlAp0QHjeG1uaR16LpYHhOJxHC8TxVrM2Gw0rYXHmHEXfpt81ZEqnEcNbO1k8JDGkZXj7L/wDEa/NZncNmboHtIXQY8szNJ8LxRHxsH4FYpcXNFI5p+C3yf2x9s7sFOB7oPoUhw8zd4yAtHt0nQJxjdPE1OQ+2EseNC0/JA6aUuiMZGeWqhxELtxfwT1i9rmggo3ougRh3bhnySOiwxBoD0BUuV65Lzqk3KumYGvobKsM81AqIUcC00miY6SVrGiyShXo8C2sKz0WpoVeHjMcLWGtAtAbotxlKoE9Asd5nkrTinFsYHVZmjRc910zDHZJaZxSbLDVAgucGNFlxoBd+Ph0TIw0saaG9brncDw5xPFM5ALIG5zfXYfmfgvUjDnetbXo8eP8AXHWq50fD4HEZom/JdDDcKwTiM2EiPq0K+OGnajZdDCxWRa7+kc/atGE7PcHkb4uGwE9cgW0dkeAv1dw2AejaWrAgDfddJoodQnrE9q5LOwvZ14s8PZr0c4fmmP6P+zjv/Ikekr/4rvxuFDVXX0U5GpqvKu/Rz2cI0w8zfMTOWLEfo34I0gtfiWj/AIl/iF7gm1XIA5ha4f4J6w9q+dS/o54dbg3GYgEeY/gufiP0dRtaTFxB91pmaDr8F9Hmhoj7isrmG6rUJ6ZT30+aQdgjPGx36wDDVSN7uzG69jr8bXP4l2Nx+AhbIZWyAGpA1urT/DzX0rFYaRsgxeDrvgMr2EaSN+yf48kWPhxeGL2e43wOD/eiP2XdR0P4rN8c/pZuvjh4XiA29B6qt/DMUD9T5r3vGuCuw2bEYVhLAbfH9jzHULz7m3RPz6rjrPG5a4B4bitNG/NUy4XEQtzOZp1C9G4ClU5ocKKxxrrxXJDmopYUaTVAptEEClAhOQlVAARUKlk8lBN1PgpaFlFFC0asKAIiBFCjzTDZBALQpGlEVAioiAggGilKEFEbKomya9EtIhAwU0R0AU3QCioVNUSEA3RpSkUBanoKsaFWAoAfuSlWJaQKAmq1AE2wQLlRyo2jltAqBCekKQJSiYpLQKd0hTFyUm91ApPRC0SlCAqKVamyKCICigQMEQKSgpgUFrbWuE6DosrFrgGvwVRdJ7izOWp9Usr+dKhCltAuS5kGiNxVxkN2szCi51FBpzAoOjDgqmutWtk0UGeSKtlQRXJdG2uCpkgvUIrCULV7oi00VUQoK+aNIkJSgl2oigbRBBTaJBoFBqgsDqVjXmtFRsjbuRpFbGSHqtDH5lywXfaVjHvadHKo6ndh7btZJoy1CPEubvqtIcyZnmqjAHkLTBi3MIFmlVNBlN8lSBSivR4XHteKcV0GvJ1XlIZCwgrr4TGagOOnmVi5alde9FU5wSGUFUvmA5j5qeq9F7rdovM8UcXY0i7AXVn4gGktj1PVcZgOIx7Q7UF2q64nEIBQV0NAq/iEf8obFG3xGgAF3sD2YvDMM0hD37UvR7yRninDuAhb1K4UhM+NmfWhcV3cVGcFJIx20QOpXEwzCDmO53XDV7UaYxTVYXUl2CLdSsixuquFpGhWgKKdppXNKqarQQopgVC5K5wAVEkwA3QWukHVVmTVZTISUzA53Ioq/MSvofZrAvg4JE5zSO88V9V4DDQulxEMIGr3gL7C7LBw+DDtIpoACCYWmtpai4Bmiyxty0FaTonTgPcA09VmCslJSALlu9bkSkcqIChOi5tFATApbTtViDZUBTaKUFqIlobIgI0tCUFKUOiiIAo80HNNeHdK6Ml1tNKwWBqrwKxrq8W6sAA3QtTMgKNpbUvRUNmCmYJQmoIDaVE6bJbQG6SXbwiUAPESgYlTMoq3RvcdDQQWZiFa11hVtaQ2ibRApAx8kMxRAUICImelBJaFJdAVFWB6OdVoqh8yhckQLqRFubTZIXFKHpwQqBqdkro7abPxVwICjwHsIVgxR4JhZWdx87TjAxgbu+aGGcQ9zNqK1agojP7DHd275pvZR1NK7NSOZQU+zty1Z+ar9jrUSvHxWouCIcFRgljfE9o7xxaeavETiNJFoLWu3CFVsqKxA7m6wnDKRtG1AMg6IFo2T2hScAodFMoPJFQFApibandDqU5KW04J3YCmQJrQU4JkCGQFFAkpxQMfmlMfmntQlOCgEEHyQY5ryQ1wJHJXGqSNjY0khoBKnDqUUQ0lGtNEQSnFKWkpCwq1AqWHVBYUMpVxSlZuV6rylDIntBZ9V6TKhlVlKUs8XqvKplT0gpw6Wl5/jnDWtd7RG3Q7gDZehSSxtmjcx2oIWNZ66Y1yvDNGq34ZvhSYvCuw2KcwjS9CtEIoLlJx6vbsaGDVXt2o7Klu6s5LrHOlcdfRRp1QeLCDb0V6LatTS6UDtEhJDlOql0aKmaio4WMw3CXcWoDIadYQdrqoaLL5hRvib6LKiAXMI6JQacmBo2FJACLAUUr22c1KNBy3aZptlJCSNKQGzsEQwu+CUB1WrInZXnMd1BURZsKONgWrHjxbJHggDoVKRGC3UiS5jwUgNEEbhXGQOFEWiklkEjgctHyVZGwVkgDaVbjVFZqxKIWnCsgxUcuAxLc0GIGX+q7kVnskBCvNb8euVneex824tgJ+F8TxGCnvPG4+L7Q5Fc7dfSe2nDhxbgreKxNHteF8M4G7m9f8/kvnHIEkL6Gb187ebKQglwA3K6HctjiBrZZcLH3mJHlqtmLfQDPiujDKTrtSQnVMdkuigmwXqOxnGYcBi3cPxozcOx9xzNOoDjs78B6Ly2UudSeIeMMIu9vVbxeM13+NcKk4RxSbBy2Qw/Ru+00nQrjYuHNHmrxBezZL/pR2UyveDxXhbbJNXLF1+Gl/BeXLNPu1WtJHFIpClulhAf5Ksw+S5tMtIa2tJiI5Je7CCnXkUQ881YY0CygiFprtwoIG9FA02rmgkIKThWHkVZhYGxT5gDauawq+NlbpBsikvfdamarAwarSJMkZtb6nFGIcXykXoNFBQCraS4kn1TrlqukRI/QJ9k0GGfjcZBhI9HTvDAel7n5Jidqav09R2ZwXc8L79zafiHZ9vq7D+PxXdbG3egtkWDbDE2NrAGNaGtA5AaBWCHkAvdifTz6rI2JoWvDxi6REFnbVXRwkEbgLbLo4VjSN9d1taKOpWSBraAzGwNiFraw1qfRQXMAC0MI2JKyMBG59Fa0uHLT1WVa9Ej9QkjebIcKVhOiKzvGlEWFkkZe3Jb3BUvaHDXfqnUc50RGrN+S5OJw8kOJPEMGcmJaMsjD7srejhz/Hou9IzzWeRrBYcPRVHNilgxuHMkNsaB42HV0B/NhXmuN8CdGTiMNGNNXxN1/5mr0OJw74phicK4RyjQ2La4dCOhTRYiLFxOcxhYYzckQNmI9R1aprPWpXzhw58lUXUvV8a4Dmc7EYQAOIzOjbs7zavKODgTmGvRefWLHSV4e9FFPRTlqubpwFDopopSCBwUNKFqCglWpsEaU5aoF5oqeSNBFRQGkVK80RN1LUARpBEeSFIhAKpGyojaA2ogiCgiNEIKE6Kggog6IBHRBAjamym6IlooUoEUwR5pbRBQOoUAUQgIRNUkG6N6oCpagKh1QSyiSEEECnVIdEx0SEoFOqW0SlUEUQLlLUVLR1QRtACEQgTSAKBtSi1Cwjuqi5h1W7Dutc9tLbhiqrTIaCxuOqvmJ5rKXKoV26rsIvVRKg0Ru3SSPp1IRuoKt77cgubIVa2RZWuVrSoNIkTiRUNI5J8qotLg5VOiDtQiAFY1BkfCQeqryEbhdEgIGMHkiudlUynoV0e5BUGFB/wU4OcGdUcvQLptwTbsnROMJCBqVeI5GTyRyHouucLEi3CxnknFcgRnorBEbXTOEZyTezxt3ICI5vdFO2Jw12XQ7qMcx81O6adtVRgLjVO1VZy7bLovw9jTosE2HLSUFeQ8ldDIWnVZw5zHKxkjXaHQoOqJS6LwnWlzpZpHupzj6LRC7K6uSqxUeWW+qHWY7FLw8XjgdBSsdow7bJeFta7EuLiaAWiN2GZ3/HowNmm177wvMbW34dyvEcFaJuNWwaNFgfFer4liZII2xRs+mk2AWNXtbeZ7QTtOJkY115nfcFzIxlFJ8cCcYWOslgo+u5SBRirLVzANgqWjVXt8KIsAVgNBVByNoq4OpMX6KkOSPfSBny766LO57nu0CVzsxpaYI8viIQWQ4cbuGqtJDbSuflG6pLy51KK7PZ9rH8XjfKaYzVfRjiMPNJGInW7mvmXDBWJju6zC6X0DhbvpC0NGXkaWbeNSOy14B12RknjA8IKQ7Ko6lc7qtSHDi/WqRARa3K0IrNUEpTFCk4pU4QpMArIhlNVAmC1EABFGkAFriCpQURCoChRKB1QAIEJ9FCEFfqjaYgIBqAhFA6BQGwghCiKiIUqAaJXHWkbRTKIWigKiCKA5gNymWdzA91nlsnEoBAO6IsISuCIktQm0AUzBVvFgi1RC63HLrWhRWu0jipah1QBp1T2qqopgUFgcjnrmkGqDtGkoghoz5hzVmagq2atBRoq9D5kbVWqYBA6lpULKC0FG1TZRBQWWogFFUMpaVS0Ec6tUQ4JTqEoBpAXvN0K12UBcG+LfySvjJAI3BtM14kboqGD9LCOYFZ45gZXR827q4oHtRV7bIZze1KB9lEutKAoo2haGcXSG6gfMBuUbCrLQ7dIXEOy5SR1QXWoUBsooqJSEyBQIpSalNlOKWlEyBCzwCkMqilqcUuVTKnUpTh1zOLYLvou9aPEzfzC5MbaFr1RaCKI0K4GNw5w0508DtQudy742paU7bVbdU/NZdBSDQp3CtVXetop7SvtMTqEN7tRQa7kgDTilT6OA6qAEWCQhGcpPmg+waQALSD1UU10rGkObRSEWhsVAx8LqCBtxCd4BZY3SNUBzGi1KL5pnjYoAZvRAuctcmBDtD8FJGUFWB51SgPuupMwAjU6ovboHKv0UVa5nhBHxSVyVrNQL25quRuVxClIUmtFCKQqxatbGXsJ6JFp8FOyOUtmGaGQZJAeYK+cdp+CngnGJMMATA/xwu6t6L6GI7jc7mNwsvGeE/6QcGkiDv5Xhm54b3IHJezw7/qvL5s/wBvnvCovo5ZTYF0PPqqJn55nEbWtkTu44OLGV7swroSVzgKGi9XXjqFKdCm80tF7g0bnogshbbS4jQovbp4dCNR5LpnDgQAAVlCwSRkWtxitnBeMT8MxsXEYWguYakj5Pb9ZvxC6fHMFFDixPhHZ8FiR3sLh0PL1B0Xm2u7t5JByu0cvQcKnGMwb+ESm3gmTDEnZ1at9Cr0jmvjsXWyVrAQtVE2CKI0IVBbkebWWlTowqTGtbheqRzQFYjLkS5NVoNKUFUZ8g3TtYnyDdEBXgZrFa2NKwFaWa6JxOg1nkknJFNWhoA3WSQ55CeXJZ19NRGNAFpiFAgVxbDXden7C8OGK4jiMc9tsgZ3bP67t/kB968s94a0k8l9W7LcLk4ZwDDRuaO8k+ml8nO5fAUF38WXLddVmGZoA11J/Z27XS1Rne20nOU9LXrjixdwAaseqZsJvcUtWUOqwCnDGgaNCChsZFkBWi61tXBra92in7okaX5qCi9vESrGvf1tN3Fi89Hol7stoZhR5nkood64Gq+Nq1mIedC0V6pO7LdyCoYn7t09EF3eakZSClJtRj5byubY9EXPoEhhsbhBnkNGqWOV4cCF0nd3K3xsI81zMbh6DnNfQVhXMlk+jDHEktOhWOZj+8GJw7zHM0aOHP4cwjM57TZGxpU9/lGUg6HRbkZbcNjGYuI5Y8r26yQjdv7zf4LjcZ4J7S04nCgd8RdD3ZB5eatfcUgmheY3tNghdDDYz2+KQRMa3EgZnwcnfvM/gprMrUr4JaKCOy8D0gUdApdqeqgg31UNFFQkc0C6qFEIFFBHdBS+aJ0UWpQbTCggNKbIg6IWEECnNRG0EUCimyogu0yTVMgNKIAlElQSkeSW0VQbRCUaprQHVBTMhZKAphslRBQNaNpQbTBBEQL3QKW63VFlUogHaKFQAuQtQ0ltBCUpNomkunJACLCUpiUp1UC0psjaVFHdQoWigHqjSUnVS0QyZugSJmoq1p1W2B3ksLRrotWHNO1ViNE5ullK2SttoKy81RQ9UndXSigszjqoGL6GiS7KUlAHVQXNKsB81S02mzaILxJl9UwkJ3KzgpwUGprqVgdXNZQ5MHqjVnTtf1WQPR7xFa+9AQOIHVYy8koXztOjYcQ480vfXzWXOnBtOjWyUnZMZ8urisJkIGipfLQNlOjXJjXcjp0tZnYx1nxlZHyFx8lXag2e1u6q2LHPa4eJc60Q6iqPSYbGiUU46rU6Jr260vLwzGN13ovQYDFiYZXHVVFGIwpYTQWGSMglejfEHtpc3EYeidFUZMPOAQ1w9FrnbmiB6LBJEWFdThgGLYYHHWt1Bzpf2TqU4SBczjyCv4hhJcJma4ehVeBqLCzOPvHYKtRu7NS5O0Mdiw4kWvWYt7P11PNKfBFHTb5dfyXiuA2eO4Shs616btSThpnhv84ND8litPMYiQS4qV42LkgKQCt0w1VYq1hsq7MqQMoRDrOyItBtMXBVZqCQyaoLjJSqc+9FUZMztFYxhdqnBbEzmtQNDRUsFDVFzqGiihI+zStiaL1CrYzMdlb7gUV0uGtzYgHel7/g7HNw+Z3NeG4LGXOtou6X0LDDJCxvkuem40udoq2Pa+Smm6UkBLCG70hgcMIg5x1cTqVhpq3UIT0hSvEJSlJ6UoJwVgI2nyoZdVeCBGyl2RBVgYFFKCmWkRRRS0QFFC8BKHA7IGUtLambkga0cyrpLbkVadUQKSgpS8jYILLRVbXWE2bS0Cn3kVAb1RQC1LSk0gHg81A9prVWZONUBS0CUatSlUBrA0kjmnVcjyytLRjfnCByErIWsvKALNlOigXKhkTqWgUM80S1tWpaD7LSAqK2EPcQ07JZ3GMsafrGlIYnNeXFWYiETtbyLTYKvARYUsqNiIPvFPl81OHSZvJEPUc0gaapWlxOopOB8ymYKUVKQDMiCEHMsbqp0MlgiRBoBRzKkNcxvvXSDXmQcwqjQDaNBURtkDyS62lW6oG0ShwtTVLXiQPmCURgOsaKUiEEMTC4uAAd1UylHVS0AquamiBaSbvRQNo7oCgRWqsoKFqCktG9JLy7klaMqUtQVNcHbJ+SNAclKRWZ8zmyiNrbWkbarNiIX52yRDxDf0WgbaoCgdkUCaB9FBTncXaBMTJVhqz4TOZ5DdtJ0W1AGgkahQ6JtkrtVOKrJ5hAEFWDTkkd6LNiiogNkVkMFnxmHbiISK8Q2KvtG0rUvHmcpY4tI1CY66rdxPDZHiVuzt1gOy46j05vYeiWKshMHECkjisNDsoDajfEEEUrtDSgNFF6VqgaQWLQbq1O8Zm6KsaaKKYGjqjoTYSkFFp0pQOKLaKQ2ESifEBSCZQW76pQa2UBQLgCopzZbRVY9/VO16jmW3ME6LC3w0VU0AEgpnOLmgjcbog5XBxGhVQzGkGjsq3aOIBtXOdQWd/vWs1YmxVsZNGlWr2NAI1opAXuDSHAAEjUJWyOhxImY2iw3XlzVUjiXkn5Kxkhc7xaiqK6ZvKzqdeX7d8Gbg3QY3BgnBYgl5HJrjv/AJ9V4x1gar7HJhIuKcPn4RPRjlbmhcfqu3/z8V8jx2HkwmMlw0zC2SN5aQV7M3seDeeVmsUr8DH3mJzXo0Kh3hba38ObUDn/AGnLrHKt7SQVnni1sjRXWeSjxmZutxly5Y9ChA9woglskZBaVe9upWZ9tcHDcKju4p/tMTOIMA+lNTNGzX8/nuufK7MjgMQ2MuY8/RTAB3l0KGIiMb3NPI7hRYrEnIo3aoOhTNJUhVpAKmUJLTArSDlQLU42RAtUIAQr2FLVJ2CvJVDSPyx6brM1WTusgDklGy5breYmyBKhKDjpvosSdrVbuCYAcU49hMLl+jz95Ia+q3U/kPivskIzWb3K8B2AwBJxWOdVu+ijschqfvr5L6FhmudQI1Xt8eeR5tVexmvUK3uxemyjczd9Cntx5feujEVmPyR7vorBmP1U4Pko0pyP0q0ze8a5XEhQUVAllx2SkG9lYWg86UyBBXl5lM2MGq+acRjXWx0tAsoU1BMpA0cTXIpvFW4VOZ7XDM3fnasD82jhoilcCQss8cb2kOGi2PkbVHToVz8USDoT0SJXDx0QJc1g1XIfVUQQV18S+nEF3iBXMxJGdx5nlS6xlRelWqy10bxLA4skaba4HUIkhQk0aCVXxoKWoVBqvnPUlI2oTSHmgN0odUtIgKAqWoUEEKgA5qI6IFOmygROqgKBkuua0bR3QBRQqDVAbUKGyCBkbS/FTmgbZAlS0pKBrRB0VZNI3ogcFGwq7RtA5PRS1XaIKC0FElVg6I3qqLAUwVQJtONkDlI40iTokJKAgo5vNV2VM1IHJQVeZG1A9WlI0RzaIXYQLaBKJQpBNwhVIpTaKFqWihSICihU1UU1oglKDqiiLmOpaoTbhosTTqtUJ1Gq1B1HtzNFLJJEQVsbfdg80hcDuFRysQCOWiyOXamwzZG0NFzp8G+MXVqDEUAmc0g6ikqgsBpG0lo3aCwFMCqxonBpBYHJgVWDaYKKbMUbSWpaoe0LQtS0DE6KBxS2hdIGe6gVle8uRkeSaVaCUpzUpREBRBRAwK1YfEGJ2hWQFEEhB6zCcQZIwB1XstL2tkb1XkIp3M2JW+HiUjN3aKynHTnwpo8wl4XeH4pGNcrtKSR8TDxTiNVfBJE6eN4d7pvRXpx0O08ZhwTC8C70K5HD+G4jibMsNBo3JXR7U46LE4eBrTrzC29m+IYeODu6odVi6sbzFvDOHYLgOKY7Eygzu2tbO1OHGLwIxMYst+PJc7jPD5MTxKLFx29g1IvkvQNyz8OAc3wltEFZl7+tWPm3eA0K1TB2UjTddZ3Z3HvxksjMMWxlxyjySy9nOKF5Ih8lr2jHpXNbISdlYCSLy6LcOA8RZV4UkDU0pLwriJADMM4DnontD0rA9xrUKm7OxpbMVgsazQwPvbbZZ5CY4O6a094TqTyV6zZQi7s0Oa0NdGfdKpbkgwpNB0p09EcGB3RLveJRGmrCeOLNqTokjaC7yTms+UOUVYaYDRVAdnnY3UgnYKuZzjOImus/gr8FE729jDvX+SlWPb8BwvgZIW01eqiHTZcjhUYbh2CqoLssFNXLTpDELRE3KwKgC3ALVyUi1MqhahmIRDlqMlI1QpMXIbqiKAIqIBSAamRtAuVTVPYSucKVClBAlS7QI9t6osaAEyKgSRwaNTSSNoJvdSfLlo6poqEYJFKgvLgNErcxN2i51oNFHdAWFxJBCLiWlMCKtVv8RGqCd4RIG1vzTu2UaABvqpVuHRAw00RQUtBDXNUuADiVcTpqqXPa45QdUQzKJoq4ChoqgwGuqtAoKipzi5pymimjBaNXWi4ZWmhqkiDz7wFIHlbnYRdHqjG3IwBVljs5BOiuFNABKAohCx1RtQRAqEpbVBUQ5JaN0SgcaFNarykG7TWgfMBuhmHVK4AiiqIyM5BOoQaSUpNalRK8FwpAwcHbFMqYo2sut+atQFS1VIHEU1VxMkZ70loNKgAtKCo52UaboLNlMwWZkkjj4mUrtaQPmBQJ0S0pqgIfYRBVTfeKdUWWgUAUUEsobI6KICHKF9JdlNCiD3gUzB2yR1AKR5a8KB7Qq01KpzXg2HaIoOzxnTUc07TnSgkjVBrSHWD8ERJAWm+SdpDmoSN7yMtJIvmEYmiNgF2ooMhaxxcBunsBQuQOu6CXaFKAAI1ZQLqDdI7hPogRWygr8krjSsNHZAhZsVnLzyVYxD8+XIVqA1UygG6U4qmYCWFzHDcLhOBa4t6L0Dmlx8lzsdhAz6Vu3Nc9R2xpzweRSu3THdBwXGu8K11FFxrUJeacixaypN0BYKINHVA+SKtaTlVbwWmxsUWOpFwzAoDo6OxulcL1CMRGoUIo+SlBq2qMNFQGjSDhZ0UBePrKpwVoNsopXUdFFKw6q0WQRyVGxWmMWy0FbRTt1bQIVJOU3unD9VpDEZo7rUKsi1aXZfENjoqidVKp4hmdR6K1nhJG5Gyz3lNjdWNcS7RAstEk9VInZXA8k8zBVj4qoaKC8Ocx4IcQWkOY7ouP274Q3HYOLtDhmAkDu8S1vI9f89Quqx4LcrvgVs4fJGHTYLEU7C4luRwOwJ0/wXq8W3Dy47HxeXKBvfkunhx3cDGkVQ680O0XCH8G4vPgZAQGG4yfrNOxWaPFNDWg35r1SvDZxuzGlM1hZxiY+ZTe0RE+8tys8M8aql7ARSt71h2cD8UhcCbCvUZvcdXJbzIMRhxer2ir6hZJNdaCEMvdu10RQecpohRjr0CbEuYNcw16LMydoI1UGuina080jXAiwQU4JV6htRtqjfklsqc1qB/RWN21+SrF0o9xDSpaSKgcziVZySMCcrja6SAdVW7M6msFucaA6kpnrfwHDnFcbgJbccJ71/w2+9b8c7WN36fROBYQYDh2GwzRrHGM2u7uf3krvQyhwAGnquHBOGk5ToujDPmbqRa92ZyPPp12l2lOJC0tcfiubFJ0NrWxwKJGkuAU8wla74ok6qKIJ1sJgSBZCUEKZ65IprRNdUocCioDoedKFhrMCa9UKRBIG6CGnDXdDQGjqmpI+gd0UXUGkUSFzcaTkBBobUulmAF3S5uMIsb735EKxmvPYgVeuvIrnS5ueq6eMppyt62Fy5XZSNbK6RFDg4ckhedUxekcUo+QlQClFN18160OqJQRAJ5oAiRpoUuvNFANURsoiihshdqDVEhAK6qIlTREBG9Up3RtA16JbrZEGygSEBu0LQvVGwUARDuSNhLaKa0DqlUzIgkoZqUJ0S2gJKNpbQsoHvVQFJaYFA4dyTWkCcUgYFWtOipaNVaBSoJSORJSZkEvqlJRNIeiAKKUpzQMEyXkjagBQtNdpSghSo6oFBFCogVFA2ooShaIYKIIhUWNpXxmisw3VzCiuvh3Z4w0/eg4EEqjCSbXyWx4B2WkUBxbzVjXtcaKpkGtpQ+kBxGDimGgAK5k+CfGSRqF0xLSmcO3UHCILTRUC60+GY8EtABXNkiLDqoAjaQFEFBYCmzJBsiCintQFLaa0BUtC1FAbSPdQRJoKokkooValJmhWNjJOydOKqSkLYICTslfARuKU6vqxlBXOZXJVlqvWbAUUUVRLTBxCVXYfCz4qQRwRue49AnVktBshCuZO4GgTfkvS8M7D4icB+Lk7tp1oL1WD7L8MwQFQhzh9YrjrzZjtnw6r50yPEYqQfRSP+C9nwjBubA2OTDUTXJekZh8NCRkiYPgr2OZtQXK+fv47Z8HHLHCpCA0SEM5hdfD4VsLGsaNAnDm8lc1wWfbrfpIIapQ6J7BCQmkVNOgSmq2CheFW59lOnIrexhJzNB9QuXxDg+ExcZyxta8jcBdKQ+HRZi6lZuxL45XzjiUbuG4swyx6btKyNxkYOxC9v2h4WzH4bvPrs5rwsuCyuIB2K9OLK8nkx61qZjITQz0rRJHmtsjbIXLOHcD/BTungbkLfHLrqRtLJHSgtc9wq7tbuBQyPxj55XWQdun+fyXnAx7CSCb9V7fstgXPbE17iXyam+SzY1HtuHREYdpc2ieS6QJA2Rhw4hja3oE5XOugwgl91oFoQhbUfqi60iAUECoAtAqIFCrRDWFEKpFAVCgpaAWl3RQKAUoiLRpAFEwARyoKXxh9WiG0KVhalLaFqjI6b6cMWqhSzRMzTl5FLXogmlLL3l4jItVLM5jm4kODfiqNQaEBuVA6ylHvkKIZRGkUVWRYpJGyNryLtyd4sEApI42sN7lVF4RQCIKAPNNJSRvJOmydwDmkJIYxE0tu0FvmkkbbfNOogpYy3A6hXKI0gCUpiEMtoKWyEupEnx69NFBh8ry4OOqZzCSOqoQPcDRpWBIYS46khWNbQq1AHHS1V4XEuDdVY9rj7qrc57CKZfVA7Dm6j1TOvLoiNtkUFLIpA7M52nRXIgqUgrkLgLbuq2ucXailY7MCkcHbhBcEHUN0rCa1VnJBUH+LdWhwKzT/RtzNBPoro3hzRSqLbUS2paigNyUUrNRaakECZV0UwvogJUCICOyoCiNpbQB2WqKzBxjk02Wk0d1nnZkGdrbrcKo1gqHUJGPBYDsnBBUFBGR+pVg1TOaHbhDKRtsioompSqUCqKZggXAc1AyKUFS0BNhTMpmHVSrVEoXooQUwFIoKw29UHDTRPVKKKpyuvdK+PvGFruavyhGgsaysvHmp4jFKWnkqyLBXZ4nhs7BK0at3XHPNefUerF6pO6c+6hWqbTRc3VU42hyTOGqXVQEFWXoqwEyKA8JTO1FoVpoo1+U0QgKN3okJyuVpGgcNioE2TBoIKjkGlQIQrYnU0i9ErkjXUa6oGIpymQ1mCc0RYTRkVR5oI4juwOqqVhFOylK4VyQKdU0Y8YpAbKyKue/VIVe9prbdUxtBcWuVgfel6hIbEmq0gPjyO02TRtBBvW1JA4tvola+jrsrm8qWdZe1vDf1/2d9qjbmx2CFOFavb8P87r5K5xYaK+24CcYecyOFxv8EjerSvnXbjgJ4Pxl5iB9kxB7yJw1AvcL2412PF5c8ryve3uiJdd1W5pB1FJV0cV/feZTCYi/EsygVGwTu5OR70nRY7TZyEGlxDhR6qt0bSbCqzlHvDzTtGmF/ddVoGKaeRC5/eKd4r2nHSGJYdCdlYJozs4Lld4FMwvdX2TjsNka76w+aDzZXMiJdIKJXRjboFm6WRYNESaUQWWlcjqHRel7MQ9xg5J3A5p3Cr+yP8leWncANV1MH2mjw0TIjA4BorRdfHZP1y117mJ3izNO66EMuopeJh7X4FtktePgpF27wQd9JG9npqvXNxyua+kQS1uL81sila476rwuD7bcKkABxIb/AFtF2sN2i4ZM3MzGxX5uAV7Kz616cO5hysDj9q1yYeIQyC452H0cFrjnD25mkEdQUG5r3X1Th55hZWy3zTtlNqK0ZvJQSAeaq72+VI5wVBbnBUvzVebTZC7KC0GtnUlcC7Zw0SE0ltAsjnNGqxymxe62Pog3yWKXQkBWJXPmykV18lzMRhw6iRVdF1JRobWOUWFuMuLMzK/QaLO52q6c0eYLE+LpurVfIPJTZS9FKtfNesLRBpAjVG9NEEKiFqICDyUJKGimqBtkCdVLtC9UUVLUtQkIgaKbqWKQtBAKUU1Q1QQqUooggKm6myUlAUCpuggloXSN0pVi0ERUpQFAKRCNIoIPVMAhzTBA7U96JAEx0CoUlLaJ1SoGUQUQHRKjujSCAKFMpWqgXZBMUuxQQhC0d0CFAu6iNUhaqgdUAEVDqEEUtAKBA4OisYVTdJ2lBtikymwt8cgcNVyWPW2GQkVaqLpCOWyodVq150Wd2hVBzIZzySEhISQdFFXZ6VclPBBQsoalQZpIq1Gyq2W4tJColjqzSgpBTWkUVFgIRtIiCgcao2kBR81BHlK0WpuVdG1S1qTpo4rIFLp4bB5gNLSYaEEhdzDQUBQ0XDe+PT4/GzNwLQNQEkuBBGgXbZDonGHBOy4/JXf448pNw08hXkFzpcE9l6L6COGOlOjVc3s3G/8AaALefNxz14JXy18bgao36LTheE47FuDYcO83zIoL6lB2d4fA8P7kOcOq6McUUQpkbW+gWr/IYn8d4LhvYaWQCTGvyt+yF6/A8MwfDmBsMTRXNbZHbrM5xJXDfl1p3x4ZF7pQFS+ZVkqtxXHrvMwxm1RE1G7WdxpLmReOgzELRHifNckHVWtkIW5aXMdps+mpUe+26LmMmPVXslsarcrlcrGykPpytBB1WN7tbCnf5Rur1njQ86rNIaJSOnvmqZJwnVM5wcC12xFLyfEODYiOdz44y6NxsUvRd5mPmu1EAYWZgDpzXfxvP5/x8udG6N9OaR6hK4BfRsdwTC45hDmgO5ELzuL7I4iME4eQO8ivT14uPMlo0X0Xsrhw6Vjw2mtbV+f+aXjIuE4qPGxRzQloDrJI0NL6vwXCsw3CWUB3jtT/AJ+SzqtSL58W1lgAkhJh5HTBpPMqezucDda7rVhog0jTZc3RrGjQECEwQK0hKQITVamUBOIQIlQtso5UCqJsqCAJU+6lBAiisyhClQqlJqUpAoTAhKUBaCzdK7YqWoSKoqoRhBTVqgyNrNuadAKVL3Frx0V6qzsdLkI1CBwQeSUaSlWABVj9qUDqIhA6oEeBSjQFVNJ3RA3tWNzFoJCCxRAIhRSPdlBJVcUoeeYVhhDnEk6dExjbyCqGBQc7KLKg00SvAOpKAteH7J1XGWnYK1ALUJoKIG6QBr7NJS6npGtOeyU8gogqiCQk7J7Wcl+fQaLQBYQQnRU95epFJ3EiwljoktJ1QM2QONBOlZE1hJTqBbpMNQlKZpQRwJ2VMhe0aC1oQOyCqM2LITqUogQ5dkttb5IHLn13Ttexxy6WqHbRFhNSgAA0RpQVs0sdE6R3hdfIprQFAva00UC8BJ3gdyVFgfeyhNqtqex1RAcSFWXuB2tWnN6hIHeOi34qhrpuZ2iHeNdonIDhR2VZAYdtFA9AikWNyje1AQRojaKKNpSdNEgebohBdaKQFFAhiF2gWNGhVtqp13siGa2iaUcCRokEhzZSFaorM8uafdKdgfYPJWuoCyla4ddFUWA6KuSbuxmAsJw4EaIOY1wohFFjg9gd1RIVTIyx2jjl6K0OBUCkgIgg80HRhxtK3K00pwWOAc0tOxXnsdhjhpyK8B1C9CCs+Nw4xOHLa8Q1C57y6+PXK807dG9FHsLHFrtwgNl5dTj1y9RyQaO1TnRIVlTgaJXIsOiZwtRSMOtJyL0VfulWOds4IK91bG4FpafgkdV2EG6G0D63SDhWqfzUrPoN1Ambw1WqUjmnAp1FRw5KCMILaR1B1VYFK8DOy+YQRzsoDjqlIzEkFHfQoGhstCFnhsJdQrGPtpCNZm1zUQImkus7K2UCw4bKppo0g67VFuYu9FSR4tVew+FUk6oq2A1YcPCUOJ8PZ2i7PT8PIBxWHBfh3Ecun+fJSLK52V2xV+Fkdh5g9ld4w36jou/i04+TPY+NSQEF0crSyRppwO4KznDC9Hr3v6QeBsw2Lj4vhGVh8Vq+ho13+fwXhyQN9F6pXi1OKDhn1YIKHcSD6q0B3mmzjqFrrLJ3T69wpaI3BC259FC4Hor0YUVqIaTsEDCwjZDjKVL0V5gbytAwDqUFNqAq3ufNDuTehUGjAxkkv66LptaAs0EYjY0b9VqGylVClJARJKR5DW7KKw4qWhQG/NZO9pNO4veT96zmgtxld3o5qiV4LtApfRI/0WkoBwCYPI2cR8VS5LZV7Ubo8biIiDHiJW1tTyurgO1HGsHJ3kXEZ3bWHuLgfmvPAlOwkHQrWd3rNfoHs/xtvHOCYbHhuR8gLZGD6rwaI/P0IXWbMLGpXif0fXH2Pwrr/aTSv/vZf/xXrGzZtiCF6JeuVbu+o7qxsqxtcOnyVgICqNRfdWj3gGxWcUUS0HmUOry/X3rQ73ks4YAUSQB7wQ6uJtZ5aF9VC+wqXP12VRnmIN0sUg5rXMRWgWN5C1BneLGuyyTMsLW89FmkOiEfFKUR1CC+c9aX5KWpspaAqFKjaAaqWUdVAgiI1KlIIChSKBQBSwEd0K1QQlTkopdFANUCExKUlAFFEOaCFEFDUohBEVNFN0EUrVQIhAEyBCNIGTNFlKrWaoCNErimcOiSlQBqpsjlRDUA3QpNRUAUEpGqRAUq0ABRtQClKRS3qjSlIoEKFJ8qOXRBWQlIVuVAtQUqJ6QI6ohDaCalKtAAUQhSIQWNctML6Kxt3VzDqqOgXZmhVPGijHeFQ6oK+aIbadsd6hWNjPRRVOQlMGaLSI9Ee7rkispZaR8ZIWlw1SEKDmyxVsqtl0ZWWFgkbRRCgphqlBTBA2gQcogTqgjRZW7Dss3SyRC3BdfCR+Q1XPd47ePPa24OHMQSu5BFQCx4KLbRdqGGhqF496e/M5BjgLqW2HDMaQTqlYaVrXUufW+NjMo2CcuAWQP0Rz+adTi90gVb5Ema+aRzgFOrwznKoqF6R0miioSqnFRzilOqigdUAE+XRGlVLSFpqSO3WoVY1yuY6lmYnc/IFuOdWSzZVQZbO6zyS27dVmWgqy0OlI5rLNPXOlRNiQL1WKTEl5oakqyFdHCOdPiWsb11XqgcrWgVoFxOD4X2eLvH6vcutnXoz9PJ5ddq4OTWqA9B8oYwldOuJixs8waALHOl6LDx93h2DyXG4dFYDiNXG13SQGgBZ1VhSroW02+qyucS4NHNbm+FgCzCiHKEgpUpK6MnQSglQnRUS9UbS2jaghchqUVEAAIRvVS1AgloqKKiKIoEhBDSFIWiiJSqmYXsIBoq1Ze8c6csHJUXRhwaA46p0KoKBFRxrVVRObI4uA12tTEP7uMnyQgLRGK5ojQq4xZcUXPph9EsZORBYoRSGqVzso1KCgxOfig52rRstYGioZKC6r1VoKBkuqZBRUtFBDVEFUyu2F7q5UyxGQgg1SoaJjm3Z3VwSC6RQOgULUvRBS1x72lbIPAqsjzIHcgr3eJtKorzBqsGoCmRtbIBpDt9EBIQEbQ6wNU9I0oFpAhWUgQiq1AnpKWoIopRUpBFFKUQDKDuEnctD8w3VgCNIACjaVEII4ZhSRh0o7hWqp1CUHqghjs3abKANkVERSGnOQp3ZzXatKKqoDoq2uJeRSsKUkA1paIgLs2yMkfeAckoc4K0OtURsYa0AKOFJgVCoKwo7QKyhSUixSKqYdVcCq8jQbTIGCNJQmBUCms2yakpDrsFLcl+SqHIsUVSWtZryVw1CBjBQVB7cwrmrtxoq2xUdVYBSAOvKaGqyxySl5Dm5ei2KUDyRSC6VcpIFgK9AhQZ4XvcfJaQlAF6BEAqUcri2Dr6aNunOlxxuvXuYHsLXbFeaxuEdhcQ4EeE6grz+TD1ePf9MpCUpykI1XnrvBaaKt5Kpo1VmwUVW4aojakSoBSAAWFCETpqFALNFQMx1tpECtRuq/dcrBrqgQnxWiTbfNF40tK0WpQpJTxPo0Upsckiir3Jb5FOKdHfNLkOW1UGjyTxurQjVKw0KKUnXRUO7U2rGtDm6kJazNutUAQNFUWAjZVubRpNlUc0uHmEoqHhdursxa5sjdxuqKNp2Ek0mdcpZ10Rh8Nxnh0/CsQLZO0mM82u8l8Y4pw+bhnEJsHOD3kTiPVfW4s0bw5hpzSHNPQrifpD4SMdgIuP4dnjYMk7R5L2+PXY8flxx8wJKgJTOsHQH4pC4rs89NamZLmA3CGZA4cQiJCq7CgKCzvCiH2qrS3SDU0FwsJmMJeNE2AlY4mGTRr9M32T19FqMJheQRqNFKQ7BSc6oMB0R9FGg1Cz4h9A+S0O0Flc7FSHa9+SsRUXWpZpUklTMVpF2hOrG/JTLGfejafgqw8gKd4QnUR0OHP818if4pThsKNcsnoHf4Js9oFxV6hWyYJpyyYd19QU3/dhb70rCfImlmm3ulVavUs6+j9mu1/COGcEw+BmdIDFntwbvmeXbfFejw/bHgUzRlxjGk75hS+LB9J8wIvQrrny8ZuI+/YLi/D8XK2KDFxvedmhwsrpgZl+dMPKYZGyRuLS0gtLTRBX27slxSfjHZrCYuc5phmikd9pzTV/EUfW11zuVzueO+MzTsnDutquydEbIN2tsrRqUrgOg0QLyAaISZz1QOT4b0VDnH0Tlw2VLnDqgqlFhZJWlaZHZeYIKzPcDa0jJI0grNJYtapHDqFjkcCN1R8YUsBRTdfN49aE2psp+KiKloWieqgQS0UDvooghKCiI80EtAkqEgKXaCWpfRRCkEUOimyXNaCEoWodUNkDIHyURCABNSA080bQRQUpzUpQS0QUCoFQyHPRFEAIC1tq4ABqVjRumKoG6OVQIhAKUpNSFaoIAjSICNgIBlspsiINKZ+iCd2p3aGc2pnKBhEKU7nVDOhn1UD90p3OmqUS1um72wih3NndQwXzU7whN3ppVFLoDaBgceStMlotkQZzh3VtRSmFw5FbxKOaYOB5KDmGJw5Kd27outba2Gqnhu6CquU2NxNBpVrI3AiwumwM6BMAzoERiYw1srWwOdyoLU2htSexW6KrZCG7p8oHJTOEMyKJockpKDjoqy5AXDVUPTOkpUvfayFca5rJMLKvcfNUv1QZdboJxaD9CoEQyXmm3XS4bwPEY8h5blivc81LZP1rObVGDgdM9oY0kk8l6zA8HkLQ54oLfw/heHwMQa1gLuZXQtePyeTv49vj8dn6pgwrIWgAWVoCW0zV57evTIcJgSkCZZU+YqWUAjSCZigSSjSNIKyChWiuyqZPJUUUiG2r8iOQBDqjKplV2VClTqvKlMdq5EgLUZtZg2tlRjD3cWYrf3dqvG4Mz4VzWDxVoukjNrgPxTRuVin4g1ulhc7GungndG8EV1WVrTI8NGrnFdZiMa3x0GyTYuXJGC4rv8M4WIXCWfV/TohwvBtwmHFtGc7ml0g8q8cNeS1pDuSYO5LMHpg5VyaQ9BxMsrIhrZ19FUHrfwjD97O+R/LQLcZdbBtGgA90LcdAnbhBhom7ZjuqpHclnTUSFuaa+i1qjDNppPVXpCgUpRJSkrbI2olRtAQFAFLRtUEBEhC0bVQMqGyJQQG1MyCCA2pSl0hmQGqQtTNaloBdJIzG55LavmjI4MYSVnwuUXlG5QaydVEEUFUrQ9uUqNaGtAHJZ8Q9wmAFrSzUC90CyHw11TtbTQOiWs0vkFagVU4h2WlopVvYHnUbKoVjBQdW6tAQaABScIIjSiiCUpSIUQAhLSe7UQJSakUFBKQJA3RVUpAAVFrSCNEHeqDPdVEgkc6mqo0McCNCnWeBrhdhaAioopSiglo2hQUpEFFBS0VFKUtEIgZUKToIpKRpQhGkCkJRurCEtIIq5B4mq0BI8eNqoNKUmpGkCKJ8qUilAqV0Yf5J9EbCoodC8EFr/grAa3Gqa0CgYOtNarHkiFBYFEoKNqohCFIoooUoihSgGZUPldG7yV72ZhV0s0kDwLBtaiNMbw9oIT2s2HcC2uY5K+0DKJb1RtQQ6qKIFFFFAIqAIgqJSFA4KoxmHbiYSDuNirLpMDopZ1qXleUkjLHlpFEKsil2+J4PM3vmDbdcYjReTyZ49eNdhRun1pInadKXF0LzR5Ug4KAopSTshmRdoUpKByLFpojrSVp0UDsr06H+vR2QPhKJN6qEBwtQDMCEpCjdNE9WNFFK13JWtOhCp2crAURCKKFJrtRuqojDrSZwUDdVDYNKhmOBFFPXJUqyI5jlPwTqFLaKQeF1q14INFJSz1VrXWtGGLMQ2XBTawTtLTfI8isjHZfNFry11rv498c957Hy7tBweXg3F5sIRbQbbfNvVchzDS+s9sOH/rvggxkbf5ThhTq3I/zr8F8tydTuvbnXXg3nlZspUIoq8tCGVa6woryUyq0t1qkCPJOiohJlV1JS0lUBnhIrddeMl1WSSBVlc2CPNID0XUYK1WasPsoHIHdTYKNK5pKBtcqaUF58l0ZWPksN3XMfGWvIdoQtRmkzo5h11QLUMiqdNmCFhKWpSKKC2wjYpUaoFzgqhpiK0OqzJnvcVWXaIGCIJCUE1spZVFjcy+1fo/YYex2D1I7x8slH+uW6f2V8WgZLLKyONjnyPOVrWiyT0AX3Xs3hHYDs7w/Cv/aRwjOOjiS4j5ldvHHLTutdaYmx1WcE9VcyyOq7uYtbetKOaURbUC42grcL3VLm66rSSCFW4WFRjkHJZZRW62vo2skhVGKQUTqsUpOVb5KG6xSFUfHlCooQV8160I6oeihKl8yghNqA0odkN0DEqbpTooCgJKHopdoIIopyQpENuhsjsgSigSl2RUQBQlRQBBBuihSKAjVGktooDzUvVBRQEqckL5o1aoI1VgakAsq9jUDDQJSbTO0CrtVDApkgKNoo5kwIVdhS1A93shaXNRUzeSBg7qjmCrzIAp0WF3mhmKrLkM1c06LcxQzqsuKW0F2ayhnVRKl0guzoZze6qzKanmguL0e8oKi0UF4kTtkI5rNaYPTqtQkPVOHnqsodqnDtEGhrz1VrXBZM1KxhJCvRrDvNHMqAaTBydFwKJeAqs1hI51ILHPtVOclzDmUrnaKCOKqc6lC7zVbnIokpHbI2gVEUvA3ShM/7l0uC8Kfjpg94Iiabs81nWpI1nPbxp4JwU4p4nnaRGNQDzXtIo2xtDWCgFVhomxsDWjQaLU0aLx+TfXu8fjmU2URRAXCvQCZqNCkQFKCCnCSkwNKKsFKXaWwpmpA4COgVZkSmRBdmAKBkA2VGZKbKDR3yHfAndZXXSrzkbqjd3ihkCx5yFA5VK1CS0Q9Zw5OHLTLWxy0scDoudnoJ2TEHdalSxOI8Ew3EGkubTuoXDi7OHAYgyu8bRsvSx4nzWjMyUU6ius056xXn7RDqXSxHDmmywrA/Dua+luV57mwudMH2qXNLTRUzKs8a4na2V3+Fxhoaepteew47yVjDta9XgY/FfIBalTjoTTaCysx8R9UcTEZG00kFVYXDytmGZ1tWL91XRjblYAmRQWozSFwBpBR7QdUAeS0goIoUqJagKiiBgUyrtEFUPaCCKIiARQVBq0KRBRQKEeShCCCqZmdmVCNmRoFbJnyNbuUWuDhY2QEG0VKUINKCt0QfIHE7K2gsudxxJ6LRm8J9FRI9S5ycJIh4E/NBErnBo1T0q3AO+CqC0k8lYAljqtFYFQKRpFBQSkEVEAARpEIoEpGlCigWlmxAIIC1rPM0vkGmiqHYPCEH0070qXPeyUMAsdU72iShaosYrFWAWpwsqKiiigF0ULNoqIDaloIKgpgktS0D2parso3SCxTRVZ0bQWaIaJLUtOh7ASSOaHNKU6pZG23zCC3OFO8VTdQnyoCXlUySOrRWZUhLQaNIKI3yONu2V9uCDA2zZVoAKBM+idjg4IFgKoMpjlDcuhQa6CiQOsWmtAC6iiHAoGjuqiadTUF6ZILrVFAyISo2gKhGigRVRnOHqYPa6uoVpNBMVU80bQFr83Kk1JWOB2TqKiBRUQAFMgpaAqKbqIEKIRKgQEtDmlp2K89j8IcPKaHhOy9EqMXAJ4S0jUbLl5M9jr49cry1apgE8sZjeWkahKF4tTj1y9RwVexVrtFWRqo0jtQk30TkJctKKlEI1YUPuqN3QFp0pQOINIsoOoqSNrZAXAKNNHdRurUK1UDO1KATtAI1QLQDogIRArZKrGqxEtE6i0rgRqmYeqqFq1AaKZwo6JVmqfNmGqFIA6IqAUmaL0QtQKyouw8oikIeLjeMrh5L5z2p4OeE8WdkB7iXxMIGgX0JzdLWbjPDm8Y4I+Oh38Ath50vX4tvN5sf2+TlpKUWtL2lrnNcCHA0QVUW1svVK8nOK7tHSk2VKQgFA8kC0UjSLdXUgtgYGjbUrWBoqY6vRXclFRK80FFW82aVCCQh12piYBNGJWaEbhBzC06p4n5HWRY2I6rcZrm1SBbqtuMgDCJGfs36g/ksuyiKi1DKraBS87RVRahlHNXUN0tWiKxE0pxhGO2R2Kta7RFU+wDkbSOwRrQ6re3UapjVp1Grshgg7tRge9qmFzwCNyASF9cZK5vK18l4a90PEMNMzQskab+Ov3L6sx90QdDqvV4641qGIAHiBtWNxAvRwWWwUWsBIXdhuE7T9YH4pu8PJZS0gW0apgXBujFEX5iVW8uVGeRt2T/BESl2l0VVK95vULPI4FXnW9b1VErNCQiMU7r2WN5tbJW8issjeuyqvjyFptwlK+a9ZTqoiQoEEUUKiAFQKFRBOeyhChOiAOiA0hahKUoCShuVEpKBigoCogmigU5KIDqohaiA2hZ5oWoTaBgVEAmUEtEIKDdUWNCvaCAqWm1ZnpAxKTmiXg+qQlA1a7qXSrDjahcge0LpJmUJ5oGtTMkvVQFA5OiFoFyBKCE6qFC0EBRvRBRFAqKKUoGBUUGyI1QRRSqRAQBFA6IgWgYFOCkTAILAnaUjQU4CotBT7qoHzRzKi28qqc5K5+qUuUBJSudySuKrLkBLktoEoZlFNalpLTxxvmkbHGLc7ZS3hJ1fgsC/HYlsTB4d3Hovd4TBswsDYowAAFm4RwxuCw40uR2pK6zI6AXk8m+vZ4vHz7RjKT6pg1MGWvPXphQEwamyplKpKQTEJcptRRQtFAjRRSlyBcgQpSgOZRCkwCKNI0iAiqipwVZariEhGuy0nVWWymAT1SUqogCNkIWpRKqCXFQOpKbS0UakWiSjurmYgjmsZ0Sh2qsrfHZjxIcKJWeV4DzayNkIpVTza76rpK47zD4iRrrWVpL3hou1mmxRBq12eF4BzomzPBt34Lcrz6zI3cMwL5XlzW2QvSYSJ0UdPFOWHASswsoaOei6xObxHmr1zsK4hPCNyq3K6PRgWozTkoWEpKW1rrNWaKtwooEnqgCb1VQbIUDk1AqABAFE2iBFqhbRBQylRAyloWoqHBUVaNqodFKCigKCmqR7qaVUYpblxNNOnqtrGZWgLNh2VIXdVsCCUoQa0URUVljif7QS7ZXyDw0OadA6yALSGaKaAoWpkHOytsqAbBIct0gyXNfRAutyB2gNGiYFVtcTyTILAVLSAqJ0PaFpbUJToOZHMUlqEqdDFyGYJCUE6q3MgaVYJUJTpw9BENaDaQFNadQ6iS0QbToZRC0btBEEVLCAIUiVEApRG0UCqIqUgBCGqZBANUVFEERGoQKgcAqFALH1yOydK/UWNwox+YIHKx4iBz52PDtGrXarm9wlu4QUuiLmkA0VZBmEdO3CELnPiDnCj5pg4E0qiy1VK5oIJFq3kkc0HdQSPUbp6VTTrQVgutUVFS4hjxodVekeA4ahQEO6IglVMIurV1IDZRzFKigIcUcyVS1Q1qqS3bKxCk6KI35ZMq0gqqVji0lnvckmHke5p7wUQqNNqWlBtFQFRRAlAwKNpAUbQFC6RUQS1LQpELNWOXxLDX9K0eq5RAXp3sD2lp5rg4uHuJi0jQ7Ly+XL0+PSgi2Wq9OiszVokJAK870FI0SnVXUCFUdHIFHRAqE05Aoo3zTg5gqh5q1uhQFgo11RIoqHqjdhQEIllkFKFc1wDdd0RWRWigNJnU5LsgOaxSOiB1CgGuqvUMCVCwu2RB5JgQEFZblNFFWPGZthV0RulghbamyfdBQM11t1TxO7qUOHxHUKsGiriwOGYLpi8Z1Ox4btnwUYHGDGQC8PNqaGxXlQvruNwTeKcKlwcm9Ww9CvlOLw78PiHwvGV7TRC9uNdeLeeKCbNpXahMRRUJFLo5KaNp4262nrTqmaOVILGCk5JUGgQPmo0F6LNPJlV7zQWGY5lYlaYZBIzK7fkiW0aWGN5a4UtrXh4/FaZXRuaWmGWu6fob5HqsM+Hkw8xikGo1BGzhyIWkEK9rW4qIQv0cP2Tidj9n0KqVyaKFeS1GMglrhTgaI6FAxiqCcOsmxRV7okuShsoqijaINK3IeiHdnonEMx/VWh16UqWNrVaYowSCdk4N/DYg7ExBxAGYar6ZHLVNy8twvn/B8OXYyM17pBtfQIgKHLyXq8ccavBB2VrdkrQ2hRtONQu7Bw4XvorBSry2N1AwjmiGeGuVRHIFWZDzSuYOqDNkIJ8R3Vb7qlpdoFmk1BRWN5Nqh7rsLRIFlkQfHQaRS1qjYXznrQ6bqIX1SoGJKl6JeSANoGUI80NVLCINH4KXSl6JSSiobKFqWggKCNKBBAopShQEKIKaoIPMIFG0FBKtDmmQrmqDaiFWp8UDWoEqloLWlEuVdo3ogfNopeiS1D5IGvVS0uwQtA1oEpbRtAbUsoIqA2heiiNWigoipVqgbo0mATAIiutUwCYtRAQLlNWiAjzRAUUpCgampEClULlRATJmi1FLlTgUEwany6IECelKQutFQdkuZAlLaAuKQuUtVkoGJJSIFyFqCEqboHdFtlwaASTsAp1YLGOleGMBLjsAvY8C4KMM0TSi5CqOBcHEVTSt8RXqo49F5vJ5P6j1ePx/3UYz4K5rUWsVgC81r0yAG6I5QiostBSlJkQFFJlULFYpSCktSlqvIQLU4dZy1QBW5UMqjRMqlJipSHS7IFMUFU6FIkBKX0kdJoqguKr3QzWjaqCmrRJmVgcCFVLSRzqUe6is73o1DPeqw9UukSd4rGutwcMl2sU8u5tR02WM6rBNMZXtij3ctxx1V+EjOIxPeOHgbsvYYec+zsY1tABcbheDBexhb4ANSvTzNiZhwGMAIWo46VYVhkxTTvS742XK4VHme55Gy6x0W45UtW4BXbBJDrJZVzx0Wo5qyUpKZJWuqqCiEt6o2qGUpKSpmKqCQoDSGZC06LAQgaSAo2nRCpaCFq9DWolzBTMnQ6KQFMCr1Dg6IFoKI1TUqioR0dFY1qKIVAIQTIKKirB+mKstUg/TOKvUXWklIMZBRtVYjSK/NOgtoBQNBduq6JLfQKssc19klBssBGwqQdEdQp1eLVEgKlqdBQUtGwnQLUtS0aQKSogQoAoCojSBVERtKioGRCRG0DWpaW1LToa1LQUToNqWlQtUPalpbUtOhwUUgKYFAVELUtAUKUtG0ApKQntBUKqx4ZK5FWlVyDS+iB7UStOYWigDjlCjSCLAVcwcao0OaETxmrNaqLS6lU6cA0Va5uZpCobDROYWgYSjN5J2zAmrVRjbagiaHWBSg02oqwU4KDPLG4ytc00OavD6pLK1xHhOqkbXDdBaCmSqWooqWltEFUMigCjaIlqUFFECFh1ylO0EDU6qBS1QyBQtG0AUBtFRAQioEUApRMlKgizY7DDEQmh4hstKixqdjebyvLPaWuLToUlrq8UwuU96wac1yXErxbzyvZjXYYEpHizaXOVM2iw6IgQhmookoJm6o59knNSkGgGwiNAq2HRPSgcBEINIqkzTSgXUHZOKLfNHQpCSNkRNiiClzEp9N0EFJtCEoAKIKSixhFUVHDXLzQaEzgbBG63EKByKlJzqLCUEqUClcx1ClWbKYBJUqxgLXA2vJ9suD2Rj4mHKf2hHIr1gPVPiYxi8I/DPAyvFL0ePbh5M9fG3N00VZaaXT4lgXYHHS4dwILTpfMLEW2vXK8upxQBqrWDVQsoE2iwFEPdIXooShYpFVSO0WVw1Wh5s1sqi1ajNUub5IxuynVWZb02SuZ0WkWh96hWNcszDWhVoNIN72DGQCQGsRE2niv2jevqOapbASLq0sUro5GyRkhzdl0CxkrPaIQMjjTmj6junp0WoxWEwXuEhgO266IaDpWqIYCukzE65ww2uycYQO5LoBg6K9kIryWp44l05jeH+IbLVFgBoAN1vZG21pjhA1W544xd03DcO6JzdNtbC9HGbaN1ysPYo0ujE+hoF1meM29a2Eq9r6qysrHK0FpG+qvEamuvYqwOWRrgOatDh1QX5yQlLtFW54brdJc9tQB7wAsr5bO1K9xzDyVTmWoMzyD5LO+hqr5RlWV9XuivjaljlugUF85601UpQG0UQELpE6IUipagUAUQE3SGqhUQTkhvsiogiiFooIpqpzUtBKUUu0EB3UIUGyhCBeaNqUgEBrRKUyHNAVAoogKgQ5KKAqWQhSioNqbKUogl2pQRpQBAQoQUQjSgACOqNUiFQKRIU5o0oIBaICnomCKFIqUmCIWkQE1KUilrVGk1IoAG2nDaQG6ZAEQ5TSkuyoYnzVZKBKUlQG1CdEu4SONc1RHOoJLKF2pagKCJQOinVQZnEACydgF6jg3BRC1s84uQjQdFVwPhAoYmduv1R0XqIYro1ovP5PJ/T0+Lx/3VuGjobLawKtjVa0Ly29emRYNkyACallsFEapQlQCrTDRKDqjmQEoggpLRCoZGklpgUALUMqYuSlyHSFuqBRc5UPfScXpnOAVT5Aq3yEqq7VFmclCylCcBFBSyidEpKCE6KMclckzUURY/UbrO8WrDJoqy4LR1S9qzl1FanahZnt3K1mJdVzsfje50vXkFr4BhH4knEyD+ra4Yhkx/FjGfdB1C9zgYm4fDtjboAFq/Tl911MCGRcteq6hhfiWgMC5UNMaOpXcwBdELI3VyxppwWHMEWUjVaHWoDpaUuW45U0Roq+7CrYzS1YBS1GKWkCE9hQuCqKcqlKwkJCQgilIWpadEpAqEobp0EFSwggnV4JKBKFoEqdEJQs2paKdEBKbOUqidOLWyKwSLKmDlZpONWYKZgs2dNnWvdONGYIEhUZ/NTMU9jiwuVQNTHzUzFVud9MFfY40WgdRRS2panQwIQcMwpC0LTpwQ3KjaXMhadFlpTaAtFQLZTAqUginBTgqtpT2r1BItBAlC1ehsyBKVC06GRS2pmU6GUQtAlToZRLmUtOhrSklRROiZ0MyUoXSdFlqWq7RzJ04sBRDlXmQzK9OL8ylqjOpnT2OL8yOYLPnKIcnscX2EdFQHJs6vsnF2hCUtsJQ9OHWr0UAFji0p7TSNsWNwgNQgV2opUtjY11i7Vzm6LMXES7FBoDjdJwUjSKtNdp0LIQEGOB05qPFhZ2SOEuXLp1VGqlCaRQIWQDK0bqMeCLB0KQxnNpVImMBmmiotLh1UzLPltu5TRChV2gttS1KQOigNo5lWSiCnRYHFHOUuiidD5rRVdo3XNXodFV5k2ZXodC0LQtA9pgVUCmBRD2ikBTWghCXZOpSCqSMSxlp5rzeKgMMzmkacl6ilz+JYTvos7feC4eTPXfx6488dCgTSLraaKRxXjs5Xrl6h1UvkhmQtGljd01Wk0ItMDRRBAoq29FWnbSgNpr80nNEKBwVDpqgiNkQAQUbQoUiBpuqCiN0llEOpQWg0pnJSAoG1ZThy8j0TMdrqlq22iwLX6i8aoHRLeiF2pwWDxFNnPukqoGtkwIfvoVrN4lnXE7WcM9qwQxUbbki96uYXgyK3BC+utEbjklFxuFFfO+P8M9i4rM1jSInHM3Rezx668flz9uBITQHJFpoJpm5ZMp6JAa0XVxHdB1hqOqR5sUiqTZKXXqrchQc3VWM1VZTCjuoW+SAJBWpUB7OYKaI2aO6N2NklZXWFaNbW0tGGmMEhcRmY4U9l+8P4rPC/MOhV4AryUl4WdbJou6yva7PFIMzH6Cx/FRpGnVLg52BrsPM4CB5sOIvu3fa9OqaWB+HmLJBRbz5HzXfOnKyrW5easa4BUtT3S7RitDTavYSOayMN9VojeeZHqukZ46EDiK6LU2cD1XKEhcaafVaYXhteS0y6TZHu8leyxuVjjlsXdrSyTmh1qDtNVY16zB1ps+VBrzt57eaV0gOgVAkJOo+SYOpRTXoke4Ule4VZVbjpaBJPEbKySDXTdaHm1jxWIZhojJIaaNvNYtkakt/Hx61EvNHdeB6hFKHdDZEkboiGkLUsIfBFSzaN2oggiKlKIJWiCNlQIIoETqpaAUoLRpBBLUUrVEoAVN0UFACDaCZQKhUeailIBsVBumQpAVAihzUBrVTZRHkgCICIajSCBFQJq0VCVqiAmrRFAAEcqNKIFKIRrVMGlAqYBMGogIdLSNIkKIIihSmygIChCClqgjRG0hclzG0VYXJS5KSlQMSlJUJsIxxOlNDbqgUknQKsgg6rpQ4NrdXOWsYKF4138kRwVPNdTF8NyNzx2RzXLOh0UUV0eEYA4vEB7xcbT81ihgdPIGMBsr2nC8EIMOxgb4juuPk1yO3jx2tsEOgAGgXRijoCgjBBlYNFrZEdNF49Xr2ycVhisbGrRHSaqWWiZaRpMSEtqKDlWSmKUqAEoIlKSimtDMltC0DlyneKtBBZmNqFyrzKXaqcRztNFnfZKuItAtVGfKiGG1blRApFLkACgFJygQikISEK07KlxVTpXGlQ46qx2ySkOkNoFqsNJHOACqFIVEzw1rhzS4jFtjbZPyWTCF+PxBrRjd1fxL9tvDcIyJzpS0ZnLtQNL3NaNyaCxtZlpoXRwDbnb5KS9qWOicK+CVjX89V04JHPla2tAFnxUgkc0tNkBaOGNslzua7848+q6N6JN3J3EBVg+K0YaA+ggXlVZ1MydThy5KXFLmCBcFenD5lCVVmRzKdOHtS1WXIZk6cWZlM6rzIZk6cW5lLVWZHMnTh1EoKIcnU4KihOiW1ehrQtLalqdODalqFBOqa0bSWpaB7TAqoWU6pw9qtw8YKNoWr1OLM1JXPQQITpwc9qEpKU1Tpw9ogqu0Q5XqcXBMFQHJg8J04sKFIZgQpmCdQRomBVZeEM6dXi0lC1XnULk9ji2wgVVmUD09jixKlzKZk6HBRtV2janQ6lpLUtOnD2paS0LTpw5KBS2padBUQtROgqWltC0DWogjadVEQULQQNmUJSoFOpw2ak4kpU2onscaRL1S98Gu12WeykksttX3PVuMzcpKpgxDJgTWoPNZ2uzNQjZ3RNc1r3T1aDmzb6Jg/Luspkkz0Bp1TuJLVPY9WlzrGizmUtlqkWv8ACsuJmcNWjUeS1L1OOm11hMsOFxRliGdpa7zWoSBLTi0KFIHhHMnThdjtorBVLPOTksaKvDPcQSTYVRttI4oZrQU6oFQqKKKlo2lUB1Toa1LQUpOnBzJg5KonTiy0bVdqWr1OLVLVeZC06cXByYOVIKbMr04uD0VSCmzK9Ti1AgEEJA5G1Ksef4phDDJnaPCVzHDReuxULZ4XMK8rPGYnuY4agryeXL1+LXVI0TAWEp0RBXB3EFMDYSXqmO1oHaeqYGiqwn3CIssIDdK0o7KByVAUo1UOhQWCjzUvoqieiIdZV6nFiW6UukN1FMHaphqVXYCId1QXtPyRGmiqDk2ZalZq4FEVeqpDtE4dpqqix1JQQELtLfi1RWhrvDXJZOOYNvEeCuYxg7+MEh/3haLFaJo5Ktq6+PXK5eTPXyTEZvaHtIojTZIB1Xoe1vCTg+IHExN+il1OuxXn+S9eb147ODSUDM8BQnRGIXIFpFuSwkMYC1ZKCUtvkiMvd3sEhi1WvJSRwrdVGR0blW5pHJbDqqnAVS1KimNxa6+S3x09lrBI0jUaKzDTFrqLqtSwjfk02XQwx9qhGGe76ZoqEn6w+z/D5LCx4O6JGtjQ9Vc64WLgC07EEcla3zVhd7XH3xoSt0kHXo7+KQaL0525XJwa8k4NoANI1TAALrNMWLGj0V7FnaVcwkrcrNjXG4hamOsjxLntJDt1oY82KWus8bxJdDZPmGwWVjrVgcQnRoa5NnKoD+qhd0UFrteaQmkudQu+Kiled7XE468GCGNxpri7NXp/ius9+mm/Jec7QuJnww/dcfvC8/m/9Xfwz/yfPFAl57pr1XmdUU5KIahEQjRQeSOh3URU2UtAeaNc0E2UtEaobIJujSHJNqgGyiiiCbI0gN02iAGkKRIUpANkdFKUQQoBHdTZBCAgjoooBSlI2gLQEBGlK0UAKCBGkwCIagUBMBomApH4IFyo0nCnqgUBTKntRUJSIanRQKGpgpaGZA+wSlDMoTogKlglJdqUge6QtLal2gJNoEoEpC5AyBKF2lcUBu1NSaG6DGF2y1sa2MWd+qgkWHsZnkAdExlDNGaKt0pOlqolFX9+7qnZO4EarLaN0qO1BMJoi0m9KpcufAvOIysaTmPJGGYsdYNL0nCzDK4ONZljV5G8Z7S8L4KIWtc4AuPMr02EwYaLI1Uha0VVLaxwaF4d7+3uxjk+ljIw0KzQBV95YULxW659dOLCUpKrzqB1qLwxQtQnRIXKAuqkhUu0SgVAonRVusqKhchdoUpsiCSlJQJQVVLRBQpMAqGGylWoAmAVCZaSnRWkJHBE6rzIF2iDtFW5yp0xcq3dUrnUq3P0QM52ipdJXNJJJWxWZ0hJWuC8zALHiMZlFN1JSPLjoEndAeJ1Wrxm1QY3zkZjudl6DAYRuFww0GY7rJw6ASSd44eEbLqONlc9aazOo0WbXV4ZCXPJrRc2MZiAuzgS6JtgWOiYv2b/AA+KfkdkZoea6OEa9kTaO650lT4hoA1JXadWGjZmXojyUj3yDcWpG8ndWd9C8aOCxvnax5ANhWystWZTOsntLTzU9ob1WRqzqZr5rJ3ynfhBrzKZlm78Hmj37eqDRaFqjv23uj3zeqC60LVJmb1R71p5oLcymdVZx1U7xvVBdmUzKgyN6od6OqDUHCkbWQy1zQOKY3dwtUbLQtY/bY/tBQ4uP7SI2ZkMyx+0sJ3Td806Wg1F46oZhaylxKtw8bnOs7IrU0c0yKCohQUUKIlqIKIoqIKIJSUgplFBWTqpmTloKQx9ERM9KZ0pBHJKhxZaNqsFEFA9qB1KsuQzoLcylqjMUQ4oLs2iFqrMbRBTouDrRzKoORzJ0WZkbVWZTMnRZalqvMpmQWKWkzKWnRZalqu0bRDoIWhavV4a0bSWpadD2paTMoHKdDoWhaFoDaloWogKlKAqIKQMkhHIqy0sgsX0UabFqh0eSW0QUCg5X1yRcNNkr9dVA622FeoDvdrQFGMvG6zA5376haQdN06LcxRzqlzw3c0g6QMFk6J2iyWQhhO6pjnD21WUlUzY1kdWCQeitjc1xBbsVrqca2OyiibTB6zl4HNEPBGinsvGjMEbCzhyOfVPY4vUVIeURInsnFwUtVh4RD1enD2paXMCpadOGtC0LQtOnBJUzFLalp04cO1TZlWjadOLMybMqbTAp0WBycOVGZHMr04vtcni+Gv6Vo9V0Q5LMBLEWlc9fbeLyvKlLzVs0ZimLTsqua8upx7M3sNVhQHSkLpEarLR2GxSYJAKdadEHki1ClG6FAwdR1UJspXalEIJsoDRUQpRD5rRtKEVQDoUVCltQOCmuwqrTgoLGO6p7VSLT4qWk4tadUSKShEjRaQzbKgNOtAWlJpWJYr4pg2cSwD4Hb1bT5r5nNC7DyuiePEw0aX1ASU5eT7VcOAlGMiaMrvf9V6MaefyZeWu0WHK8EbhAit0utr0deZ1AQ5t6GwlLeqqw8mlFatHBEUVqg5umyuyIhmYboMZZaV0I3C2FoaUCARsr1LHLkjNqmqK6csYqwOSyOYDyW5eofCza5XH0W4Bcn3XaBboJs7QCaKlWNcTjFIHtOoWp4aacxpAPLp5LED1V0UuU19U7q51wuV4I2TtopCNqTNtejOuuNixp1pXDdUir81a0FdZWKuaTorQ7XdUjQJgaG1rUrPGpjyOaubIsbSDqmDiStdTjZmRtUNcnzdFOnFlqFwVebTVAutTq8R5B2XmePPLuINZyZGNPXf8l6Nx5BeW4u0v4hPThmbQB/5RuvN/Iv8A4vR4Z9vDUFCgNkRquLaA1ujYKF8kbo0EEpRHkpyQRHQhBClAdioSFEd1QAE3kgogKHNTmigACO6lqDZBFEVFBEKRRQIfRRNW6laqheSgFpwBSIAAQIAmypgLUQAAI0LRCICggCNIjRyJ3QClOSPRDkqqAqZkOaiIgKN6JVEDX5prpIhugewgSgooJmUso80FVDVS1HIKA2haB0S5igcuSEqWUCgllWMjLtShE0FwvqtOw0VEa0NFBI5yLj4VUdVBCUL81FNhaCAokoIWgYOK34HFuheKOn4Ln7pmGiKUs61m8r3/AA/HtmjBvWl02y2F4jhM8jHinc162B5dGCV4fNnlfQ8W+xubJoj3nms9pgV53deHo51QCUQSnUXmTRJZKA1CmxVThtk1pVL1QNaUooWgUpSmKUohSFAEyiKATBRotOAqIAjSYBAmlUK5I40EztlQ4qoV+qzvdSeRxCzPNoI96pc8lQlK5VVbvNUuKscVmkJWolMXgbqqPNipsjdgs873Abrs8Eib3OatSmryJPuuhFCIYQwctyiBad6MepC81rvJyNMEe3VdcBsMYIIXPiGoWis25K7+OOHkrVgou+xWc7NXUxcYmaGk/JDAxMZBoFe5oXf8eWuK/BuaSWvKySvMRpxK9C5jTyWKfDxufq1Oo5Hfgqd90K6JwkP2UhwkO2VTqsPtFc0faPNaDhYr91L7JF0KvYKDP5qCYHmrThYjyKp7hnQohu9F+8j32m6T2dlc0DC0cz80VZ3vmj31c1m7sdSkLdasojZ3zuqBmP2liBOupQcTW6DYJnHYpXYlzd7SYQeC7OqvMbXXYVFLeIDZxSTETOsOKkmFiu6PzVjYWNboFfpGZsDr0JT9wftFaD4WEhZxI4nUoD3bh9Y/NOwSB4Ocpc7kO8cDyQdSCZ73tYBa7MbMrAOa5fCGhwzEarrBZVEEUCgChUUQBRRRBFFFFBFFFEEUUQQQpS0FMoFBSYzyVLiWnVbUjmNduEGTvWjdwQ75g+sFXiIGDa1g5lakHU75n2gj3sZ+sFyuSgJ6pxHU71n2gmEjTsVyi4otc7qVOK6ecdUc65wkcDuoZn9U4OjmQz0sTZnjnyU71xJ1V4Nvea7qGdo3KwPlcL1VcjyWpxHTGIYdnBN37eq4ET3CQizzTGZ4eQDonB3RM3qiJQea4rJX9VayV4c3XmpxXW7xDvFnDyVC4gqDTnRzrKHm6TNcTXqg05gjmCzZijmKDTmQzKgPNJg4oLcyIKqso3padFtqWqsxRsoiwqsHK6uSJOirJtVVlqEquyjage1U0lriOSbmoQr1CNNPIrRWgjkquaYK9GTFPzSht7FaDT4KvULPMBmJrVCLWN5s2txFsMIoh4DgrHVHI0DQFYMJK/vg0uJGp19Vox7ywRuG90pRpMYddkpo2d2Ku0rCSxpO5Ce1i1T2paS1LUU9qXSW0LQWWjmVVpk6LA4o5lXallOizOjmCptS1epxdmCmZU3qpZTpxdnUzKkEo2nTi3OmzKi0wKdOLcymZVWjZTpxcHIhyptGyp1Y53FI6cHgbrmXYXcxoDsK6+S4LdyFy1Ho8dFWUKsKs7lOz3FydjjUIttVglOgcoWpeqlaoht2+aDTrqhah3QM49FBql5qDdQMbIRbslOyjUDnZKihSCIgpOZUCC4EEIJQiSr1FrXWrRrosrCQVeDpa1KlNspVhTfVKqhSKKTE4ZmKwz4H1ThpYuincpZWs3lTU6+b47CuwWJkgeNWnmFjK9f2tw8ZbFPVPo35ryB3K9eNdeHc5TxvyndbopQQucroXGwL0W2HRuwl1B3SxkkD0TkKoB19ULpQIkaBArm5lnkjq1o3KEjQrErnSR0q2vfG8G1pfqVRMKboujLbFKJI9NwrQdLXOw7iH6FW4jEPikDWhteYWfVuV04Zfql2nK1rY4GlwW4qTIw03XfRdPDOJbfNbz1jTf4a6J4yFUNlYDrS7SuVXA8kwcCqhoEzTqtypxeMoCsbl6qkGwiNlepxeCLVgIVDd0+xpOpw5ASnRNySHRoPVS1qQkjwNyB/BeUxcnfY2eRpBzONVzA0H4Lt8emdDwid7azaN1815iBx7lp6X9wXj/kb+nr8Gf7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jpeg;base64,/9j/4AAQSkZJRgABAQAAAQABAAD/4gJASUNDX1BST0ZJTEUAAQEAAAIwAAAAAAIQ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FR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OAAAABwARwBvAG8AZwBsAGUAIABJAG4AYwAuACAAMgAwADEANgAAAAAAAAAAAAAAAAAAAAAAAAAAAAAAAP/bAEMACAYGBwYFCAcHBwkJCAoMFA0MCwsMGRITDxQdGh8eHRocHCAkLicgIiwjHBwoNyksMDE0NDQfJzk9ODI8LjM0Mv/bAEMBCQkJDAsMGA0NGDIhHCEyMjIyMjIyMjIyMjIyMjIyMjIyMjIyMjIyMjIyMjIyMjIyMjIyMjIyMjIyMjIyMjIyMv/AABEIBdwH0AMBIgACEQEDEQH/xAAcAAACAwEBAQEAAAAAAAAAAAABAgADBAUGBwj/xABWEAABBAAEAwUEBgUIBwYFAgcBAAIDEQQSITEFQVEGEyJhcRQygZEjQlKhscEHFTNi0SRDU3KSouHwFjRUY3OCshclNUSz8WR0g5PCJjaj0kVV4pTD/8QAGgEBAQEBAQEBAAAAAAAAAAAAAAECAwQFBv/EACYRAQEBAQACAwADAQADAQEBAAABAhEDEhMhMQRBURQiMmFCI3H/2gAMAwEAAhEDEQA/APIZijnVZOiXMvHx7+tAdpuj3izZ6Q7wnmr6s2tQkCsEovTZc8yEKCbTdPRPZ0hOPRETg8wuaJURKKtPRPZ0u/F6p2y2P4rkiXXQq5mI13V9D3jqh4I3Thwpcr2jLrorWYsOIFgEKetX3dIHREFZY5waBIWgPB21U9avsuCiUOTDUbq8OiHHZXMKraLKsG+iqOjhZK5kDY6Le05m2FyIXgUurhpA5gC3GNA7QoHVXSt2KqWawVRI+aON4a5wBO1qxQBRSlEBUUURRQRUQLRGysbJR1SqEaKouDk4KzAluysZJaqLlEocmtBFEQogClIqUqgKIoIAoioUAtAopVUSkpCa0ECEqWmICQhXga0bSWpmQPaNqu0cycU9prVdo2iLLUSAo2imRS2igKKFooIoooqIiEEQgIRQRQRFQKKiIqIoIFFFEBUURVRFEVEApFSlEEURUQBFRRURRFRAEVKRQClKRUQBFSkaVAUpGkaRCqUjSNIFpRFSkCqUjSKBaRpFBBEKTIIAoihSoiiiiCKKIqAIIqIAgiQgqIpaiCglo2goglqIKIDaFoKJwFRKjacDKJLUtOBlLSlyXMiHQtLmQzIGtC0pclzIiy0LS5kMyBrRtV2pacD2jaS1LTga0bSWpacD2paS1MyCy0bVWZG1OCy1LVeZHMnA9qWktS0D2paS0bTgNo2ktS0Dgo2kBRtAyiW1LQNaNpbRVDWolRtENaiW0bQMilCNoCihaloCoFFLQEIoKICohaloImCW0bQQqKWpaCKKWpaoiiFqWgiiloWgKiCloCgpaiCKIKICogpaoiilqICohaloIohaloChaFqIhrQtC6QtCuRx9/7Jvlf3risb411eNOzYpo5BoC50bdbXSMV2uBtqGZ3VwH3Lqrm8JpuDJ5l5K35wsWNQ9oWkzjqjmHVTjXTIJc46oF46pwOparzjqpnHVOB7QJSZx1SmQdUFlpSUneBIZAiLcyBcqDKEpk804q8vSl9KgyeaBenEXF6UvVOdDOguLkMypzhQvVFuZTMqc6GZBdmUzqnOpnRFpepn1VJcpmUF/eKd5oqMyIcgv7xTOqMymdBozqZlnzao50GjMjmWYP8ANEPrmg05lMyzd6p3nmg1BymcLJ3ynfDqg15/NHMsJxAG6U4qk4OhnREnmuZ7Xqh7Z5q8Out3g6o5wuP7cQbU9uPVPU67HeI94AuN7afgh7cdeieqddsSDqjnHVcT24ojHOrdPU68JaBKBQOoXhj6NSxZSEkHdE0Dog4LUZoWClNclMqnKlqM0t0gXkJy1IW6KsXqCRESG96VeVCiVpFwlvz9U7ZSRVrKRRQs3pavE63MxTmOrl0XQw2LzEW7TmFw897qMkyG9ylyk09ayRp/91c03qvPxYnQa6jqt2Gxuoa86ALFw6Z3HXaL3VgHzWZj7O9rU2lnjp1YwLpYZ/n5UuaCFrwz8rtVYzXUOrVQ7TdWtdmH8EsjeavGHA7RyOgw0UzHBpDiK3u6WHB8fnjcxs2WRlUa0K1dq4y7h8BH1Zb/ACXG4dhu+zPAByNLiTyrVdM4lcNWyvX4bGQ4ptxu1+yd1fsvHYmaTD4fK1xY5zy4EHrutXD+PzwBseNaZGcpAPEB5hZ14v8AGs+R6kKKuDERYiMPicHAq1crHSXoKI0oo0FIqBFEBAhFEaqgAlqta+1WUAFU40tKZZw4jdWh4KB1ELRVRClTIIAoiogVApkCqhCFESECqFKCJS2qgEJbT2kcglqWlJS5lRaHI5tVVaOZOC4ORzKnMiHJwXgo5lTmRzJwW5kcypzJg5OC20QVUHJg5OKstG1Xaa1A6gKS0QVQ6KUFG1VFG0tooGRSgo2iCigigKilqWgKCiioiKCIQFRRRURFS1EERQUTgIUpRFESlFLURUUUUVRFFFEEUUUKAKKKWgiCKCCKKKKiKKWpagiFKWpaoKiFqWnBFELUtOCIKWhacBQUtC04CohaFpwFQoWhacBQtC0LTgNqJCVMycDWhaTMlL04hy5KXJHPCQvTiLcyBcqs6GdOC3MhmVWdDOnEW5lMypzqZ0F+dDvFTmQzIL+8R7xZ7UzINGdTMs+dHOg0WpmWfvPNHvCoLwUbVAkU7xODRamZUd4p3gTirw5TMqO9Cne0nEaLUzLMZwEDiB1Tg12iCsftTQEDiwOacG3Mpaw+2BA41o5q8Ot9o2ud+sGofrAJw66dqArm+3hT9YAc04OnaNrlfrDnaI4inrTrq2pa5P6x81P1jqr6p11rRzLj/rEoHiTk9TrtZlMw6ri/rE+qU8Qfeyep13c4UzjquAeIPPND29/VX0Tr0HeN6qd43kQvPe3P5uQ9tfe6eh16LvW9UO+Z1XnfbXn6xU9rf9pPVevRd8zqoJ2dV5s4t/2ip7W7qnonXo+/Z1U79nVeb9qd9oqe1Or3lfQ69GcQwc0DimfaC82cS77SHtLvtJ6HXpDi2dQlONjH1gvOHEOP1ilMx6q+h16I45n2ggcezqF50yuPNATFPSJ16L29v2gj7ez7QXne9PVESlX0OvQfrBnW1Pb2dV5/vT1R70p6HXe9vZW6ntzOq4Henqh3pT0Ou+cezqp7ez7S4Henqp3hT0h13jxBtbofrFg5rhGRDOU9Ydd39Yjqh+sW/wCSuH3hpDvCnqddw8RGyH6xC4ucoGQp6r12v1iDzUPEdPNcTvCj3hT1HY/WHml/WBPNcjvCpnKcRpxMhnnzeSDG0EGNsq8N8KgaPFGFgYDp5Jv1gQudK4iQi+aQucnB1Pbzsj7f5lcrM5QkpxXUOPKgx5K5WYo2U4Op7dqp7afNcwEpgSnB0hjDyJQ9qJ5lYQSmBKnBt781uiJbWMORzlQa+880O8WUPKYOKK0d4p3hpUZlO8F1aC7OpnWd0rWbuSDEBwsAlBrzoFyyxzGR3ukAbq2ygsLqQzpFFA+dTOkpGtEDZ0M+qVFA2ZTPqlpRAxepnKVRAc5UzFKiBogOfzUz6oV5KVaA5ygXlClCEELktkIoUgUkpC4qwqtwQVOJSlxTkIZFUVk0PNJnKuLPJARqoqzkIhx3VndahN3WmyqK856qZirRFXJHu/JDjyG3NA0mIQ5r576VLWilXsmRqhoqnFeVCvJW0oGrUTivKoY1aG0my2r1LlldHaURlbMuiXJ5K9YuWcsFKkgDQ6LeI7CR2HP37q9Zsc52myXPZ1Gy1S4ctWR7S3Vblc7F7XWQbWqKSjVrnsceavzCkpHfwuJJytzXyXXikHdgfWXkoJSHAjkuxhMU5wLTusWOsruRmz5LXGdR56LnwSNeNwPJbWGiBuki9dWE+EeSd2yrg9ylY4K8Zrz/AGleGcPZmogl35UsXC2DD4cuaQ4ZXOd60P4/ctHa8fyHC2aHfEfdf5Ln8IndK+eK/wCZ0HmtRyrDK72jiLYyczS9rAB00WueCZj5Y2jwB9NJO6mCwbmYw4mZpDY3ANBG7iuj3obNip5dWQ6NbfmntxPVzsGJsFiWSyOeyz4nXp/7L0LeLwh7WzkMz7PBtp2+W64eLx0U2Ha6Roa67aGuux5qmQwwiKN7TlezvKA0ba1c+yTXHsgQ4AtIIOxBRC8jhsfiMA5oY4GEjNlvdegwnEocUBrldWo5Ljrx2Oudyt6iCK5tgiEEUEJA3RSkW0hDvYzL3ReBJV5fJBYgRWygsbpgQVRGyUrQ4KktCWy3ZE402oqmyXurAbVBUUUVRECmSlAqBRQKqFISEJylKBClJTkKty0ipzlWXHqmfuqiaVD94QiJVSSkz0qjX3oREgWPvEwkCK2B4TZli7zzTCTzRGvOmD1j7zzTCTzQaw9MHrGJEwlQbM6OdZO9REgTitefzTB6x96j3qcOtmdEPWPvke/pODbmRzLEMSOZU9raOacOt2ZNmXOONZ1U9vaPRXh10cyOZc39Yx9Qh+sWdQnKddQOUzLl/rJvVD9ZN6q8OutmUzLk/rMdVP1mOqeqddfMFMwXIPEx6ofrMeavrTrsZkQ5cb9ZofrM+aetPZ2symZcT9ZlT9ZFX1PZ28ya1wxxE+aP6zP+Snqezt5gjmXDHEyp+s09T2dy1MwpcP8AWZ/yVP1mU9aezuZlMwXC/WTlP1m61fWp7O4XBTMuH+tHeqX9aOT0p7O8HKFy4P60Kn60dW6elPZ3cwUzDquAeJuQ/WbqV9Ke0d/OBzU7wdV5/wDWT+qH6xeRunpU9noe8b1Q7xvVeePEH9Up4g/7SelPZ6LvB1Q71vVedOOf9pA419+8VfQ9no+9be6net6rzntr/tFQ4x/2inoez0Xet6od83qvPe2P+0Upxb/tFPQ9no+/aOaHfs6hedOLf9ooe1O+0U9D2ei9oZ1QM7eoXnfaXfaKHtLvtFPQ9novaGD6wS+0sHMfNeeOId1Q9od1T0PZ6L2pg5hL7WzqvP8AfnqlM7uqep16A4yPrSU45nVcDvSUO9Kep13TjmdUp4gytCuH3hQ7xyep12/b2oe3DquNnKYPKnE66vtd81Pab5rnNcU4cU4rd33moJViDyna+1BqzqZ1QHI2oLcymdVWVLKC3MpnVVqWUFuZAvVWqigtzoZlXqogtzoF6rURVmdTOq7URFmdTvFWgire8QMiRCkQ/eKGRJSBCqmzpS5SkKRALlW56YhIQgrdIUhlKctSFoViF70o94UC1TKqD3hQ7wqBiORVE7xyBkKOXyRy+SBe8KPeFHKplVAzm1MxRyFHIiBZUzFMGo5PJBXZUVuUKZQqqvVEAqzKpSIroqEFWhvkoWeSCmlNVbk8ke78kFKNK3uieSPdHoVRTSBar+6PQqd07oU6KMpUpXd07oVBHrTiB6oKKUpX5GD+cb80RGHe7qB0RFGVGlo7h1e6j3DuidXjNlRyrT7O6tlPZ3dE6MwHVEttafZnVsocOU6MuWlMq1DDu8kfZinTjJWqNBavZvNT2bzCdOMlBTKFq9lvmj7N5qdGWqQyrUcN5qDDeadVlyqZFs9n03UOH9U6MeUo5dVq7i0e4oX0U6hY27q4imoRt0Vjm+FTqua9tuJ80uUrd7OCdUPZgnTjFSlLb7LansqdOMVKBq0+zSh2gBHLVH2ea/cb81epxnAThq0Nw76twA8k3s6lq8Zg1Ehae4VbmVuoqkao6daUo3olcwubGAdjqUDZKKsARq0apQVu0CRos2rXiwkYK0QZpYznJvTotEEYLR6KSsLiFbA3KEEDcugRpORqgQoFUTUhlQBRMGo0ilUpNSlIFUTUhSAUpSICNKBaRpNSICBKUT0pSISktKwoUikpBPSBCIrISlWFUSE3SoA1Pkr2w3rSqjBJvkFvY0BoQZzhxWyggFbLXSlBOoxHCuLrBU9mkq7W6tEaCdOMTYCBbjZVgg8lpoWjQTpx83UUOii8T6AoIBx5hTMqdhwRSIKpz0p3tFE60eaYKkStNJu8Cp1YjSqzjcJmvBG6J9Lo9PirmxWOSqY7y+K0xkUKKrNjLLBfJYJ8ObOUaL0DI824Czz4XTfTzWoxcx5mRhaVGuNardiYHXZaQsRblcaW4xYsjlIpdDDTZgDdELkiwVqicWhWwj0mGxIykZvRdXDzWGnUeq8th37a6rs4OTM5gsjXSjSy3Hq8G8OAAPJaS29lgwbtPgtzSSRqtRK4HayMO4dECLqSwvKxiWGQtZbX1y3Xt+0DQcLG6gQHXqvOYSGObEySPFgN0C3HDX61e2eLD4dw7yUtaXEKDBCWXFCWamTmso0rWx8VUMMGSumY8d4G+FxGwrX+CyTzvbK4lxLzq2jsViz/ABuX/WtvDIWwvII7xhqzyKtxmFM7WPoFzI8tc1QzGjiGAnEzRG9oaXUdwCFs7szGN8M9FjBT26g681n21GvXLLNgYnSxDvO7uAAcxYKyyQYjAuDiQBXhc3UWtnFIs8bHuoPDaobFZOI42WOaOIWY5IGFzDst5tv0xqSNOH7RTRvax0LXMaNQDrS9Bg8fh8dEHwvF82HcLwkj7dnY3QDVSCZ0EhmY8tIvY7rprw9nY5zy2V9DKK85w/tGXyRwYtnifQDxztej2K8usXL0Z1Kizz4ZmIxMRkALWse1wBp2tUR8loKzz++03y9PvUjbFhsXisM2GOQOlJg72UEatrNdf2R810mSxylmV1Oc0PDTvRVWbMC17cwLS13I0VRiYH+0RYiIF/cx5cgNOPhcB+I+SvEdIHqouVhcbLDG2Ke5CwFriPeu3kfCmrpRyNkbnjcHN6hZ4GLRvzUBLUd0T0Q4ZrwU4WfL0REhBoq9Ti9Q7JQ60bVQECigVUIQgmKBQIQq3K0hVuC0jO9UkK94VRCopOiqcdVc4KhyorLqQ7zVVyuIWV8zmszmqOyqOiJEwkWF7HsbmBI03Vsb82qDX3iOdUhMEVdnUDyq0wRFgejnVaYBA4ejnKQBFFHOUcxS0jSqASUtp6QpBW61S8uWkhVvCqMpc5LncFa4eSQiuS1EJndaIe5HL5KUqJmcjnNbqAI5fJAuc9UcxRDEcvkqFzHqpmNp8vkpkPRELZRsphG7oiGHoVQlu6o2U+U9FMrvslBXbkbKfI77JUyO+yVQllHVWd277JR7t5+oVRTZQN9Vf3LjyKBgfWygosqElX9w77JU7h/2Veoz2VLKv9nf0QMJHvaDqqig2pqr8kf2/uQbCXk5dR12VFW6NFXjCv8AJH2V98k7Bmoo6rT7K/yUGGd5KdhxmoqUVr9mceYCgw5rcJ2HGSipRWv2Y9Qj7N5hOw4yUUKWz2bzU9l8wnYrHSlLZ7L5/cp7KPtfcnYMdKUVs9lH2j8lPZdPePyU6cY8tILZ7KOpQ9lHUp2HGOkaWz2Zvmp7OAdip04yZVMpWzuG9Ch3LehU6vGSkKK1OicPcaPih3c32WK9RnpMAtDYSbLhr5I91+6s2qqaE+yOWlCFAKJ2Raxw3clcHd5EW3QOqvcNSfRFBm2qsQa1NSyBSlJqQpFClKTUpSBaUpNSlKBVKRpGkCUimpCkC0jSNIgIFpSk9KUgSlAE9KUgQhAhOQpSBCEKT0ggQhKYyeSc6LQGaIMXdE8lU5rmuoscfQLqZB0QyhXqccwAnaF6sZhy4WRXkuhlCOUJ7HGEYVMMKPNbAAjQTpxj9lHmp7IFtpGgnTjF7KERhAtgARoJ1OMfsrRyRGFb0WpHRXpxk9nHRN7MOi0o6J04yjDjoPkj7MOgWqwponTjN7OOgR9nHQLRopYTtOKO4CPcAclfYUsJ2ioQilO4CtBCOYJ2inuQOSncjorbUtO04q7kdFBCOittC06K+5HRQ4dh3aCrMylp04r9mj+wERAwbNAT5lMydCd0FO7Ce1EC92EO7HRPaNlBX3YR7sJyhaBe7Cndjom1UsoB3YQ7sFOggTuwp3YToAlApjb0UDG9EymqAZB0ULAjaGqAZAhKAIXaJtVXPfcn1CClmgVlWQq2aBWjVwQWZAgWhHUKaqCAClKClFSj0RQoKUjR6KEFAEKRooaoJSzvHiKvNhUnUoKCxV5De60kJCNVeojG0E1IgaKEIqtwUjai5NEEFcrad8FZE3woSC3qyMU1QA7oEJipSBKRpMoBogFKUjSKBaRpFRQClKRUQClAEaRpAtKUmCiAUgmQQAoUmpRAlJXKwhIUFZCqItyucqiNVUPGLIHmtjW0qsHFZLjt+K3tYza0RnA1pHKVpyNREbQAbTgy5SAiGlau7Z1TCJnVOHWTIiGla+7YDvomEbE4dfLHMu9UpbWhWotVZYF4ZX0LFFUkdoCaV5YSqXsd0palYsrM9+u6qzq10RJ02S9ytzjF6UPrmm708igYHUSqnREag6rXGfaru9PqnbMRzWcRuA3TZHfFXkPdvjxFVmWuGdvN2/JcIucN9FZFi9aI2T1Pketw8geaBWp0YfGRQJ5aLzWFx+R2juexXaw/EGSx89Ngpzi965+NhEbyKdYPNcySMGyu1iyHtOx6eS5kjaHmnV4wZKOquY29+SdzNdkG+98U6z6tMVaAbrrYS3PAI9a5LmRBtjr1XUwvIHfb1TrUlehwbraHEc10o5ATXNcbC6DpypdFhOYDrutRmk403Ng6PXkvOsiyBr2mgLo+a7/FHXhwDzP3Li4MmUyMLqAaf8/gtuVZWOfFLQNsAG/QrCY5DIb0LiTqui1pkDWOAsANvqOSs9mD3ixzUtWRxnsexxthIaNSF0OG4ppmblbkOUiQN0B81udAG5g3LlduCuNPA6PElwcYxtpos1Xf4gzJDA7RzJG2087XF4owvmicK0hYPxVvt8keBibM4TMZYrm09QqWSjESBzXGiNncirjNlZ1ZxiazPevkg2J1EAk3pStlhMUhc12l7dFMhdGOVle2T6ePV+1jYiJeHvcKLZ2Nd6ZxX5r3594hfOI3zvxcLnZi0ys36BwX0c+8fVeTzz7erw94Vxpp9EwAc2iLCSU1C89Gk/crW7Fed6FD8PvlPwKrOZh1BB81s5qOY17acAQgwkMmP0jbI2cNws00U2HeyaN3gja9oLdvcAbY9Quk/DkDwHnsVSC5jjRooK4+IsJaJ293maHB41aQb58titoNixqDzCy91HJI2xlJILgPdcASa8t3fNYmw4rACNrXnKWEPd9Uut7v4D5KjsA2pSzw4yOTIJG92ZNWWd9vv1C0mxqNQshCC3UJmydVAbULQVYh7tRUm2+isY7M1VBKUpigVUIUhCsKRy0KHqohXOVTgqilwVDwtLlQ4KoxYgERuIF6LDih/wB2FwJ9wHTnoujO22nrRWPEt/7sI09yvuVGyUA4ckdAqoR4Qr3j+SV+6FXCPCirgE1KNCakAATBEBEBQBMEaRrRUQIqUmpAKUpNSNIEpSk9IKitwJOiXI4rS1opPlCHGAwOJ8LsvwUOFedHSEjpS3hqmVXqcZBDX1Qj3N8gtmUI5QnTjIIPIJhAedLRSITpxmMJR7paFKTpxnEXkm7hXoq9FHc+ancrQEU6nGbuURAr0VejP3KIhV6idOKxCBvqj3QVilp0V90FDCFYogqMSAiHRXKUVRV3QQMIIOitIKGqCoQNA2CbuW9AnRFp0V9yERGAn1R1QIGDoh3ItOLR1QV9yAh3QVuqGqoTuh0U7sJ9UaKCvux0U7pWUVKKiK+7CndhWUVKIRVfdhTIE9GlMpQJkCndhPlKmUqBO7CGQdFZlKGUoEyBTIFZlKGUoK8gUyBPlKhaeiCvIEC1WlpSEFBjlIEgHU6KZbCTEftWeTle3ZVFBa/kRSZjX6ZjatITMGgUBA0UpMAjSilpSkylIFpSk1KUoFUpNSiBaUpNSlIEpSk9KIEpEBGkaQBSkVEAUpFSkC0gmQpAqBT0lKBCLK0AqoDxAea0hiBCVFd3aIitBQjqrxEmEQ6onWbVGitHdDyTCMIMoBRorV3bbTd01UZA0o5StndNrcIiJvVBjyFTIVt7tnVQMZ1QYshRDCtuRnVTLH1Q6xd2eSPduW2olPo0TrF3ZU7srb9COnzQzQ+XzVGQRFTuytYfDWwR7yLyQZO6KndFa++i6NU7+KvqonWTuyj3JtafaI/3UPaY+Rah1n7oqdyVo9pj+0EPao/tBXh1R3J6I9yVd7VH1Fqe1s6hDqnufJHuD0VntjOTkPbWDmnKdKID0U7g9Cn9uZ1pD29v2k5ToDDHoURhnE+6fkp+sGj633ofrBv2/vTlOmGGf9k/JH2V32SkPEGX74+aH6xZ9sfNOU6f2V/2Cj7K/wCyVT+sWfbHzU/WLOTh81eU6t9lf9khT2Zw5Kj9Yx17w+aB4lHycD8U5TrR7OeiHs9clQeJR/aHzQ/WMf2gnKdaPZ1O4WU8SjH1ggeJx/aCcp1qMHop3A8lkHEmdUP1kzqE4dbO59FnxsYZC09Xfkqv1m3qq5cUMS0AbNKnDpAtEDc81cgLVDeSY4gYd2Y89FDrod0OagiC5/6yG+vyQHEq6/JXh10e7Cndhc79Z/1vkl/WR0975J6nXSLAEMoXNdxI/ZclZxHPM2MB2Y9U4vXTLQNVQ6WIfXaqHySOBB2WZ7CRYbqpwa5JGhu+6qCpLXmMZjZGquaQaQGkpGqckAJWizaKIClJqQIUFT1ZEPCkcFawU1BU/wB8q1o8Krdq8+qtA0QLSiKKAUoBSKiglKUjSioUqI0ooAoiogCKiKAKI0hSCIIqIAoipSBaQIT0gQiKHClS5xB0BK0vFpA0ZkAifIG6ivyVwkk5IhuibLSqKpMW+OgbJPRJ7e+tinkja59uJQ7pgVQv6wfztMMfJfNN3UZGyPdR9FewJ7fJex16Ke3ycm/NP3Uf2U3dsFaD5J2JXjKQITWiBa+W+qShSR0YIKuq0CFqU4zGIckhg12WstQpammbmMhi0qlW6HMdAtxCXKtzbncRhMJbuFY2IOb0obLUWA8ggYydQtzTFy5mIg9FfwnhQx8hAfRHLyTzNOzmkjyScOxUnDsYZmgHSiDzXXLhqXpcfw9+BxBYXEELNBPJDJqS4dLW7jXEW4/ENcxpGUUsMLczhpaaaxK6PtDnNBvRJmJKUNoKDeiuNd4cttQNF6KAmvJOzfUKKsijsrp4emgfisMQ1W6Fh5pFrr4VxJBIvoVsbJkcCsGG8DEJMSG86XSOOmrHOdJE0t3vX0XFeBDbiaoageq3iYyMsgV5LLOQCX3Vts/MLUrnxdh4mzRMkB13pXNYNgq+G5Yw4DUalp5K52jyRzVUHRg+8dCsmMwHfjOwu+Oq2g2NVdFWx1HRK1I8viMI+KZse4ePAVihd3MlG16jiWF7yNuQeJmoP5LzuIgc14c5pFih0VxrjG8dWvILqDrHJXsYGw2avp1WLuJJGtcPD5FGCaaJrgW2L3OlL0zyx4d+Oyt0MZzRPc05S69D7tEf5+C9s73ivHxE92XDVgvmvZOFOK8/nvXf+P3iqQfRvv7J/BWNv1SSD6N9/ZP4K1jTRXmexzeKcUbw8xtGshp1EaFuvPkruH8QbjC6Jzcs0Y8QGx8x9y4XaZrzxOPxE/RgtaOQvVY8FNJHxr2onK1kgc4NJ8Q2r/BdfWcZ69wke2NzfHQHUmkZ2543NDiL5tNFebxkbBnaZC/Q/WJWfVft3XYdzHinac+oUzH3ZG5gdDpYUwEj5eH4d8l5nMvXeuV/BSd5jtzWF3kFmrFLsCw4iGaNxaY3l1ctSCfwWMuxWDxEZJuN8kzi0nRrfq2eXNdGKeOYDI7Xod1YWh7Sxwtp0IToogxkUzAXHu3ZQ6ncwRenyWqtFz8Tw0PaTF71EBrj5EafNX4R0h71smamO8ObekReQkIo2NFYUpUDNJLQTuoo33UVpkhSOVqRyozuVZVr1WQtIqcLVTgriq3bIMkzfCfRYZ7PCgTqe7BPnot8/uu9CsNXwdvXugNvKlpGw64RtfYH4JIgrAP5CD/uxt6JIR4QgvaE4CDRonAUaSkQEaRpECkaRpEBAAEUaRpUBFSkUAQTKFA8bbBVndlVRyZDrsro8VC41mFjcKiCMpu6VoliP1gj3sd7odVd0Ue6KuE0X2giJYt8wROqO5UEJWjv4ftBHvouoVGfuT0U7k0tPfw/aCntEXUIM4gKnclafaYeoU9phHMK/Z1QISj3J6K84uAc0PbIftJ9nVPcJhB5Kz2uG/eUGMhH1k+06rECnceSsONh6oe3Q9VeU6XuNFO4vkj+sIPtIfrCD7Q+acp1O402R9nPRD9YwdR81P1lB1HzTlOj7OTyU9nPRD9ZwdR80P1pB1HzV5U6b2c9FPZjSQ8VgHMfNT9bQ9R805TsP7MeiPsx6Kr9bQ9QgeLxdfvTlOxd7Oeins56Kj9bxdQp+uIuRCcp2NHsx6KezHos364j6hD9cR9Qr607Gr2Y9FPZvJZP1xHyKH64YE9adjZ7P5Kez+ixnjDOX4JTxhhT1p2N3s6ns/osH63byH3KfrcdD8lfWp10Bh/RT2fkueeL+R+SH63P2XfJTlXro+zeins3oub+tzXuuP8AylT9av8AsP8AgE5TrpnDDqFPZx1C5R4q8k+B3yU/Wcn9G/5J607HV9nH2gp7O37QXJ/Wc39E/wCSn6xxB/mX/JT1Our3DebggYW/aXK9vxJ2hegcbiT/ADTk9Trrdyz7SndM5lcc4zFf0R+aU4vF/wBEfmnDrrPZE0EklZHzQXo8fNZ2PlljDn2CeSrdESNECTi5h6q1uyo7t7HDMbWhuyCUmA0UOqYBRRCNKAIqBaRRUUCqJqQQBRGlKQBRFCkEQTUpSAKIoUgiiKiAKIqIFKiKiBUpCelKQVOdlF9EIsaXi8hHqnc0FFrANggYYp1e4kfxEMfldYPSk+VY5ow7FONdPwViL/1mDtfyTfrI9D8lSIh0TCILX0h/1k6vdKB4i/oUBEByR7sdE+kH9Yvv3XKfrCU7NPzUEY6I5Ar9Ae3zdPvQ9um6fenyDopkHRPpCe2zk7fegcXiDy1VgYmyqik4nEHkFPaMRtauyhTIEFHf4k8x8lDNiPtK/IByULQnRnMmJP11A7Ec3LRlCOUJ0Zc05+ujc32itOUKUFejL9N9so5Zj9crSAEcoTox5Zv6R3zRDJftu+a10hlTqMvdyH65+ancv+0fmtSNJ1eMvcv+2fmp3LvtFaqUpOnGXuD1Khw5PMrVSNJ0Yxh/NEYfqSteVSleoyez0Nyp7MFrpSk6Mow45InDg7rSBSlJ1Wb2cIezjzWqlKU6jL7O0ckfZwtNIJ0Z+4CPcN6LRSmVOqzdw3op7O1acqlJ0Zu4b0U7hvRaaQpTpxn7lvREMDDoFcQq3+/6BSqgcA4Anc0FJGB+4UDQSCdwrKtQUd03oFO6HRXhp6I0eioz90OQU7oK7KeimU9E6Mzoh0SxRgYxg6An7lqcw1sqoWn2zUUAw/kg00gWpygVmqqLVWYyDYV9I0oqjISdVYG0npRAqUpkpQVu3VzNAFUd1cNNUFH11f8AVVDB4grz7qBUUEUApEIqIAopSKAKIqUoAoiogFIqKIJugiogFKIoIJSKiiCIFFAoEcq2DVO7ZBgRFrQm3CA2TIEEU73WzDyPB2ICJhxI/wDKSfJehw/hgjH7oVt+ZU6jzPc4q9MJImbh8Yf/ACjviV6QIp7DzvcYz/ZXfMKDDYz/AGR3zC9Eor7I+Rpm6pAbThfOfWNzUpQJgqhciUsI81oAsI5dFUZQy0rmEFbMnkgWWtdZrCC66LdFcwXatdBmCHdlmy1GbAdhhINlzcZhHwgOaMza00XbgJunLpDCRYiE2B5aLpK5ay+ekF/iuvJaMM2tfgtPFMCMPiDlNC9gqIOlK2pI07jRAJwFKWa6QBeydo57oAUmbVrNWRph3BK7ODiEhrQLkRC10sJJkkBOySrZeOhicuHjINadVxnSmV9fgt/FA6WNmUk2dhzV3CeFUe8kBtdZXn0xy95hMG0k+9sOakIbisKC6xmBbY5LV2paIoYAKFlcjhOJLZnRE207X1Wo51u4XnbA+KgJo8wIGuqsh4lDK4slc2KVpohxoH0/gk7w4fjMUh0inYQ7+tz/AC+a5PHsMIcU0NGbNr8Eaj0wGgpWMFLzHCeLnDO7jEEuh5OO7V6iNzZGtexwc0jQjmnW4sLQ9ha5crGcLkfGGw04DWiuw1to5Co1XkncPxUbXnK6wQQLWSOV/iElmtCCKpexmsNPmKtef4hhRPIHDwSVRPJ3qu2cvL5NSX7YInvZI1jXFocQKOxtfRnAZzovnZhcx8WYOBD2g62Cb3HwX0Z/vu9Vy8ksa8dl/FGKNYWcjcRur5JsNKXwseRo5odXqEMUD7JiANzE78ClwZHseH84mfgFyd1HFsCzFtinZ4ZYjqf3ea4WG4biTI6EAbjK4nS+vyXrCAUIWtgJMbQARRHJbmmVhFk2qTBEP5pnyWkOY/llKRzCCs2ivQAACgOQWXEPLZAAaJGy1lZsQwPcASL5WosZnxRynNfdv5PCtEskYAkbmFe83mb/AIIFhbuoCQfDY8v8EaamkOaHDYiwokjkaabVdOie9VBEpTUgjNFuyKjdkVqMlpI5WKt60KHpCnckKqK3bKpyuKqcgyzaNcegWT/+kh3+7C2TC2OF7ilji14QwH+jVRrb/qDf+EPwSQDwqyHXh0f/AAh+CWHZFXtCdoQCYIoogKIhERRHdEBFRSkUVUBRFSkAUpGlECkKoxAvzc/JXlLWqqA2If5KxPgc/GzVMWtBHhvyC6IWLPIeI4mKLCvnc0Mc7ILq2ilYiDDOrWc/NH2Ygft3fNWj2v8A/tk/xARDcYduGy/GlrqKPZv9+5H2Yf07vmtHd43lw6T5j+KgZjtv1bJ8wnRT7M3+nd80fZmf0zvmrsnENhw5/wDaCbueI1/4ef7QToz+zM/pXfNT2WP+ld81o7riX/8Abj/bH8URDxP/AGCvV4V6M4w0Q/nH/NH2WH7bvmtPccU/2Jv/ANwJhhuKV/qjP/uBXqMowsP2nfNT2WG93LT7PxQf+Uj/APuI+ycVP/l4R6yIMpwkH7ynssA5OWv2Tip/mIf7aPsXFP6HD/21ejH7NDyDj80fZoPsu+9bPYeKn+bw4/51P1fxS9sP/aP8E6Mgw0N+4771PZof6NxWz9XcW6Yf+0j+rOKfaw3zKdGMQRf0bke4h/oitg4XxI6mTDD4FA8K4nylw33p0Ze4i/oih3EX9CVs/VXE/wCmw/yKI4RxL/aIPkU7EY+5j/olO6j/AKFbDwfiP+0wf2Sp+p+If7XD/ZKdisYiZ/Qo90wfzI+5bBwXHbnGxj/6aP6lxp3xsf8A9tPaIxd03lCEe7b/AEQ+5azwPGH/AM8z/wC3/ip+o8Zzx7fhGntBk7sD+aCOT/dNWr9RYo78Q/8A4an6ixX/APcD/YV9p/ozZNP2YQyG/cC1/qKeteIP/sBQcCkG+Pl+DQnZ/oyhrr9wI5XH6oWv9RHnjpvgAgeAk/8An5vkFOz/AEZCHD6rVA13Rq1fqAc8bP8Ach/o+znjMQfiE7Bmp+3hUp3Vq1f6Pxf7ViP7SI7P4cbz4g/86dgyZX9WoZXAXYWwdn8LzknP/OmHAcJerpiPOQqdisNH7TVCD9sLojgWB+zJ/wDcKn6iwH9G7+2f4p2Dmk9ZAhf+9C6g4Jw8fzBPq4n80f1Nw/8A2ZvzKntByC4X+1CBewA3M35hdocJ4eP/ACrE36rwFf6rH8lPaK4sWsQIOYG9euqalfiImQzvjjaGsaaAHJVJ0VObaUNIVtIhqCtoKsA0RpGlFRRFRAKURQUEQpMogWlKRUQBSkVEAURUUUqiKiqAoiogCiKiAKIqIAgipSBCmGyhCYIJSyuH07/ValS0uzu8A3OtpEQDRGvJNbuTR81Ld0C0iZdFAEfH0CPj6BAKKlFN462CgD+rUAoqZT0ROccx8kQJOo+SqBlPRHKSplfzcPkgA6/fVEDSjkKAv7Y+aY1Wsv3oJkKmRC285fvQL2A6zD+0gbKVMir7yL+mH9pHvIf6UV6oHyKd2q+8w4/nm/2kvfYf+lHzQXBlKZFUJ8N9sKd/hts33FVF2TzUyt+0PmqRPhzsXX5NKYSxcmSH/wCmUU5a37Q+alNH1h80hlZyil/+2Uc17YeY/wD0yoG8H2h81LZ9oIZ3Af6rN/YQzPO2Emv+ogbw9QpbOqmWflg5vkFAzE3XsMvyCoNs6qW3/IR7rFD/AMlJ8wiIca7bAurzcFEKSzz+SltrY/JWdxjgP9TP9sIjDY4/+UAP9cIKszeh+SIc3eirfZeIcsKz+2oMHxI/+Xj/ALaCvM37JUzAj3CrhguIVrFCP+Yoew8R5Mg/tH+Cv0KL19wok/uK79XcQ+1APiVP1dxD7eH+9QU2fsIWR9RaP1bj6/bQfIofqzHc54R6NTqs5cfs/ejbuTVoHC8ZeuKj/sKfqnFX/rjP7CfSMxzfZQ8WpyhaxwrE88aP7Ch4RMT/AK6R6MT6Vk8R5BY55y3EOY1hc4CyAF128GlcQPbnkno0LjMcz26YNeXtGgeeeu6qFGJlFkwPr0W+MPLAaAvkhGwvc2MGi40DV0to4Q2tcXP8wpeDLlehTxsQtR4Mw/8Am8R/aUHB4hviZz/zKdistO6hQtd1Wh3CYT/P4j+2lPBsPess5/507BmcH/aVcFnESEuugBS2/qbC83TH/nWcYSLCYudkIIact2b1r/FOr1YgUUFFBRRHkoAgUxSlAqBTJSgT6ysumqse8nPulAjR4ladlWzdWFAAioigCiKiAKIqKAKIqIAoiogCgRUQRBFRAFKpFRAEUEUESlMgaRFTkWDZByLOSC0JgNUoTsBc9o6lEd6PSNoPQKwKtuya1lD2haW1LUDWpaW1Myp18kB1Tgqu04XgfWWA2naFUN1YChxYEwspQU4V6nBoqUiEaV6liBtoloqjumBUWoxYpILTYTsxro/DdeiL2hZZY9bW5WbFGNeMS4ud93Nc4RZHaLc5h1P4Kkt6p1OEGo2TBtpg1NlU61IUCgiBWybJ01KlEbhRqLY3VS3Qv1C57Bra1x2FG3VglBcA8AjqvRYZrTF4V5OJ/JdPBY8wODXXlVlct+PrN2w/ZweRXmYHlk7D51ovSdqXCSGF7CCL/IrzbKNHkvRl49zjtuk79ozauY/O3TYocUh9qwpkZqW6j02Kqw2xBOt7q/vO6fTrDbpy1xJXmXsIOu63cO4liMC5rWuL4s2rCtLsFFNK5jTlJJA6Kifh0kGpZmbtY1UrcetwHEsLjSBE/K/7DtCuqyMOYQW69V84YCx2ayK2IOy9hwXiGJ7kNxP0jQaz8x/Fcr9OslrpTYXwnRcnFYPSwN16M0R5FZJg1+h5LePLY5b8c1+vJOhcMQyrHjb+IXtD7xXGmwbTI0gj3gfvXaO5K15N+yY8fqqxAvDy/wDDd+Cp4dUnDsG488PGf7oWiUXDIP3T+Cp4S3/ujAk7+zRaf8gXJ0asqBBCaR7Yo3Peaa3coMkZKMzHBwBqwb1TiBuiHOGg1CJbalKhSR6LNIWudRWvYoTRwTtDZPC7kQovWN2YbU4dCpkBPgNVyKEkGJwtZfpouo3AUjmjkcCCM33o0Zocwaiwd+oTtcHahG1OagbklTJUZpm7IoN2RK1GQSOTpHLQofuqyrHpCiKyq3BWFVlUZ5RQPosWH/8AB2X/AEa2z+6deSyYf/whrd/ozqVUaYP/AA6P/hD8EsWyfDgHhsR2+iCWHVBobsnCVqcIoo0oiggCICiKKlIqKKoiKiiAKIqIAhWqZSlRAm4MCONcUPWKD8ChSfhA/wC+eJf8GD8HIldmygbTUgQssgCmBSFDMqi0FG1WHJgVQ4KiW0bQNaKW0bVDKIWigCKIUQRFRQIJSKiiCUpSKiCIoKIJoooooJSNIKICpSlqWqAQpSNoIBSiKCAKUiogClJlFQlKUnpClAlKUmpRAtKUiogCiFqWoAVFELQcjF64qX+ss5V+IN4mU/vFUlaik5pwEvNOFRFEVFFBRFRBKQRUUAUUUQBRFCkEURUQBRFRAEEUCgiiiKAKIqIAojSiAKFFAoFPJNSB3RCAgK6PhEkkYl9rLc/iDQ3YHVU7LuxNywRjowfgp1HJHBpb1xrq8mhN+pTzxkv3LqFDMnay5/6lbX+tzfcp+pGc8VOfiujmUzJ2jB+pYT/5if5qDgmHFXNP/bW/MjmTtGEcFwvN8p/5yiOC4S9TL/bK3WjavaMQ4NgvsPPq8qfqbA/0bv7RW201p2jEOD4AfzF+rimHCMAP/Lt+a2KJ2jL+q8DX+qx/JEcNwI2wsfyWlRO0UDAYP/Zo/wCymGDwrTbcPGP+VXKWnaKxh4P6GP8AshEQwj+ZZ/ZCdROgCOMbRsHwRyM+w35KWjadADWg+435JtOg+SFqWgbToPkpfoltDMgNlS/NJmUzIHs9ULSZkbRD2pfmlBRQEqIWoCgKKCiCUpSlqWqBSFI2goJSBCNoWgCCJQtURRS0Cgy8TxRwfDZ5m+/lys9Tp/FeRwDj30jeY8K9DxnFwNbhWPkbQxDHvF3oNdV5qCZgxbnlwpxJvqusn0nXewIvFxN87+5dklcXhsjH4kOa4GmldYvpY1FOXJCbS3aKwGUQUCiiAubObxc5r64HyaF1GiyuTIbxE56yu/GvyVULQKihKoCigUVUSlKKCgCQpylKBWauTv8AdSs95F+yAMGqdyWNO5EAIqBRBFFFFFRRRRBFFFEEUUUQRRRRBFFFEEUUUREUUUQRKUUpQVuGqdgSHdWNVDBXQazMHmqVfhtJwemqiOwHI5lmEqPeUnGWjMpmWfvFO8T1RfmRtZ86IkV9VfLWpwVWEwK+c+wstODarBTAqC4FWNVAd1VrXgoLQnCrBVjSiGUUUV6WFKpeFeQkIWpWfVkeyxoqTFqthalLU9j1ZRH5I5FoyhTKE6vGfKRyTBlq7KjlTpxU2Lmrmj+CICIbSKZrqK0NfpyWf4J2lBpxDRi8P3R3GoXAmhdh5CwnbZdtr6SY+AYjD5mDxja128euPN5vH2djnRTZXtN6HcrcXiVtE61RXHyuo2TYWqCVzGg71+C9M+3h13IyySRPp1g7ghbcJj3SnK8AEhZpnNnjsVpqFXD3ecBwquiXLeNuv7DBiWOkaMrzuQtETMRh2kOaHMcQczeWi5wndFI0957vMfWG+q6+F4thGt+lfkJN1S828vZjci1nE3xgAm60opzxKKR2or0V+NwWGxcDHtIaXNsPbz9V5vFYfE4J1utzeoFrMw6XWL/TviSOR7AJG6kVqupWq8TgJs3EcJZ1MzNPiF7fmVvnHDVn9ARmBHUUqOGCuFYH/wCWi/6QtI0KzcLdm4Vgj1w8f/SEjFYO0krmQ4ZrdPFmLr+H5rDgMc3B42JmYmF0bQ4DqefrsurxvDd9DDMdRE/xN6g1+C4EULA+RwbrGaLbvTa12knGHsnAAlUOxULDRfr0AtXMsxMLjZLRZ6o1WwC52RVbHtlYHAGj1FLNijly/j0Ww6qjEMLgK5KNRSyaRux0QeyLEG3tp4+s1JVADkPJQ6fx/wAVGlgje1gp2cdVA5LGTmFEg+S0ZQ4W4C1AAdFEapAolFuyhUbsitRmlKRysKRyozuSFWOVZVRW5IVYVW7RBmn/AGb/AEKy4cVwsf1SPvWuXUEeSyYazwxtaHKVUacJrw2K/sJYhZTYHXhsf9QoQorS1MErU4QFEIBEKKKKiKqIEVEUAURUVEUUUQRRQqKgp+Ef+NcR/wCDB+aQKzhH/jfEf+BD/wDkiV2aQT0gQsskISEK0hIQqiq6RD1HKpxpWIvD04csYkpMJaWuDYCjazNm13VglB5pxV9ohUiQdU3eDqnFWoqrvB1R7wdU4LEbVXeDqj3gU4LEVV3gU70dVeC61LVPejqp3g6pwXWhaqMo6qd6CnBZalqoyjqh3o6pxF2ZTMqO9HVDvR1V4NNqWs3fDqiJh1T1Gi0VR3o6o963qnBaoqu9b1R70JyqtCiq71vVHvW9VOUWhRVd63qp3o6pyi1BV983qh3o6pwWFBJ3oU71vVOBkLVZlb1SmQdU4LLQLlWZAkMgTiLS5KXKoyJc+qcGCU3PIf3iqynePpHepSHZVS804S80wQFRRRRUUUUQS1FFEEQRUQBRRRQRRRRBFFFEAKiKiAKI0ogCiiiCKKKIIooogWtUwS804QAjwn0XoaoAdBS8+BZA66L0ThqVKilyocaK0PCyymkjNN3ineLE6cNOppD2lo+sPmtzKN4eiHrAMSz7Q+aPtLPtD5q+g6IcEwcFzfa2Ae+Pmh7Y37Y+aeh11MwRzBcv2xv2wh7ewfXCelOusHhHOFyRjmf0gU9vj/pAnx066ucKZx1XIPEYhvIEDxOGr71vzV+OnXZzjqpnHVcQ8Ug/pQgeKwf0gT46ezt5x1U7wdVw/wBbQf0iH64w/wDSK/HTrud4OqnejquAeM4f7ZQ/XMH2ynxU69B3o6od6Oq8+eNYfqUp41AOZV+Kp16IzDqkMw6rz368w/mgePYfzV+KnXoO+HVDvvNee/XsPQofr2Hk0p8VOvR98m74LzX69i+wVDx1nJhV+Kp16YTDqj3w6rzH69bXuFT9et5RlPip16jv29UO/b1Xl/14P6Mofrz9z7k+KnXqfaG9VPaG9V5Y8cPJhQ/XbvsJ8NXr1JxDeqBxLbXlf10/kwhA8ak+yr8NTr1PtIU9oC8r+upfspm8XmP1dOpKfEez1HtAU9oHJecbxKRuV726b1dWmdxeQYhgYBTgLAGoWfiPZ6B2JaASTQ6lZ2cVw0ryxkoJCwNjeIG9+/M5wsg6KpmWN1tY0a8gs3Miy9dZ2OjadyfRYuI4uSdgihkdHGGuc8jdxrwt8he6ocWk2NAoxzGPDiLpJ9K4rsCwsaMjzIB4nblxSjBOOwLfULu4jGj2V+QUeVhcwY3EgH6X7l0mqzYqgw8sDs7Jy137oK6sPFCGsbJG8nm6lgGNxGniaevhTe2z5jbmmurVm9qu6zGYcgEygE8inGLw50EzDfRcfCTMxMjvamteGDw6cytTMJw9pLomhryN1zsadNkjHmmuB0VgCowcIjhB+sdytSwCweILiA5szvtOcfvK7jTWvTVcKP8AYs/qhVRQKZAqgKKKIo8kFEEAKUpilKCM1JRkGyDFJNwEDRjRM5JGmO6gCKiKAKKFRBFFFAoIooogiiiioiiiKgiCKBQRRRRERRRRAClKZKSqKzurGqs7qxuyBtQg/FR4RneSuoHQIrmcbP8AJ4hdeIm+isnUbRx3C1+0s+iP68w1DxUvL92LTBtLtMxmx6Uccw9kBx+SP67gs+IrzQaUci16ROPSfr3D5dCbU/XcFb31XnMhtNlV9IOUmCREL4r7K0JhaQJrUDWma67VadopEXsOiuBVDVa0qKtBTbpAnCIlJaVnJDRVVRYkLVeQlLUVQWoVqri2ktaqpSKBMR5IUiBsmBtQAc0K6Kg68kLpMAgWhAQ481ohdZo7LMN1a3z2Wol+1HEICHmRozMKxtFei7rGjENMfM6LBiOGTwEgMJ6UvV4714PNjlc8kh2miVxN2DqtXc5mvBbT2iwDobVGUOOi7OHOIJSdzScOBOupVZjLTfJaIoWStBaSHdE9etTXGrv5HNa0PNevmtbcfHlOGxJcMp8EhF0qW4KSMx6B2ui6P6qDos07XBg1Nb+trHxunyMkGDj/AFjhpRX7VpDm89QV64jUrzWFwcjcTCxlCNr2nMd9Df5L0x3K5anFl6R5ysc7oCVg4FL3nB8H5RZf7JLfyW6XWGQH7J/BYuzXdngWGa9t06UXzH0jlmNOlTXNLXAFp0IXMi4M2LFukdJ3jCNnDXfb5LsuwbwzPE7O3pzCozUaIIPQrXWTAAAACgNkCjaigVVTNDhRNK5I9gdodlFjM8EM8Tc1cxuk7uxmYc33FXvzNIrUXr6IU0nQ0UdIzC2ONaFXxvzDWrHRHLmFPo66aIgAa0oCUEyCjKBQohRajJSkdsrEjlRnfuqyrXqooEcq3K1wVblUZZ/2TulLNhdeGt8w78Stc37N3osuEH/d4A6O/EqjRgBeAj5aEJYU2CF4FnPQ7JYd90GluycJWpxuiiiEEUBRQCYIIEUEUREUEVRK0UUUQRBFQKiK3g//AI5xD/5eH8XKpW8H/wDHMf54aL8XIy7aiNILKBSUhOoQqM7wqHha3BZ5GqxGR5pZZ8azDtuQ0FqlXC40foQOrgu+J1mtf65wwP7ROOM4bfvF5YN8RHMJwxdp44j1I4zBXvphxiD7a8w1tJg1X44PT/riD7aB4xBXvrzYYUQ0p8cPt6P9c4f+kR/XOH/pF5zIVMhV+PJ9vRfrnD/0iP65w39KvOZFMhT44fb0f65w1ftVBxjDn+cXncp6IZU+OJ9vSHi8A3eh+ucN/SLzZaUpaVfjydr0p4xhv6RKeM4b+lXmi3ySkJ8cO16b9d4X+kU/XeF/pD8l5jKonxw+3qDxrDfbQ/XmG+0fgF5irCICfHD7enHG8N1PyQPHMN1cvOAKUU+OHXpP13ByLlP15B1K86AVMqfHDr0X67g2zFA8bgHN3yXnsqmUp8cHof19B+8p+vYP3l57IjlT48n29AeOwV9ZD9fQfvLg5ECxT48jvfr2Do75Jhx2E9V5/IhlKnpFeh/XkA6pXcdh5BxPkuBkKBaU9Irunj8P2XJD2gi5McfguE5tpcqnpDjvf6QR/YcrMLxqPEYuKAMdb3Va82RVkrZwoVxrCga+K/uKzcQekd7zj5pSidygdlwrcLzTBLzTBRRUUUUEUUUQRRRRBFFFEEQRQKCKKKKCKKKIIooogiiiiCIIqIAoiggihUQKoHNOEg3ThA8YuaMfvj8V3zuuFhm5sVCP3x+K7xBWaityxYjQFbiFjxQFK5SvKcbxMkeIaxjqGW1xzPMTrI5dDjZzcSA/dC5x94+q9WJ9MG76X+kd804lkP8AOO+aVoTtatrw3eSH67vmjmf9p3zRDUwagS3dT81PF1KtDPJHIqKqPUo0VdkRyoiikcuiuyKZU6cU5UcquyKZFenFOXyUylX5EMidOKMlIZVoLUMnknUUFqUtV5Ykc1XpxQUDonIpJXiVREQFAE4CKABKYBMGqwNTqKwFMhVuRHKUXirKhk1V+TyUyonFORHKVblRyocU5EC3VX5ChkRVQaBqRfkroSY3NxDmB+V4ph2Na6pSzVMMwFA6cwiDPN7Q8vcNTyCSEyQyd62EkgHVwNDzW/hmFlxL5HtLWxx5c7iLvMaAHnufgteGD8cyRzXd00vIaHAU1vUnyv7isWnGHD4h+IxLnyPJc1hG1VqF1IomGNpIskXqsc0MTMTM6AOyE00kakBaxMGNALHaADZcd/axb3Uf2Ah3Mf2UntLOjkDimdCuXK2XFNjjw5dkBNgarnlzMgPcxknla6JnhcKIJHmEhOGv3fuVnRiytzNHs45a6/wQb3TgT3TdB5ro99Dl20HkkvC0RkFeittFeCijkD3ZMuoGnNbG4eMkalZ2zwxCo2mvIUrsNI+eUNaNT9yxeq6cDMsTWg2BzVwanbGGgAck4asopnGTCzO+zG4/cuIBTQOgpdvHjLw3EnrGR89PzXEO6qoEpOqZKVRFFKURUQRQQBKUyUoC0aIP3TN2Su95AzNkTui3ZC9VBFFFEEUUUQRRRRBFFFEEUUUQRFBRAUFFEEUUUQRAqFRBEjk1pHFELzVo0CqG6sGyBgubxZod3TfIldMBYMcwyYlrasgUFvMRyxHromEPkuszhshAOQq0cNkv3Cu0ZtcbufJHuCu1+rZD9Uo/qx92Afkt9Z64ogPqm7krsjhrx9UlEcNk+ynYdeBtMN0iNr4b7KwJwqgU4KCwKwKi1Y0qC9rtU4KpBTtKDQHKwHRUAp2lBaCilBRCBlKRCaleHVZCQtAVhS6Kp1W4aKlxpXvIAKySyij1Th0e880RIsheb0RD1eK2B4tNnWPvERIVeDY14VrXClgEptWNkU4joM0Ng6r0XDZosVEBJ77V5eOSxdrVh8QYZA5p2XTx65XPyY9px6ufh2HnFuibmPOtVxcR2bY14dF52Cu3w/EsxUQcHa8wVsLV7c2WPmblzePEYng7mkDJlcBrWxVeE4TO+Q5WHw0SPivc901x1A6K01HGQAPkts9cTCcKnJbmbVLummQtaWC2ggaLYKZGDWqrnAcza/Tkp1XmpsNeJBZpTrr4rdzKaZgMprQhKuHkdcK5v2Mn9Urm9lyXcHH7s8o++/zXUkFxPH7pVHY/DB3AXvIpxxc2/SwPyXOOvXTgbLmuM6q53dTOLJ2BrxpYWkBsIF0BzK5sMzMXK/KfEDZHRa4z08nD3tt0Tg4dFldmjNSNLSuqwuboCo54Oj2hw81OHXLBB2VWI9wU7Lrut00EO8QLD9yx4iKXuM5aS08wVGoyGaaBtSMMgvR7enmrWujnaHNIcOSqY8t90mun+CDmRPbesZu8zEaaSFKSwh4j8bw/XRw5hOpYockqYhLsspRCiI2QWoyBSOT0kcqih6rIVj1WgRyrOysKrcqM0/uELPhP9Qo+a0Yj3D6LPg/9UPqVRfgBeCaPMj70kCbhwrBsF7E/ihCBZQa27JgkbsnCiiEVAiqIEyCKAhRRRVERtBRAVEEVQFFCgEQyv4I2+O47/wCVj/6is9rVwLXj2N/+Uj/6yqldzKgWq/KhlURQWpSFoypS1QZnBUyDRa3MWeRq1Ec6YbrgcZ/ZM/rL0M4q157jNd02+Tl38bFcjeRysaFUNZHfBXNXoDgKwNTQwOkOgJ9F04eETyNBDCL8k7BzQxHJa7A4LiANr+CI4NP9g/JT3yOP3aOQrsfqef7B+RU/VE/2D8lffJ9uNkRyLr/qif7B+Sn6on+wfkp75PtyMiGXyXWPCZ/6M/JKeFz/AGCr75T7cotSlq6h4ZMN2JDw2UfUKvvByy1KWrpnh8v2Sldw6WvcKvtByyEp2W2bBSRtLi00sbhQKvYFGyIQHJEDxILGhOAnhw7pACGkrU3AyEaNKdgyBuiOVbxw6X7JTfq6X7JU94OdlRyrofq6X7B+SP6tl+wf7JU9ornZVMq6X6sm5MPyRHDJv6N39kp7wczKplXV/Vc9UIz/AGSp+qZ/6N3yKnvBycqmVdb9Uzn+bd/ZU/VE/wDRu/slT3iuRlSkLsfqef8Ao3f2SlPB8R/RO/sp7ZHHIVZXWn4VPHGXmN1Aa6LlOFFOqpl9x3ot3DD/APqKBo0on/pKwTe4Vt4MQ/tDCW0QLAPwKzr8R6G71UJ0StOg9FCV5q3EG6dIN0wUDBRQKIqKKIqCUooogCiKCCKKKIAoigoIogogKiiiCKKKKiKKKIIgiggiBRQQAKy1VzTKDXgBm4hAP3r+4rvubquHwkZuJReQcfuK9CWqIyuasOKHhK6j2aLmY0UwrWf1mvEcVN8Vf5V+AWBupJvmtPE3kcVncOTq+5ZmaherP4i1opXMYTukY2yAF7Xsx2Sn4rAZ8uWIaZiQL/zal1IryjYirWwnovpzOwhaALZ8/wDBWt7D19Znz/wWPmhx8tELk3cO6L6mOxLQPfZ8/wDBOOxTB9dvz/wU+Y4+VCB3RH2d5+qfkvqw7Fxfbb8ym/0Nh+2370+Y9Xyj2Z/2T8lBhn/ZI+C+sjsbB9sfeiOx2H+235H+KfMer5OMLJfun5I+ySfZPyX1odj8KPrj+z/inHZHB83f3f8AFPmPV8j9kk+wSp7FLfuO+S+ujsngx9b+7/imHZTBdf7qnznq+Q+xS/YKHsMv9G5fYP8ARbA+fyCI7LYDz+Q/gnz09Xxx2Bl+wVnlwr2C3NIX2v8A0V4edw75D+C5/GOyuBZw2aRgOZo0ulqebqXL4w9taKrmteJZlkcL2Kyc16JesmC0QQOlNNaqWCyvpPYDs/BjsHNi8SCQ1/dtaOtA7/FY3v1iydeKZw2avc0VreGTHZi+zjs/w4fzJ/tFN+oeH/0J/tn+K4/PWvV8ZHCpq9w2m/VU/JhX2UcD4eP5g/2z/FH9ScP/ANn/ALx/ip89PV8a/VE/2D8kRwef+jdX9Ur7J+pOHf7MP7R/ij+peHf7M35n+KfPT1fHP1POfqO/slH9Sz/Yd/ZK+xjg/Dx/5ViYcJwA/wDKRf2U+enq+OfqSc/Ud8lBwOf7J+S+yfqvAf7JD/YCI4bgR/5SH4sCfPV9Xxs8Dnrws1GyrPB3losPB5+FfahgMGNsLD/9sIOwGDc0tOFho/uBPnqej41hpYcBgXxEOMz5Mx05Aaff+KGAblwIjItpv46/w/Er2/arg3D2PhLYQ3Q21vOh/Ej5FebGGLiA1tD0oALfydjFjPFAHuzEaD71pI02V7YSwAAGgg6PoKWLSRlNfZCrIBGoHyV7oyCVU+mjMdAiq8jegQMbD9UJGy5nElwA5NtWNcHbEFVVDxGyWOIhmeSy1vMgbn02Vfe4ZriHUSOYC0dwzvJZBfeSANLr1AHIdFIuEQuOZxeR0tLUSGPCyszNYXVptuei62Dwggj1aM51dX4I4bCMhDabWUU0dFsa1ZoTIjlVmVSllesPFNOGS+bmD+8Fw+S7fGdMA0falb9wJ/JcMosFKjaCKlooIooIFFBAvNKUxSkoh27JD7xVg2VfNBaNkvNEbIKAqKKIqIqKIIgUVEAUUKiCKKKIIooogiinJBAUFECgKFqIWiISkcU5VbkAbqVbSqaFcAqhm0Vu4FwebjHHnRxNGSJuZ73bN6fErIxtle87BQhmGxclaueBfzV7waW9kqA+lj/spx2VH9Kz+yvSqLPyaXkeb/0WH9Kz+yj/AKLN/pW/2F6NRPenrHnP9Fm/0rf7KI7LM/pW/wBheiUT5Kesfk0FG0gTheB9QwKa1WiDqoLgU4VIKdpVFwKcFUg0mzBQaGlWtKytcrWutOI0gpmnVUNcVa06goNAFo0ladEbpVkC21Udj1VjnarNPLkscyrFUTScljkkLtNKQmm13+CqDrWuBxdq0NJSNAtWMtrgUC0bRo9FqY1rm9TzRMFjRFY6J1RaS02rzGWmqSFtclQ7JSN1oZL0WShasZpqFB2MBjHQS5g4hekg4q0tHeaab8ivGRuIPouzgpBPH3biLGy7+Lbzefx+069VHKyRoc02N7WsRZo7rdeS9omwNuaSW9OS9NwzieHxsQo07m216evFMuk6nMJSBuvkVaRUdDW0jdihY5LgX4p45CwFTS0PtuKIPMqhcfI3gALNJOzJOG4NCD7rpZzf/wBV4/JWD3hSydmnOl4ebJLI5pm0fORx/Nc46OzxWQM4ZiHaW1unmSNFyOBWMPJJ9cyH/IXRxzTNgJIRvuPOln4dF9F42gHPmbXI0u0Yrpiicw5oPA3KLRoqcWSDGASNdVOJ0Xhpic4f51WPvXRRWNq26p55TEwkbHKD81XIP5ODV76LNnGpWeSKOTxsGUnWhy+CzujcwXuAd1raxrmtDHCst0eSTK+iKNjz/NZdIzNJzblvp/nVaGOzCiRmG6R7Mx1bR+X/ALotY+I7ZgenJSqtQKbkhSylKFEVFUKkcrCkcqM71UrXqoqoQqtytKrcgyze6a6LNgz/ACQ31K1Te6Vlwn+rH1Ko0YDTDAfvFLH7xRwH+r/8xQj98+qDUE4SBOFFMjugiqCiEAmQRRRFVAURQQRS1FFRFFFEBWvgI/7/AMX54Nn/AFlY1t4B/wCP4n/5Nv8A6hVZr0VKUnyoUoySkCFZSFIKS1Z5R5LY4LPK3RVHJxI3Xm+ND6Bv9cL02KG68zxr/Vx/WC7+NK47FexUsV8a70j1HAMGyaPM9uzoyPXMvr7eEcPbthY18t7OMrh7HdTH/wCovsC8nlt61GP9VYH/AGZnyRHC8EP/ACzPktai5da4yfqzBf7NH8lP1Zgv9nZ8lrUQZP1Zg/8AZ2KfqzB/7Oxa1EGP9V4L/Z2fegeE4E/+Xb8ytqiDAeDcPP8A5cfMoHgnDz/5f+8V0FFe1OOb+ouHf7P/AHip+oeHf7OP7RXSUTtORxsX2b4ZNhZWHDjxMIvMdNF8P4nhm4fESMbsCaX6Gl/ZP/qlfAuOV7ZN6ld/DazY4w2VkDc87Gb5iAqlr4YzvOKYVn2pWj716rfpl9P7E8DwkzMS6dmeo4Q0E1Rym/yXrRwDho/mP7x/iuV2PZk9tb07of3F6heHer1uRzRwLh39B/eKP6j4f/Qf3iuiosdq8c/9ScP/AKD+8f4o/qXh/wDs4/tFb1E7V4wDgvDx/wCWb8z/ABTfqjAf7Mz71tUToxfqnAf7MxH9VYH/AGZi2KKdOMn6rwI/8rH8lP1Zgf8AZYv7K1qJ04yfqzA/7LF/ZU/VmB/2SH+wFrUV7U4wYjhWAkw8rDhIgHMINMF7L4HjoRFO5o5FfoiY1C8/ulfn7if+tP8AVdvFUceYDIbW3gDf++oPRx/ulY5tit/Z0XxpnURvP3LvUdobD0UOyjfdCBXmrUEbpwqwrAVAwUQCKKiKgUUEUURQBAooIIooogiiiigCihUQRRRRBFFFEEUUUQRAoqKgIFFAoF5prS80UR0+BDNxInpG4/gvRELg9nW3jpT0iP4hehI1USqXjRcjiOjCu08aLjcS/MLWf1HzvHHNxHEk/wBIUkY00QxDs2Lmd1kd+KeMaBeiI1YdgL23/wCy+7dlYGwdnsG0CiYmOd6loK+G4Zuo60v0DwyMRcOw7Kqo2j5Clx8jUa1FFFxaRRRRBFFFEEUUUQRRRRBFFFEEUUUQRYOMnLwucnkwn7it65PaN+TgmKP+7d+BVz+pXwnGH6V3qsY5rTinAyvrqVlC92fxzq6Iahfaf0fR5OzIdXvzOd9wH5L4xFVhfcexUfd9lcIOpef77lx81+mo9AooovM2iiiiCKKKIIooogiiiiCKKKIM2IwGFxTs00Ic6qvYrN+ouH3pER6OK6SidOOYeA4E/Uf/AGkjuzuBP9IPiP4LrKFXtTjwPHcDheGyTPL391GATYs8unqvE4zjGFke4RmUMuxbdwvbdtZKweOPVzQPmP4L5W/mvT48yxit7uJQHk6vRXQcZwzMrGseSTvS4ZKbDtzYmPpmXS5iPYRTB7h4fmurALAXFwbbeF3cONFx1BpaFYAg0KwBZRKQpNSFKK5fHDWHw7eshPyaR+a4a7PHj4sK3915/wClcZGoiiiCiiFLUURUQRSoAUpGqYpeaB70SDUp9gfRI33kFvJKm5IKCIqKIIooogiiiiCIIoUgiiiiCKKKIAoooiIgoogiCKCAEpCUxSOVBbqrmqpnJWt3ViNEQFgr6J2Kjy8Ge77Uh/AL55HoN19M7Jx5Oz8H7xJ++vyU1+EdxRRRc20UUUQRRRRB+S7RCRM0ryPomtMEqlqBwU4KrCYIdWAo2ktNuNEDtNhXMOqztvZXMI+KI0sVrVQ0q1h1RGhmhBRc7VK2qSvI1WkK99Bc3EzHXlrotGIk0q9VzpyTf4KjNI/M4+u6LX15LPI7VFj9dVvh10GOsKwOobrG2RXNfazY1G+J+VaWTMI81yxJXonbLqstOk5zSFQ8tNhZxNXNAyXdoiw0FGyZT1VBlreghn6LSN0cgO5XQwM5ZMDm0G64ccmtXot2HecwIPqtZ/U1+PcswkWLw4JAo6ong0cbS+Fxa/kQquEykQZTsdV1o3WV683sfN8k5VcGIx2GZ9M3v2dW6ED0XVwuJgnaQ0U6tQd1nbTm2EQzL4gNQtWM+xcS3+UlwAvKSPkubyXVkBLi48oifiuUNlx26ZEb2uf2VeG8KxAPLFyfg0/mtzzlY49AvP8AZqYE8QhsAicSV5OaB/8AgucdOPWtlje0t+tuFdh4WiMEaeIkrAymn0XSw0rDFQOtrcrFh68QCpxEWZ8Z+qHaj4J5CaJG41Vlh7QRqCrKnHL4g3+Sy5W6gaIEgYIOIOhK2zxARuJ1uljcf5Fp9t34pasgSsYAC06ciFQGvafezDoRqtMDWYrCmNzRnHNv4rE9mIgcWsIlAPM6gLLcWGnbj5oxsDXg5jl5gqr2hmbK/wABvS9irVK0jm0aSlOUpWUKgioiFKR2ysSuVGaRVFXSBUlVCFVuVpVbkGaYmisuE/1d1dStU3uFZcL+xfX2iqLsBpCf6xUb+0d6lTAfsn/1lG6SOHmUGlqcJGpwopgiEoTBUMigEUERQRVEUUUREQRUKoCHNFDmqCt3Z7/9wYj/AOSb/wCoVgW/s+P/ANQzeeCH/qIzXplKRpGkZLSlJqUpBW4LPKN1qIVEo0VRxcYvL8b/AGDf6y9TjRoV5Xjf7Bv9Zd/GlchivYdQqGK+NdqPe9nh/wBzwHzj/wDUX1pfJ+AacDw3rH/6i+sLx+T9aiKKKLm0iiiiCKKKIIooogiiiiCKKKIK5zUEh/dP4L4Dxw3i5gepX33E/wCqy/1HfgvgXHRWLm9Su/hYrjBdDgmvHMD/AMZq55oBdLs/Z7QYDT+eH4FerX4zH2bssKdjz+/GP7gXo15/suP9f/4rB/8Aw2r0C8Gv10iKKKLKoooogiiiiCKKKIIooogiiiiCnFmsHOekbvwXwHin+tP9V99xv+o4j/hu/BfAuKf63J6rt4kcibUFdDs4P+9yekEh+5c6U0N10ezp/wC9JD/8NKfuXfX4y7I2UKg2UK89aAJwkCcKBkUAmUVFFEUARUUpBEKTIKAIUmQRQUUUQBQpqQpAtIoqIhaRRUQBRRFAFFKUVAQKKBQKN0yCiI7nZptz4p3RjR95/gu/S4nZhvhxbv6g/Fd3miVVIPCuBxQ1XS16CX3V5vjTsjSegJWs/qPnbjb3Hq4lXMFALNuVpjNkL0RI6OCZnla0bkUv0LCMsTR00XwHg7O84lhW9ZWN+9foBnuBefyNwyiii5KiiiiCKKKIIooogiiiiCKKKIIooogi4Pa5+Ts9ij1YR8yAu8vLdu5MnZ2YXV0P7w/gtY/Wa+LYg5pHeZWZp01Vkx1KqC9s/GK14Ykvb5r712XZ3fZnh4HOIO089fzXwfBi5WDlYX6A4Izu+BcPb0w0f/SFw8zUb1FFF520UUUQRRRRBFFFEEUUUQRRRRBFFFEEUUUKJXzftvJWCmH2sRX3uXzR+t0voHbeW8HELvNPm+6/zXzx/Ne3H4xVblbgvFjIweWqocVo4cM2LF8gtVHq8Dq4Fd6BugXEwA8Xku9CNAuFRoaFYAgAnCgUoJyEKUVweOn+Vwt6R38yf4LkldLjjr4kR0jaPxP5rmqNQEQgmCigojSiKCUpilKAJRumQbugY+6kb7yd2jUrNSiLK0QCJ2UUVFFFEEUURQBRFBBFFFEEQRUKAKKKIAoogURFFFEAURQQKUhTlVuVDs2VrVU1WtViVobeR3pS+rcAZk4HhBVWy/mV8pZVancgfevr3DI+64ZhWfZiaPuU3+Ea1FFFzbRRRRBFFFEH5Jq0wQBRXkfRFEboIohkQUqYaoGCYFLahQ6YHqna4/BVbJ2i9Tqidaoyr2FZWaLSwWFUXtPzSSvAaULIHosc8+u6orlfmNXoszxoribFlVuCo587S11gGuaqatsseYLG5paVuIsa5WB9NslUNKkgLmmjSvEurFr8Wxg94WqxxJoOlE9FzpYXneyFV3RvRamI5XyadlnEo3GiSCrmYpsgGq4AjIcrWOdGdDQS4hPLXdL71UD9FggxIPhJWprr2WbOOk2vDiCtuFkIkaCCLG9rn+S14Z5DrLiK+CRq36e/4SLhrqukwOY67Oi5fAZLwx0FeS695l6MfjweX9acNMM2VxrVXMxMEzpImSNMsZIewHVtGtViibTnHmGmvkmwuGji4ziMSdZJIso8gXukP3ur4Lo5L5nlrXG/CRSw0ujjoQ7ByZRqC12nk4H8lg5rjt1wR7czHN6hee7NQA4ricpboDGwHkPeK9IBqsfZTDtMPFhzOMr5Mb/FcnXraY6UGeM3960Pb3dtf8CsjMSxzw0Egnaxuqy2RYkO8L9PNWRShrQL2WQgHlRQot1VHSkAkjPoua7/AFKtre78VdhcULrMCwmj5FK6spA2D3/igy4OUxzNJOh0Kv4hHThKNAdCbpVvgYSCPCb3C3ZDNhCDrY1RqOS8h3he0OHnoVImsY0tZYF3R5IOa5pLSDd7bfcjGadl018/yUrS1KU/JKVmpSoJkEQqVydK5UZpFUVdIFSVQjlW5WFVuQZ5vdKy4Q/RPHRxWqXYlZcFqyT+tX3KotwHuSD978kR+2d6pcANJv6+ib+ed/WKDQ3ZWBI3ZOFFEBMEAiqCioFEBUUUVEUUUREUUUVAS80yVUFdDs//APuCTzwJ/wDUC5638Ar/AEid54F3/qBGa9QiEVFWUUKIUQIQs8uxWkhZ5dkRxMfzXleNfsWf1vyK9Xj9ivJcb/Ys/rfxXfxsuU1Xs3Hqs7Dorm7hd7+D33Z//wADg83xf+ovra+ScA14Hhv68X/qL62vH5f1uIooouTSKKKIIooogiiiiCKKKIIooogpxf8Aqc3/AA3fgvgfHCDi5z5r73jTWBxB6RO/Bfn7jDrxMx/eK7+FjTl3Z0XT7Pf/ALi4f/xf/wASuVa63ZzXtFgf+If+ly9WvxmPtPZceDH/APHb/wCkxd9cHsv+zx//AMwP/SYu8vBr9dIiiiiyqKKKIIooogiiiiCKKKIIooogzcQNcOxJ6RO/Ar4HxI/ymT+svvXFDXCsWf8Acu/BfAeI/wCsP056rt4ma5c3u/FdHs7/AOIznphJfyXMm5eq6fZz/XsUd6wj7+bV31+I7SDkyBGi89aBqsCRoThZUQmCATIIpSKlIoIqJlAEE1IIFUTIIFUpNSiAUhSKiAKIqIFRRUQBRGlEAQRpQohUpTFKVQFFAoUHpOzI/kmJd1kA+Q/xXZXJ7Ntrhkp6zH8AuvSMq5fdK8p2gcBFJ5McfuXq5fdK8d2kcO5mv+jK3ll4JpWqM7BZm+8FpYDei7K9D2bbn49gGVviI/8AqC+8N90ei+HdjWF/abh4r+dv5An8l9yGy8/k/WoKiii5qiiiiCKKKIIooogiiiiCKKKIIooogi8X+kWXJwTL1e0fc4/kvaLwH6TJMvDom9ZNvQH+K6eP/wBma+STHQndVtKaU79UjV7Z+MOhgz9K07r9E4VndYWGP7LGt+QX564WzvMZHGN3EBfooLy+b9agqKKLg2iiiiCKKKIIooogiiiiCKKKIIooogiVxppPQJlViTlw0p6MJ+5WJXybtu+osGy+bzX9kLwzyvZdun/yvDs6Mcfm4/wXi372vZhiqidVu4WLxDnVsKWBy6fBxef1WtI9Tw9trvQN0C4vDm7Fd2EaBcayvATUo1NSyFpSk1KUix5XjDr4pOehaP7oWFaeIOzcQxJ/3jh8jX5LMstxEQgioooKKIpSgmQQKVGDVEqM5oI8+FBm6MmwUj2RDlBEqKKiilIoAopSiCKKIoFpSkaUQBRFCkEQRQKAUoigUQFFKUQRBEpSqFckO6dyQIixvVWMs8lW0K1q1ErTC3NJG0CyXCl9kiaGRMaNg0BfJOFs7zimDYPrSt/EL66FnawVFFFzbRRRRBFFFEH5JCNoIryvoCEbSohA6loKEqB/ihmFpSeiIVZWiydU7dClY3TzVgbzQO0noVriIyqhgvdXCmtREmeAKGvWlhcA83Stlc5xVYbSLCu0VRGquIQLfJOqoePJUOZ5LW5qrLbC3KMJjIdsjRK193fJVvYRyWus8ZjGCq3QA9FpDb1ULSSrKzcxjMCpfFRoroliXugd1rtY9XOYxwdY6roRXWqLYW8+ivjhLvdafgE/SfRmCyFuwkDpZQGtJHNDD4JzqLwQPRel4VhMM0EtcMw5FXOepvySR2eEwdxgmmqvla6sYBaCFkY4NZkrQLSyRvdt0INa2vTJyPFrXavb4Q4VuKtV6tlD75hM0ku05i0zmgt1TjLa9wLXA82n8FyhstRm8bW+SyjZcNu2DDQpOzre6ix9/Wx0h/usH5J1bw2IshncNnYiQn7v4LnHRtxMbXwuDgCCuW3h0bnDKXNokgWuu6pIh5hZc1TgHal0jCz2WMt6KjFYJj8O5olcwnmOSvkDhG1t/FSQZoyOSp1y8HwpmGnc9suYPG1UVeLDXGtA4tv4q+IAzUNhqjh25452kbutSkrhcXEkzoI4piyzq3bNuu1w2UO4Y0l2YN8Oa965rLjcC3ER92TlIIcx43aVXgo5cPhRE8gnMSQNtTyWWml7Q7cBUuiujvSaSaOJjnyODWjclMHBzA5psEWD5KLKrGyUhONkCsqrpREoIFKVydK5VGaRUlXvVJVCFVu2VhVbtkGeUeErLgvdl1+v+S1S+6fRZcEf2v8AWVDcP96fTZ6d3+sO9UnD/wBvihWgf/FWPF4h/S0GhicJGjRWBRTBFAIhUFFBFBFFEaVAURURAURQVAQTJVQVt4B/+4x54F//AKjViW7gI/8A1IzzwUn/AFtRmvVhRQI0qygCiNKEKoQrPNsVpKzzbIOHjxoV5TjQ+hbp9Zetx40K8nxkfQt8nBd/Gy4zAr26qpg0VzNx6rt/Q972f/8ABMN/Xi/9RfWl8m4CB+o8JXN8P/qL6yvH5f1uIooouTSKKKIIooogiiiiCKKKIIooogy8Q/8ADcV/wn/gV+feLftpemYr9AcUNcLxZ/3TvwX5+4oCZpSftEfevT4HPTnWut2b/wD3Fgf67v8AocuW1jnCwLC6vZv/APceB8nP/wChy9GvxmV9o7L/ALPiH/zI/wDTYu+uF2Y/Y44//E//AIMXdXg1+usRRRRZVFFFEEUUUQRRRRBFFFEEUUUQYeMGuDY0/wC5d+C+CY79s/1X3jjprgWO/wCC4fcvguOI79/mSu/iZrmS/mur2aF4nHHphT/1tXLm2GnNdbs2PHxA9IGj5yNXbX4jrgIEJwEHDReatlATgINCcBRUCYBQBMoAjSlIoBSKilIIgjSlKAKI0ogWlEVECqJkEEQpGlKQBSkaUVApCkyFIBShCNKEIEKBCYhB2yIVAhMFCqPU9nm1wgH7Ujj+X5LqLBwIVwXD6bl5/vFdBGKom90rxXaY1BPr9Qr20/uleE7UO+gm9K+9byjxzRqFoYNVS0eMBaGBd1et7CMzdqMFQsNLz/ccvta+O/o7Zm7TMJHuxPd+A/NfYl5vJ+tRFFFFzVFFFEEUUUQRRRRBFFFEEUUUQRRRRBCvmn6T5fBhmfvOP3BfSyvlP6TJLxmHb0a4/f8A4Lr4v1ivnEvJK1NKDatw8PeNzba16r2f0w7HZqPvOOYFlXmnjH94L7+F8M7HwF3ajAMrVs7T8jf5L7mF5PN+ukFRRRcWkUUUQRRRRBFFFEEUUUQRRRRBFFFEEWfHGsHL5tr5rQsfE3ZcBIfNv4hWfqV8e7bPz8RYOkLfnZP5ryb9F6Xtc7NxmUfZawf3QvNPte3P4xVLl1uDDwOP7xXKcNV2eDt/k483FNI9Xw9ugXbiGgXI4ezwhdmMaLlWVoTIBNSgCI1cECi3QgnYaqK8ViHZ8TM/7Ujj95Val3R6i1FmukBFRFQRAoqIoFAooIFKMeyBTM91ELINU0Y0Sv3Ts2QE7oIndRRUUUUpBFFFEEUURQBRRGkCqIoEIApSKiIVRMUECoJkECqEJt0CqKygBqmcgBqiHaFYzdKNFZGPEPJaiO12cjz9ocG2tnX8hf5L6kF847Hx5+0LHfYjcfur819HCxtqCooosNIooogiiiiD8kDVNaS0QV5X0DJglRBRDgKEWgCmtQLl1TtCW0zTqqi5uytbroqWkbfetUdfEIHADW2q3vvYpZZOSpzhGVtqBVZr5pg61GocgIAWpdphojRC1IWhX2OiUjVXqKCAEMgI2VpaKUDb5rUrNVCG9aRGGJF0t8EQcQCtzcGHbgei3GLrjiR8NmmfljYfVdfC9lJZdX6Bei4Vw9jBmIB6ruBoA0CW8Yuq8nD2QjYQXG11YOAYWE3lBpddAqe1ZtYpOFYSVha6Ieo0XKm7PSwyibCTE5TeR3NeitAqzdjFz15zFcUxeGlPe4QsaNBWtrVhO0OFxTA2RmSRoAsHp5LsOaHinAEdCFzMXwDAYu3d33b/ALTNF2z5v9c7446kEsUmR0MgewXqD1pXAPdi+7cCGhtleQPBuKcMkdLgJxK37J0NdF3MD2iikHc41rsPiNAQ8aH0K7TcrncWN0jDn31OgCQLQcQxwzBwcK0IWcbLl5G8HC24EZcMfOR5WILZgntMD2gi2SEH4gH81yjq0sAbGD5JW09xNCwUSajNdNEkJq1pkJneIDoEL+jPohKCX2owZrb1C1EVQlzHAPbTqonkmwppz/MpW5qLXk2PvTRaEEJSJOBmHmFnIWt7bj194LKstKZImStyvaHN6FQMDGBrRTQKAHJWOsDQWqMPiWYnvGta5royA4OHVQhm6tUKIGiBWWiIFEpUASuTpXbKozSKkq+TVUkKhDsqnK0qtyDPLsVkwQ8UvmQVsk2WXCDxy31VEwH+s4n1/irH/wCsO9UmBFYvE+o/NPJ/rLvgg0tTgJGbKwIpgoFEQgKiKiCKKIqgI0ooiAoigqAUEShzVRFu4D/+5I//AJKX/rYsdLZwM/8A6li/+Tm/6mfxVSvVooIqsiooEUQpWebYrSVnmGio4nENivJ8Z/YDzeF63iGxXk+Nj+Tj+sF28bLjxjRXN3Cqj2V7QLC7/wBD3nAR/wBx4Ov6SH/1F9YXyjgP/gmD83w/fIvq68Xl/W4iiii5NIooogiiiiCKKKIIooogiiiiDFxY/wDdOLP+6d+C/P3EtZJR+8dV+gOMacHxf/Cd+C/P3EdHSeq9Xg/HPTfwrCYM8NxOIxTnNDIQWV/SOcMo+Vqns0L7R4T1kP8AccrQ4M4BidPdkwg/uSn8gl7Mj/8AUWGPlIf7jl20zH2fsz/q+N/+aP8A0tXcXE7ND+S4z/5p/wCDV214dfrrEUUUWVRRRRBFFFEEUUUQRRRRBFFFEHM7QmuAY0/7sr4Pi9ZXH94r7p2mdk7OY1w3yD8QvhOKdb3eq9Hh/Ga58u+3Ndvs03wcTd/uoh/fXEl1NdF3ezI/knEz/wAEf3j/AAXbf4kdSkrlZSVwXkrcBoTgINCalFSkQpSYIJSlIqUoqKI0ogCiiNIFpRGlKQKgmUpQBCkVKQCkUVKVCqUiogFKUjSlIgIJqSoFQKdKVQqlI0idkSvX8JGXhGFH7l/MlbFnwDcvDcK3/ct/BaK0WoxVM/uFeB7UO+hk83Afeve4g+Er592oPgI6yBbxEeZYPEtMY8lnZutUYBpd/wClj3X6NWXx1762w7v+pi+sr5j+jJn8vxb62iaPmT/BfTl5fJ+tRFFFFzVFFFEEUUUQRRRRBFFFEEUUUQRRRRACvj/6RZM/GIxe0Y/ElfYDsvi/byQP4+8fZY0fdf5rv4f1jTxko8QpbuHt+ilJA2Ffesbx49dl0OFguDmAaOljaPjmXqv4w9T2QiD+3jdvDPN9wevsIXyfsEzve18staDvXj4kj819YXi8v66RFFFFzaRRRRBFFFEEUUUQRRRRBFFFEEUUUQRc/jDqwJ8z+RK6C5nGj/JWt6u/KvzWs/qV8Y7TvD+OYvXZ9fIV+S4L11+OPz8XxbjzmfXzK5D917csKnbld3g7f5Mzz/iuERuvR8JZ9BGPJTTNeqwDaYF1Yxoufg200Los5LlUWAJkAiVAEk7smFnf9mNx+4p1n4icnC8Uf92R89PzUqx48itOiiY6lCliukKiFOaKKiCKiAIIoKCtyduwSOVjRoECP3Ts0CR3vFWgIIopSNIApSKKBaUTKIFRUpGkAQpFRQBBFRUBRFRAtKIlREKhSakCgVQooEKhSEAmKAGqocBWxjUlIArWBWMvV9h4weKYl/NsVbeYXvgvF9g4qOOk5eFv4r2i56/Woiiiiy0iiiiCKKKIPyMiFKtELyvoCNVLpQIFEMDZTg2qOYVgOuyIs5JmeSQHVWsHzQWMbrqtGzUkLbVz201EYZZQDqsxxA1pWzROc06a+QXGfM5shvSuS1J1nrrtmB5q5rwuK3E6rSzEHmUuGpXVDrCJeKXPGJpOJxpqp61etzXaJwL1WSPENA335K9k7TrfmpxFoanDdEGyNJ01pWNcOasF8BAIBHPouxAAQL081yYgLBC7eFa1zOa6Ry07WFc1sdBacy5YicRmjLhpyTCbEx+8MwU0w6VoLEzHsNBzS0rQ2dj/AHXA/FZOLULQzKWqg2ohaNqiJJYYp25Zo2vb5hNahKsvE4pZhREwsieQzkDrl9FcoCjavtanINocPlDsViouQlFf2GqIN8Mge3RwINpKrp94C3KkY4B41pZm4ktdb2Zh5Gk4nge4eLL/AFhS31OND3gu01S3lffIovrwuFUeirabztvbZE4smNMA6qtnhDXEadUs7yHNH7oV0JD4a86Q4rxsroWtc1pdZy0Fhwc8s0ZMzQ14OgHRbcdG+TBPa008at9Vz8MZHYh5eCMrA1wP2t9FRqJAUIFk0L5lLLGJY3MsixuOSTDPldh2mduWUEtd50d/is1YgUIRA0UKxVV80CmO6CoWkrk6V2yDNIFSVfIqCqhHKpyuIVTlRnk90rPhPfk+C0yDRZcL+0kHp+aoOB/1zEef8VZNpiT6BV4PTH4j0/NWzj+UH0CC6PZWBVs2VoUUyIUTBAFKRUVEUURQBRGlFUBRFRUKgmQVEWvgn/7lh88JN/1MWWlq4Lp2kw3nhph97FWa9aAioFFWBUURQArPKNFe5USnRVHF4h7pXk+ND+Tj+sF63H+6V5PjX+rt/rLthHHYFc0W4eRVMZ0Vzdwu9/B77gFDg2C6d5AP/wCIvqy+U8C/8GwH/Fw//Wvqy8Xl/W4iiii5NIooogiiiiCKKKIIooogiiiiDBxo1wbF/wDCK+A48eNwoblffOO6cExf9RfBMdq9x6EL1eD8c9NF5+B4uts+Ed/clH5qzsyB/pBh/Jsh/uFYW43LgJsN3dmURjNe2Qk/nS39lx/3/D/Uk/6Su+p9Myvs3Zv/AFPFf/NSfkuyuN2b/wBTxP8A81J+K7K8Gv11iKKKLKoooogiiiiCKKKIIooogiiiiDidrTXZnGf1R/1BfDMTq8lfcO2BrsvjPRv/AFBfDsRec+q9Xh/GKwyjUL0HZkf938TP+8hH/WuBL7wXouzQrhWPPXERD5Ncum/wjo1olcFZSVw1XkrcRo0TUoAmpRQARRpGlFBRGkQoBSiZSkApKmpBAKURQQBRGkKUEQTUhSoiiiKAUgmpSkC0oiogVBMgqBSUhOlIRASkaFPSDh4Sqle2wzcuEgb0jaPuCtOyDRla1vQAIrUYrNiPcK+e9pjYH/E/JfQcTpGV897SnVvm8rphHn4xqtUYAWeMUVqiHla7X8H0r9GTPFj3+UY/619FXhP0asrAYx9byNb8m3+a92vJ5P1uIooosKiiiiCKKKIIooogiiiiCKKKIIooogV+jT6L4j2yeH9ocT5ED5ABfbJjUTz5FfC+07+849jHf7x34r0eD9Y04Dx4l0eEj6fD6b4lnyBH8Vz3e/8ABasJO6Cso1BJafMil6b+MPd/ozYXcXmlP+zus+Zc1fUV85/RjGM2NePqsa35k/wX0ZeHyf8As6RFFFFhpFFFEEUUUQRRRRBFFFEEUUUQRRRRBFyeOOIjiHU/mF1lw+0D8rGn7LSfz/Jax+pXxPHv7zFSO+04u+ZXPetmII707eayvXtywodZBC9VwxngjC8uBbwPNeu4cPc9FNM16bCDwhb2BYsKPCFvZsuSGARrRRRAFi4u6uEz67lo/vBbVzeOGuGgfalaPxP5LNWPNIFMRqgQsV0gIoAJlFKVEVEAQKNKEIKnK0Cgqz7wV1UEFJHiVzRQVYHjV3JAtKI0goJSiKiCIIqIAojSiAKKKKiKUoigUoJlEClRFBACoihSIFIUmQKoQhRoRKLUQwV8Y+SpCuboCtQe87DR5eFYiSvemP4D+K9UvP8AY5mTs7E77bnH76/JegXPX6sRRRRZaRRRRBFFFEH5IRBSAprXlfQMESPJAFG0Sly2iEQiiCAFczoqmizauYOqDVCU8hoJIyKTyVSiKC2x5rnYzAtlJeB4q5LpBI//ANlqXiceckwzmO0shKC9u67csTXXpqd1ndh2ELpNno54lN6q3vbqyrXYMDUBL7Lor2HKAkobqxs5GodST2Y8iFS+J7DfmrxPtubOQLBVzMZJWps+a5oLgrmE7DdTkWV2IMe9g03+a9JwfiDJ3BjqDubSV42MeHVdLhrJu/YYc1+RVkZ1Pp9Lw8bctgaK18LXDULPw4yHDt7wHNWtrdSlcawyYFjtgFlfgC020kLr0hSnDri1iYdjmHmnbjSNJIyPMLqmNp3CofhGOU4dZ2YqJ+zh8VdmtZpeHjdor0Wcw4iH3HlB0QUVzm4yaPSSOx5K9mOiducvqhxqUSNe1wtpBHkmu0DZkL1QpQIHU+CigVQuXL7jnM/qmvuTR4jEQ3YZM0m9fC7alEaToMuLieWZmviNUc40+a14bWFxaQRdggrHoRql7prTmYXMJ3LDSvsroYg3DodTRWPPqqy7EBobnbI0fa0PzQzn6zC37wr7HIuBB5pgM2g5qgGxYV0TshLnDQBF9RlZ3bgB0VRTGTvHEpVmpwqBTFKQqgJHBOgQgzPCoK0yBZzuqhCqnK0qtxA3IVGeQaFc32luHc8kWToAt+KmbDGXH4DqvOSzl73OvmtSdS1q9v7qR8ubKTrQ1QbxPEufmfDYOx2XPZiIGOLnjM1o0b9o/wAFRieIy4qQuJAbs0DkF09GfZ34+LyNrPECPIrXFxjDu0cHM9V5RuJcArBiHdfmnxr7PbQzxTC45AVdVLw8eJe11g0fJdTDcdmZTZhnb1Wbir7PSI0suHx+HxFBjwCeRWqlji9RRGlKRUQTIKgKIqKoUqBFBUGlr4N/+5MJ/wDLz/8A4LKFr4Qa7SYL/gz/AINVZr1lIoc0bVYRREIKoRyol2WhyzS7IORj/dK8nxv/AFZv9YL1uP8AdK8jxv8AYN/rLt40ciPZWs94KpmxVrffC7j3/Af/AAfh+tfS4b/rX1ZfKeBmuEcN/wCNhv8AqX1ZeLy/rcRRRRcmkUUUQRRRRBFFFEEUUUQRRRRBzO0H/gWM/qfmvg+O3d62vu/aH/wHGf1PzC+D43c+q9f8f8ctMlartdlv/H4tP5uT/pXGK7fZQf8AfzPKJ/4Bejf4zH2Ps2P5BOeuKl/6l2Fx+zn/AIdKeuJl/wCorsL52v12iKKKLKoooogiiiiCKKKIIooogiiiiDz/AG0Ndl8TrVln/UF8RxHvOX2rtua7My/12r4rP7xXq8P4xWGTcL0vZpv/AHLij1xbf+g/xXm5NXUvUdnG1wGbzxn/APzH8VvyfhG6krgraSOGq8ldIgTUiAjSihSNIgI0opaUpNSlIFpGkaRpQLSFJyEKQKpSNI0gWkKT0hSBaQpPSlIEpCk9KUgWlE1KUgrpGk1KUqhKUpPSFIEpA7p6QrVULSgbmIHU0mpWQNzYiJvV7R96M17NwpxQJTOGp9UjhotxismLP0Z9F877Ru+ljHm4r6Fiz9GV867QG8XGPIn711wy5LNVqhFLOxaYd12v4sfWv0csrgk7vtTn/pavZryv6P2ZezTHfalefvr8l6peLf63EUUUWVRRRRBFFFEEUUUQRRRRBFFFEEUUUQU4k1h3nyXwTjD+84niH370jiPmvu/EH5MG93RfAcW/PO913ZOq9XgjnpiI8ZVse9qr6x9VfEvTWY+pfo0jLcJjnkbljflm/iveLxv6OWVwPEPPOev7oP5r2S+f5P8A2rpEUUUWGkUUUQRRRRBFFFEEUUUQRRRRBFFFEEXmu1UmTDzm/dgcfjTv4r0q8h2xky4PFn/d5fnX8Vvx/rNfIcQfpDr6LK7daJvfKzuXtyyVg+kb6r2PDm+JvoF5CFtzsHmvZ8PHjHRZ0zXocONAtzdlkw/uha2rkh0EUCUEXK7QGsLA3rIT8gf4rqWuN2gdZwrfJ5/BZrUcSkCjzUXOthSlIoopVEVFAqBCakCgqq3iuqvcPCVUzWQK5/uqilg8auOyqj95XKBNEaUpFAEE1KIBSFJlEAUpFRQLSlJqUVC0omQQBBNSiBaQTUgqAoipSIVApqQIQIUWqEItCqHaNVZdMPokATnRh+5ag+pdnY+74Bgh1jDvnr+a6izcPj7nh2GjqssTRXwWlcr+tRFFFFFRRRRBFFFEH5GCKHwTBeV7xCakAE3JQAKXRQspSbNKouaNd1e0UFQwVSvCnRdGaTvdoqWmkSdFOnBzJX7JSVLtFVuCUDVO4JFqNFOqQ0FYUhFrURAAURECTYGyUaFWA3qrKnE9ja4aCj5BLHgXOe0NGpWuF3VdTCxtLgWkA8luVm/SrB9msVLRIIaeo3Xr+F8DZhQHOaC7na0cJxbXRiN4GZoXW03CfbhrVI1gYKARTIIwCCJURASpkCgVKWA7hMVEFL8Ox3ILNJgGO2AW4qJw65DsFJHrG4j4pe8xUR18Q812CEhjadwnF6wMxzdpGlpWhszHe64H4pn4VjuQWd/D+bND5KcOtINpgsGXExbOzDoUwxhbpJGR5hRW60VnZiI37PFq3MgdRAFFAQilCZAMgJutUJA50eQEUnCip1VGwsO96J0UECndApkEQtIHZMlI0VFEizFaZVgxjpWYaR0RAeBYtWJVWMxIw8RcCCdgLXBxOLllcyWy1p2Ada5uI4jJiWkShtk6kLKZNdCV0mWbXWxuNe/DZCb8+a40szuqL5iRqbVLzm1XXMYtVnMdQEzPNMxwCYiyurIigaOnRNmpVEiqKgseivE6vDhz2V7HaaEHyO6xB1KxsgtT1Ot0cjmkEL0fDuIMkYxplBOxa46heUEhHulXMnDjTgAeq56x1uae7UXk8Nj8Rh3CpCW9CV6LDY+OcAEhr6XG5sdJetaiNKUooUhSZBUKQgnIS1qggWrhOnaLA/8ACnH91qzUtPC9O0XD/Nk//SFWa9YULRSlaYNamZLaUlUM5yzyHRO5yzyO0VRz8b7pXkuNiomDq5epxbrBXluO/s4z5rrhK5OTKd0w3UeKdXkoAvQR7Pg/EsKzBcOidPG10csLn5jVBpsr6rHxjhkrczOIYRwPMTN/ivz20BaGSFo0JC478Psvs/QA4lgTtjMOf/qt/inGMwrvdxER9HhfAhiZKA7x1eqsGJkA98/NY/5v/p7vvgniO0rD/wAwTd7Gfrt+a+Be1P8AtlH2qT7Z+af81/0+R99DgdiPmivgftsw/nHfNMOIYhu0zx8VP+a/6fI+9Wovg44pixtiJB6OKccax7dsXMP+cp/zX/T5H3VRfDRx/iY2x+JH/wBUojtFxUbcQxP/AN0p/wA2v9Pkj7ioviI7UcYbtxHE/wD3Cp/pfxtu3Ep/i5T/AJtHyR9Y7SODOz+MJNDIPxC+DYt2Y6HS118d2o4tjsO7D4jGySRO3aTuuFIbPxXp8PjuJ9sa10q7vZSv14D/ALh/5LiAKyGSSCQPie5jqqwaXTU7OJLx957NG+FOPXETf+o5dhfDMB2t41gYTFDjnBhJdRa06nfkt47c8dr/AF0/2G/wXj1/H13rpNx9kUXx3/Tjjn+2H+y3+CI7b8b/ANsP9hv8FP8An0vyR9hUXx//AE343/th/sNU/wBN+N/7Yf7Df4J/z7PePsCi+P8A+m/HP9s/uN/gj/pvxz/bP7jf4Kf8+j3j6+ovj/8Apvxz/bD/AGG/wQHbfjgJ/lhN9WD+Cf8APs94+wqL5B/p1xyq9qHrkH8ED2543X+tD+yE/wCfa+8fYFF8e/0543/tX90JT2645/tX90KfBo9o9727cG9mpLP84PwK+LSm3OXc4r2o4pxXDDD4rEZ4g7NloDVefebXfx4uZ9paoexxdYBIA1K9V2dH/wCnj54x5/uNC80f9Xl82len7Oiuz0Y64iQ/c0KeT8J+t9JHBW0lcLI9V5K6oAjSICNLKlARpNSFIBSlJqUpRS0jSNKUgVSk1IUgFKUipSAUhSalKUC0pSNKIBSFJqUpVC0pSalKQLSlJqUpAhClJiFKVCEJaVtJSEQtK/BtvHYcf71v4qqlq4eL4hB/XtWM16gnUoOOiQlI52i6RzrNjDUbl844+f5e0dGD8SvoGOf9G70Xz3jBzcXroB+C7YRz2barTERYVT9HlMzQrtfxY+29h25ey2F0qy8/33L0i+S8A7dy8J4bHg3YRsjYxTTmI0/yV1/+0qQ7YGP+2V5dePVvWpX0NRfPP+0mX/YY/wC0UP8AtImr/UovmVn4tf4vY+iKL51/2kYj/YofmUR+kjEc8FD/AGinxa/w7H0RRfOv+0jEf7DD/aKn/aRif9hh/tFPi1/h2Poqi+df9pGK/wBhg/tFD/tIxX+xQD/mKfFv/D2j6MovnB/SRi/9jw/zKn/aPjP9jg+ZT4t/4e0fR1F83/7Rsb/ssHzKU/pHx3LCwfMq/Dv/AA9o+lKL5mf0j4/lhofvSn9JOPAv2aD70+Hf+J7R7vjsoi4TO7mGOPyaSvgcrsz3EbEr0/G+2vEeLQOgc2OKNzSwhnMEUfuXlCdV6fF47mfbFpRrqroyqWjRWBdrElfZv0etrszn+3M533AfkvVr4zwLtpjuC4FuEhjhfE26zA8ySefmut/2k8SP8xhv7J/ivHvw7t63NR9QUXy//tF4mf5vDD0Yf4of9ofFTs2D+wsfBtfaPqKi+Wf9oHFjsYh/yBH/ALQeL1/Mf2E+DZ7R9SUXyw9v+Mfah/8AtpD294wdpYx/9MJ8Gz2j6sovk57dcZP8+3+wEv8Apzxm/wDWB/ZCvwbPaPrSi+Tf6ccZv/WG/wBkfwUPbjjP+0/Jjf4J8Gz2j6yovkh7b8a/2r+4P4JT224yf/Nn+yP4J8Gz2j66ovj57a8Z/wBrd8gkPbTjP+2PT4NHtH2NeC7cYlowWMGbm1v3tv8ABeTf2z43yx0o+K4OM4jicZm7+Z77NkHa+vzNrePFZe1LWR7rJVR10CYoNvMF6JGTYcViWNPMr2fDx4l4/DjNxCID7X5L2WC0csaR34DQC0tdosMLtFpBXJF+ZAlJaBKB7XD4668XE3pFfzJ/guxa4XF3ZuIkfZjaPxP5rFajAooVAsOiI0ojSgVCkxCiBUCE1IO2RVbB9IrJPdSxe8U0myIriGpVxVcStQBCkyFKCKI0gigpSKKAUpSNIUiBSNKKUqAojSiAUhSalKQLShCakEApRGlKVC0gUyUohCmaFCmAQMFaxhlkiiA9+Rra9VUFm4hjZMEyCSE5ZBJmafQLc+0fbwKAHRFfGou33HL8WIYR/V/xWpnb3i5GszL8mp8OqvePrai+TN7d8W5zD+ynHbvivOZv9lPh0e0fVlF8rHbvitftG/2QnHbrif8ASMP/AChT4dHtH1FRfLx284lermf2U47ecRPOP+wnw6PaPigTJQnC+e+iiPJCk1IgVqoAN6TAJqUBadFY1VhOCgcFMkBRtRR5oIoIAQqyFfSQhUV0lIVhUqwtIqyqDRW5aSlqp1Yx3oujhpC14O3muU3MDYWqCRzXDU6reaX7j2nDXtlq6D16KM2wWvC8OxWR+9UvY4XFMdE29NF0ebU42IIB7XCw4FQqMIhaiigiBRQQBBFSlQEEVKQBRGlKQBSkVECkA7hVugY7krVEGGTANdsAqu4niPgeSOhXTQrqpxeuaMRKz347HUK6PFxu0JynoVrdE13JUvwjHctVOHTteDqEwNrIcG5mrHEfFAOnj3AcFFbgosrcUL8QIPmr2StfsQgdBGwUEAQR2UVQpCUp0pVFEgK8l2m4xJg3jBw0Hvbmc7oF69+q+Z9psQyfj2ILSC1lM06gLeJ9sWuYZieeyZk3IrLdFEHVeqZjj1qdIkzHZKHphS1w6jbBVofyVRTBXgY6ohTkhWq0goBEIEUbC1GacOIVgf1VF6KA0E9enXQY/OzKDryWnB40RzNZMfIO6LlROIK0SAPBPMc+qxrHWpt77Cv73DMJdmNanqraXkeGcSfAzK57qbq0r02ExjMSwEOF+XNeXWLHfOutNKUiAoQsNFQrVMhzVEV3DtO0fDj+7MP7iqVuA/8A3Dw0/wDG/wChVmvWFBAoKsoSkJTEpSqip5WeQ6FXvWWVUc/Em153jbbhjJ2z6r0M64HHP9WaD9tdvGzXDc/xnmOSZrvVKG66q1oFbL0xkQ9OHhABMAtBg8Js6QBNSqGzqZ0tKUjP2bOoX+aSlKVD5x1UzJENET7PnUz+aSglKcOnL0hcgUpATh2oSqydUxCWgqGBATaWq6RCcXq4FWB2m6zgIqcOtGdMH+azbc0wTidX51M6pUTi9XZ0c+ioUTh1dnQzqn4ofFTi9XF6Gcqk31QN9U4dX50pf5qk31KQ31KnF9lxdaqJVZvqUpB6rPq17LrzQvaByXqezw//AE/h/OSQ/evINLmtIvR269lwEVwHC+rz/eK8/m+o1lvpIRqPVWpDuPVeKu0GkUVFFBGkaURSoqUpSCIJqQpQClKRRpAtKIoUgCiakKQClEVKQBRFSkApCkVEQKURpRUCkKTIIAgUyBQBa+Gi+IwnoSfuKy0tfDB/L2eQd+C1Ga7pKqe7RM5ypkdoV0jnWDHSfRleC4lR4w/yr8F7bGusLw3EnlvE5iBa74YUP1cUQqMzk4e5duLGprlYHkLKHu8k4eVeHWoSFTvCs+cqZyrw60Z0e8WbMfJTOVeJ1pzlTP5rPnJUzFOHV+c9URIeqz5ipnKvE60Z/NTOVRnKmcpw6vzoFypzlTMVeHVmcpS7TdV5ygXFOJ1HJCoXEpSSh0WplWCQjmKp1c00rA5Zw4p8x8k4dX5yjn0VGYqZipw60Z1M6ozFQuKcOtGdDOqcxUzFOHV+dTP5qiz1QzHqnDrRnQznqqbPVSz1Th1dn80M6ps9ULPVTi9Wl6UuVRzdUCT1Th0xcq3OQN9VWQTzTh0yDXAOCSj1QAIdYOo2U4vW3AsJ4oy+Vn7l67CaFeV4OC/Gl51phXqcNuFw2OxE7QLU06LDCdAtTSuXReCpaQFEFA1rz/ETm4lOehaP7oXfC87ijmxmIP8AvXD5GvyWa1FBQTKUubaKKIoAgmQpFBK/ZOkfsgEQ3KkqMQ0PqhKiDF7lp0sQ8KdQBGlFEEpCkUaRQpRSkUApRFBAFEVKQBBFQogKKI0gCiKCCIEIqKgJSmSlAEQoiEQVyeNvo4dvk4rqrh8dJOKiaD7sf4ldMIwB6dshVAzdURa9WUrSJSm7291mFo6rSNIlPUpu8J1tZQSmzFEaRKeqIlWayjZTg8wBooQlBTBfCfUEIhBEKKYJrSgplEEJkoRRThFKEQUUb0UCgTIIgfIIqAKpS0oAmIUA1VRALREYPLVWMba0Rxc6VjNZ2w+QVjMK4usAkdQtbYCTp67LqYLDDLdbaml1mXO74yYPAS5hofMr0uGY5kYDifihA+Jj+7LMrgGuHVzXaLSV0jlrfQ+5M2V7dnFJZRVc+rm4p495oPorG4lh3tvqsqlKcOt4e12zgfQorn0mbJI3Zx+Keq+zYoqG4hw3APonEzDvYU4vVhQStex4Ba4EHbVMoIoooioooogCiKHNAVFFEERQCKCUoWgqIqCp0DXclS7CDdtg+S1oqKw5Zo9jY80Wzuuiwg/NbCBSryC7Q6ra8ONc0yY7JUEQOyKBVFLyG+I7DUr41iXmXEzS2TmeXa+q+s8akdDwXHSMNObA+j00XyJ1WQNl28f65bITqjaUqWvZI4LWlWi1Q0qwPpOHVlpgdFUHWnBRVllM0pbsJboqi4EFQhI0q9tHdEU5VKWnurboq3M0talSwjSQtEBtxadiqBoroq70BvVVFoa5pLRvyWvBYt+Gka8e6TRCyyPIlcOXJMNW2OtrGsytzT2uDxjJzlG/S1ssGl5DBTxvDLcWvbpa9LhXSZAH6tH1ui8m88d86600hzTEIc1htKVmB/8AH+GH96Uf/wAMpFZgh/39wv8Arzf+mUZeoKibKgQqhCgdkxCUhEUuWWVanhZpVYOfMF57jo+ij/rL0cw0K87x39lH/WXfxsVxRq93qrGhI333/wBZWAG16YkOAmApMyNzttVtZw3FPaHNhcQeaveDEGohq3fq7EN3hKnsU39GVfaIxZVKWz2SUD9mfkh7LIPqH5J7RGOlMq0+zSfYPyQOHePqFX2gzlqFLQYH/YKHcv8AsH5J2DOQlIWkwu+yfklMLvslXqMpCBC0GI/ZKrdG7ofknRQQlcaIVjgRyVTtCFegqDdLaYWiHCakGtPRWtYa2QJlRyqwNJRyp04rpCrVuUqZE6KqUpW5PJDKb2TorpDKrcvkpkUVTSlK0s8lMhPJFUEJSFeWHokcw9FOrxnrVEtCYtIKBWLWuK68ErvsEAedr2fAxXAsH/Vcf7xXjCagn/rtG3kva8GFcDwX/Dv7yvP5r9NZbUp94eqYpT7wXjdoelFFFFRRRFQBRGlEAURpRAFEVKUAQRUQBRFBAFEUEEUURQBRGlKVAUUUQSkEVFUKoUUCNUAC28L/ANcJ6MP5LGtvCx/KXn9z8wrGa6p2VEmytKpkOi6Rzrk41eGxx7ziE5vYle4xm68FK7PiMW6+Z/FejxskATAFBqcLt1ZDAFMAVAmASFQBSk1I0tdThKKlJqKNJ04WijRTUpSqcJSlFOoRqqEohRMW6KUiEoqJyEKVQpCUpyEhCBSlJRKQlUMoheiloHCYJAU7UDAI0oE1IFpGkaKNIFoogIo0oEpSk9IV5IEpGk1KUgWkKT0UKUUhCBarKQIRVRalLVYdEjip04rISj3w29SmKVv7YeTSVOjp8E1nkPkF6bDjULzfA2W6V2u4C9LBuFw8hHRi5LSCssZ0C0t2XFVoKIShME6Hbq4LzL3Z5JHfakefm4lelaacD01Xl4tYmHmWg/cs1qGISjdMUK1WWhRUCKilpRFRAqR6sVb9kDRCmBVybq1g8AVUmpRFsYpgTINHhCKCKKKKCKKKIqKKKUqIoooglIIqIFURQQRRRRERQqKIAooogCVMlKoB3TBJzTBEFee4y6+JPHRrR9y9CvOcRBfxGc706vloumBkGpTgKwRHorBEvTGVFeSIC0dyeiPcnor1GcBMBavEJTCIq9RnymlACtPclTuT0To8WE1qtM09V8N9RYEQltQFQOEwVdpwUUyPNKCiFA9o780oTBFM1OlATBFHRRSkaV6ggWi6Mpmo7p1CsOUq9ktLORqmbYNLUqcdnCSMLhmIF6bLu4ZjTXNtbLykL8ptd7h2JOgcfguudOG8O00NxWFw8haO+4ewYY19mzlJ6/4qFUYAtPFeItzZQ/B5yOpD4q/E/eryukcKFIJkFWQRURQRRRFVERb7w9UEW+8EFGD/ANUi8gR95WgOcNiVRhP9VaOjnj++VcpxerBKeYBTCUHyVSICcOrw4HYo2qAEwJHNT1a9lqCXOUQVOL0UULCiKKKCigKiFooCigiFFRKUyUoFKVOUiAKHZFAqDncYiM/B8ZE33nwuA1rkvkLm7r7PiSBBITsGOJ+S+NS2ANKXfxue2fmiFDqUV7I85k3LVK3dWaFUKDqrRsqtinBQMTSIJS7pgqHaVew6Wsw3VzSgvDyFYKIKz3qna6lFK9nisIDQg1srbtNk02V6nAbJehV0YIFtCpDNVfEC1S1eC0AOvYHdej4RiJAe7zh2mzua4bWGVpobLdwoubiMjgfCb06Llt0y9bplFaaJeaDZGSG25tuYKbmvNXWIrcEP+/eF/wDEl/8ASckVuC/8c4X/AMWT/wBJ6FeqpAhWEJSEZVkJC1XEIEKoyvas0jVuc1USMQcqdq83x0fQM/rr1OJboV5fjv8Aq7f64/Arv42a4kY0PqrBoUjNlYNl6Oj1/A+FxHEcNc8ZmzYiPMOoIul9RHBeG8sHEPQUvB8EaA/gw/38X/Qvpa8nl1etRzzwPhp/8qz70DwLhh3wjPmf4roqLl2tccw9nuFn/wAoz5lIezfCj/5UD0JXWUT2pxxz2Y4Sd8N/eKB7LcJP/lyP+YrsqJ7VOOGeyXCT/MuH/MkPY/hJ/m3/ANpd9RX21/px589jeEn6kn9ofwSHsVwg7NkH/MvRqJ76/wBOR5l3YbhJ/pPmqz2C4UfrTf2l6pRX5Nf6cj5h2w7HYLhnC24rCvfmD6IeeVL5zKKdVr7V2/P/AOn/AP6n5FfGMQB3nx0Xs8Orc/blqKeS6XBsA/iGL7pmwIzHoCaXOXqOxDf5dij0bH+Lv4LrvXImY9bwfsDhMXwnC4qXEOa+aMSFobtYtbj+jvB8sS/+z/ivS8Dbl4FgB0w7P+kLevBfLvv66yR4o/o8wvLEn4tSn9HeHr/Wf7q9uop8u/8AV5HiP+zqDliv7iH/AGdxVpih/YXuFE+Xf+nI8If0dt5Yln9lA/o6G4xDP7K94ony7/05Hgv+zr/4iP8Asof9nP8A8TH/AGV75RPl3/pyPAf9nJ/2mL+yUp/Ry6v9YiPwK+gqJ8u/9Xj54f0cy8povkVU79HE/KWH719IUT5df6Phfafs5PwHExRyljhIzMHMOm/+fmvOO0K+n/pO1nwg5iM/ivmcg8S9GNWz7ZrLmI7xlaF4P3L3fCxl4NgR/uGleDJOZxK+gYIZeFcPH/wsf4LPm/CLkp95vxTWk+uF466rFAoioqKKKIIooooIooogiiiiAFRFBBFFFEAURQpBFFFEEUUUQRRRRURSlFEQECmSqiFb+FNuSY9Gj8VgXT4O3Sc/1R+KsZra4LPLdLY5qzyjQrcYriYvQ35r58X/ALYndztuuq+gcRORjj5FfOgNF6fH+MtDdU4bZpKwLo8JgbieKYSFwtskzGH0LgD+K3bxZGjCcExWJjD2RuLeoatY7OY3T6J39kr7bhYY4MMyOJgYwDRoFAK5cL57/S8fDv8ARzGf0bv7KP8Ao5jP6N/9kr7gpQ6KfPo9Y+Hns5jP6J39kof6OYz+jd/ZK+4UOgUodAnz6PWPiH+juMH8275FD/R7F/0Z+RX3DKOgUyt+yPkr8+j1j4f/AKPYz7B+RQ/0exn9Gf7JX3HK37I+SmVv2R8k/wCjSekfDv8AR7Gf0Z/slT/R/Gf0Z+S+45W/ZHyUyt+yPkr/ANGj0j4aez+L/oz8ip/o/jP6M/Jfcsrfsj5KZW/ZHyT/AKNHpHws9n8X/Ru+SR3Z/GAfs3f2Svu+Vv2R8kMrfsj5Kz+RpLiPzri8HLhJMsrHNPQ6LG46L3n6R4o2cSjka0B782Y3yBAC8E6rHqvVjXtOsWDadjS51KsFeh7H4RmN7T4GGRgcwyWQeYAJ/JXWuTqyKoOz+MmYHNid/ZK1N7M43+id/ZK+4MjYxoa1jQ0CgAE2UdAvJf5OmvSPiI7MY3+iP9kph2Xxp/mnf2V9syjoEaHRT/o0vpHxMdl8b/RO/slEdlsb/RO/sr7XQUoJ/wBGj0j4t/orjf6N39lEdlcb/RO/sr7RSin/AEaPSPjH+imNr9k7+yj/AKKY3+if/ZX2ZRP+jR6R8a/0Tx39E7+yj/oljf6J/wDZX2RRP+jR6R8c/wBEcb/RP/sqf6I43+if/ZX2NRT59HpHxz/RHGf0bvklPZDG/wBG75L7Konz6X1j4bi+zONw8Ze6JwA3sLz8oyuIrZffOPtD+HZHCw52vyK+I8ca2PimJYxoDWyuAA8iu/j8l1PtixyylBqR39XTzTOSFdR3eBNqFx6uXoYBsuHwVv8AJGnzK9JAzQLz7I0RtK0sakYyloa1clANTUmDUaQUznu8LO/7Mbj9xXnGtysaOgAXoeIeHhmK84y356fmuATdrNWAgigFlsyiiNIAgiQggCqkVxVEm6C5opoVDtXK8e6qPrj1RGgbKKDZRQRRGlKRQRUUQRRGlKQBBFRAFEUERCgooigooVERECigqIgUUEAKBRSlABunCQJwqhmtsgLk4fAS4/FTOjbbe8Ju/NdhvVe07FcBwkfAm4iaPvJp3ucS4nQA0APlfxWprhx4McBn2LR8Cn/Uc4+p96+u/qvBD/y7fmUf1Xgv6BvzK18yej5EOCz/AGT8036lmrVi+tfqrBf0A+ZQ/VOC/of7xT5qno+S/qab7CP6om+wvrH6nwP9D/eKn6nwP9D/AHir8x6Pk/6pm/oyPRH9VTfYK+rfqbA/0R/tFD9S4H+iPzT5j0flW+SYKoFMHL5vH0llogqvMmzaIGTApAUwKKe0QlCcFRTAp2nVV77JgoLQmG6QbJwinATUlBRtAwROyVMDoiVEAaKKVyqL43C9V1cESHUNlyIdwuphHa5gumWNfjvYSM+2PnveLJ66g/ktpWPByeCiFsBtdo8m0CiilLTAUiojSoiiKiIlKbEIoFBVhP2Dh0mlH/8AEcruapwv7KQ/7+b/ANRyvAQQBEBEBEBUQKUmpSkAARARARQABLKSyF7gdQNE6zuxEWIweIdE8ODMzD5EbqK00QVESKeRevREBTi9IjasAU7sFT1WaIEQm7roUMjhyWbmr2IgjR5qFRSkJE5SooIFMgVBnmbma4HYghfHcbGYp3R7ZSRXxX2ObRpPRfIOIkvxkpP2yu3j/WNsKlaolReuOFEJmnVIja0yYhQWhqja0GtNarThEOE4KrCsagYFOHKtMNFVXRnXVXhwqlkBpWRuJcs1Y3RxZgtDIDYoWmwcedvxXdweFa4jQErjrTrIzYDhbpYs4IHx5rRh4DhcWQ+MDNzGy6TozhZXhjTlzEigi099o5lt3sj8Fy1qtyLo25YmjyQ+snrRL9Zc2jBW4L/xzhf/ABn/APpPVatwf/jnCv8A5h//AKT0SvXUhSelKVZqvKlIVxCQhVFJCpkbotLgqZBoqjk4oaFeV49ph2/1163FjQryfHxeHb/XXbxo4rNlYFXGNFbyXaj6JwUePg3/AB4//TK+kL5xwX3uD/8AHj/9NfR15PJ+tRFFFFzaRRRRBFFFEEUUUQRRRRBFFFEHk/0gH/8AT4/4n5FfGsSKlHxX2L9IRrgcY/f/ACXx3Ekd56Wvb4P/AFctKQvV9iP9axh6CP8A/JeTXrexA+mxhH7n4PXTyfhl9f4SK4Ngh/uGf9IWxZeGiuF4Qf7ln/SFqXzq6RFFFEVFFFEEUUUQRRRRBFFFEEUUUQfM/wBJbv5fhm/7r8yvnEm5X0P9JR/72gHSEfiV87k3Xr8f4zWRx0d8V9DgGXA4EdMLF/0r53IQGOPQFfR6yw4ZvTDxD+6FnzfiwEv1x6J0n84PReSuh0VFFFRFBFBFEaUUEUUUQAqIqIAojSCCUgiogCiiiAKIqIAojSlIAojSCCKUioqJSU7pilKIhXX4M36CY/vAfcuOu3wYfyN56yH8AtRmtrgs8g0WpwVEg0W45vM8aOXDynoxx+5fPmjQBe+7QkDCz/8ADd+C8Ay9F6MDS3dd3sxH3naLh4/+IjPycCuGwar03Y1mftRgNNpb+TSfyWt/ivtzPcHomQGyK8bSKKKIIooogiiiiCKKKIIooogiiiiCIFFAolfH/wBI8ubi8LekZPzcf4LwzveC9Z29kz8fq/djaPxP5ryZHi8qX0fH+OVM3dey/R5Fm7WYZ1e4Hk/2CF41u4Xvf0ZR5u0MjvsYd5+9o/NZ8t/8auX1sKKBReB1iKKKIIooogiiiiCKKKIIooogiiiiCKFRAolcrjZ+gjb1P5hfDeKyd5j53/akcfvX23jz8rWfugn8/wAl8LxLiZTa9Xi/GKynRId07lXdmhuu6PVcHZWFiHUL0uHZoFwOFsqKMeQXpcO3whefYva1XNCDQrA1YEpCk9KUorDxU1wyXzcwf3gvPrvcZOXh7R9qVo/E/kuEsVqIoFFAo0ZFQKIAUKTIKKUqk6vAVzlSNZAiLTo0qkayBXO91VR2Xqi7kooioIoojSAIqKIIooogiCKCCIFFAoAooogiCKCqIgigoAoogVRClKJSlBGpxukarAFUXMHhNdF9N7Os7vs9gR1iDvnr+a+ZA1E7lovq3DI+64XhI6rLCwV00CUa1FFFlpFFFEEUUUQRRRRB+Pg5MHKrnqja8z2rrRDrVWZEFDq4FOCqQUwdai9XAprVIcjmCirw5NazhycOTirw6kwfqsxfoo2WzVpxOtgcrGuCytcrQ7VTi9aTtolvVJm0UO6cReNkCLKrDjuna7xaq8RZHYcunhzQHJYIwDVLXFut5Z07eEkOT0WyLFMccpIBXLw8hDDetLNJOWzE3S378c/j9npxtai5OD4gdGvI+a6rSHNDmmwVrO5XHfjuTBGlFF0ckpRFGkAUrRFSlUUYUeCYf/ES/wDUVoAVOF/8wOk7/wAj+a0BFQIgKUiEQaQpNSiCUojSB2QYsfK9sXdx+/IcoVGD4azBuxELZXEYjDODGnYzAg/9Of5LQ5ubHMvkLVXFC9vDppIzUkdPYejgVFZpBjMRxFvEWPDIoXZS12gLSfEfhuvYjA4dnZ4yueDi48VJG8g708gD+zlP/uuU4Ne/MWDLK0SFvKnjNX30qeHPL4Jo3gl+GndCXH6woFp+RPyVVrATUoEaVZQBEC1AEwCKmUFAxNPJOAjSnDrK2F0jpQK8DsuvPQH80roJG/VPwWuAfS4j+uD/AHGq6lPSLNVyqrRAhdYta7RzQR5hVuwcTtgW+izcNe7jSjwm18l4szJxGfSgHH4ar7ZJw5xFseD6hfOO3PBnYDERYnIBHKCNPtD/AAWsSxLevEOCGqd+jvJIReq9Wa5VFFEFtkwRShMASqghOAgArmMTqyAAUw0VrYzSuggEkgB2G6xdumfFaoa0nYFNk0tdUPZhXshbF3kjx7oF6LpYXgjDIZJxodRHyC53zcdJ4K8y1tnRbYMPzK9TJgMHJHkdC1o2DhuFyJcM7DyOidqW/f5qfN7L8PBw9tAAXbwUmRwN7LixjyXa4bAZHBzx4QsarXrx2XOD3ZwKB1pKUaRpcwqX6yekvNEFXYIf998JP/xLv/SkWN89DwgkXXr6K7AzD9a4CSQFvdTZ9f6jm/8A5KpXtkVnmxDYoTK4gD1XnMd2uZh+8DQGFpygONknrXQKyVh6opaXluFdr2Y3FiB7owXbZhlv0XqWOD223ZXgUhUyDRaCFTINERycWNCvJcf0w7P669fjBoV5Hj/+rtP7664RxI9laCq49lYBqu1V9E4JrJwf/jx/+mV9HXzngnv8H/48f/plfRl5fJ+tRFFFFzVFFFEEUUUQRRRRBFFFEEUUUQeN/SIf+54R++fyXx/E/tBp1X179Iv/AITD/Wd+S+QYn9r56r2eD/1ctKl67sTp7a7pl/6XryFr13YzTDY81t//ACOXTy/hl9jwArh2GHSJn4BaFThBWDgHSNv4K5fPdUUUUQRRRRBFFFEEUUUQRRRRBFCooUSvlX6SHZuOMH2Ymj8SvASbr3f6RT/3+4f7tv4LwcmpXr8f4MUmrH10K+mzjLK1vSNg/uhfMXaxkdV9PxZ/lTx0DR/dCx5fwilIP2nwRtAftPgvLXRYEVAoooooIqCKKIoAioogCihUQRRRRAFEUEEpBFQoAooogiiiiCKKKIIoooqASlRQREK73Bm/yC+ryuAvS8IFcNj9XfiVqM1ocFRLstLgs8vuldI5vHdp3ZcHP/UK8MzcL2vap1YSb+rX3rxLfeC75Gpm4XruwTM/arCH7Oc/3HLyMd8l7X9HLM3aZp5NiefwH5pv8V9hCiii8rSKKKIIooogiiiiCKKKIIooogiiiiCJZDTHHoCmVOJNYaU/uH8FYlfDu2UmftJiP3Q1vyaF5tx8fwXa7TyZ+0WOPSYt+Wi4Z1eeoC+hj8c6sZqV9I/RdGTxHFyV7sGX5uH8F83Zuvqf6LI/BxGTyjb/ANS5+b/1XL6MooovE6IooogiiiiCKKKIIooogiiiiCKKKIIgUUCiV5vtTJkw05+zA4/c7+K+JTuuUr7F2zkyYDGH/dEfOh+a+MyG3Fevx/jCspWUXj1UcUYBmnYOpXSj2vDG0GDoF6OAaBcHhooheihboFx0i5oVgQaNE4GiwhUUaUpKscnjp/k+Gb1lJ+TT/FcVdfjx8WFb5Pd/0rkLnW4B2UCJUCjRgigigCiiCig7ZUt1lVz9lXH75RDv91VR+8VZIdEsOpKC1RQqICooogiilKIIooooIgUVFQEEVEAQRUQBBFBERBRRUBBFBAClOyYpTsgLU4KrCsbqVUXBhezKDReco+K+vsblaG9BS+T4Fgkx2Djqw/EMaR5WLX1kJQVFFFlpFFFEEUUUQRRRRB+OqtDVMPNRwXnesmYgpg6ygQoALQWZkQ4qtHYovV1ohyqBRzKL1aHJgaVIcnDkOnJJG6ruimsFCtVeHWiJ+1laGuWJhoq9r/NTh1rB00UzKgPTZtdE4dXg1zTN3VAJJ1VzTponE9mqI+S1xa1zWKJ63YYZiPVakZtbo3BkRtc+WdrpDRB9Ffji5kJyVa4feSNJJtY26YdeKWjouzgMfk8BNi15eKewt8EoNUTqsZ1ytazLHs2Oa8Agp1xsBjcpyP8Amuw0gtBGxXqxrrw+TFzRRQCK6OQohBGtFRThx9Jix0n/APwYfzWgBZ4P2+MH+/H/AKTFpCgiIUUVBRCVEFENSBGiIKZFc/EHucTHIdj4SsvH5e54LNlP0kpEcYHNxOi6eJwwxELmbHcHoV56KLE8W4l3eJaWQcNBcTfvy14fkNf/AHUHpY6cGZTYADR6AUPwWXhE5nHEXA2w4x2XzpoH42ubieJS8LwzoQwvmkaBh9Dq52gH3rscJwR4dwuDCudne0Evd1cSSfvKo2BMEKTAKoICYBBQboHCNJQmVCw6TT+rT/dCuVMf+sT+jPwKuCApglCYIGC8V+kvXhGEFfzjv+le1C8r+kOFsnZtjjeZk7arza7/AAQj46/z5JFe+O70VZYQumaWK0QjlpEBdJWOBSZopEBMAr1eCwarbDFepVUUdkLaxuVq5XTtjCt4oLRgYDNO2Np3Nk9AqH6rfw13dZ3czQXPVrvmSPQMwsMBMmUFwFZjyCujkaRuua/EudHV2pHK7Qi15rL12nHZ7uGRuthLJhMPO5pe2yBQNrCMQcu6LcS4FSdiWNY4ZHGc7WuobtK6bYmx+6KB5Lnw48tZTtQro8eCQHDTyW/audw2KJsvgDxqw7OGyVVzs4DnBrSTsFzca/FPY4QOEfK1undWUDra87xTHSiUxRPFDUkcl1xnrnq8WMxWIwsuWbNmA0IIIXQj4o0Na+Zrbb4tDuvNHi8gjcyQB5y0HHdcqTEyPOrjS9GfD39cdeTj1XEe1uIkbG2CV3hHiJ2s9B5cl5p05keXOJJPMrKHmyEQ6l6M+KRyvktbI5iwgtsr0+D7ZcSw8LWB4dQrxa0vItkAThwKmvHKTdfRcD23mDScXCJG/aaaI/iuoO2PB5KHtABPkdF8ww8j2OvNoeXVLJA0uLmnTmFyvgjfyPq0uIhxUWeB4e3qF5TtB/qzf64/BefwQxeHcJcHM6xu1pI+5dbFYqXiOAt8dSRuBfpv5qTHq1Ndc6PZXAqpgoK0K1t9E4Jo7g//AMxH/wCmvoy+c8EP0nBx/wDEM/8ATX0ZeXyfrURRRRYVFFFEEUUUQRRRRBFFFEEUUUQeK/SOa4Xhx+878l8gxB+k36r65+kg/wDduHHm78l8kxH7T4L2eH/1ctKF6/shpw7iR/dd/wCm5eQ5r13ZL/wfifo8f/wyt+T8MvtMIqFg6NCdKz3G+iZeB1RRRRBFFFEEUUUQRRRRBFFFEEUUUKD5H+kR19opPJjfwXhZN17X9IB//Uk/o38AvFSHdevH4jF9Wuq+nYz/AF2UeY/AL5iwXlFfWH4r6bizeMm/rLHl/FilBvvH0RQb75XlbiwIoBFRRRQUCgKKCKCKKKIIgoVEEUUUQRBFQqAKKKIAoigqIjSCKAKIlBBFFFEASpikKohXqOFiuGw+hP3leXXrOHiuHYcfuBajFWuWWb3StTgs0/uldI5vB9rXVhZB1IH3rx0fvBes7YOqADrIB+K8mzRy75I1s+9e8/Rm0O4/I7phnf8AU1eCj3C+i/otZm4ljX9IWj5u/wAE3+NPqSiii8qoooogiiiiCKKKIIooogiiiiCKKKIIs+NNYSXzFLQsvEDlwbz5j8Vc/qV+f+MSd5xjGPu7mef7xXKcT3h6LZin58TI/wC04n5rESS93qvoZ/HOro9wvr36L464TjJK96VrfkL/ADXyGLdfaf0bR5OzUh+1iHH+60Lj579NR7FRRReRtFFFEEUUUQRRRRBFFFEEUUUQRRRRBECigUSvCdupK4fix1LW/wB7/BfJHkFxIX07t/LWCeB9acD7nFfLnblevH4yRytwQDsZGOhVLjotPCxeOb6LdHuOGDVehhGgXC4Y3QL0EI8K41lcAmAUATKIWkExSlSq4PHj/LIW3tDfzcf4LlhdHjZviZH2YmD8T+a5y510gqBC0QsqZRRRBECigUUjzoli3KLzohDsSiDIdEIR4SpIU0WjQgbmiEOaIQFQKIqCIIqIAooogiiiiAKKKKgKKKIAUESggBUUQKIiCKCoCU8kSlPJAwTtSBO3dWI6/AWGXj/D2jlLm+QJ/JfUAvm3ZRgf2kw1gnIxzvjRH5r6SpSIoooo0iiiiCKKKIIooog/HgCJAKNIUvM9YZQgWpiFAFQlIgJ6UoKoRTdWUChlQJZ5pgUcqIaggcU+6UBHVDo3poma4qsIhOJ1obIrWarMzQrQw6bILQdaVzVUwXrS6EODL9boKwJhwZH5aK7WHgDG2aB8lnjEcABNWi/G/Zv4Jasz1MSHOttWFiLADZC0+05twqnvbTiduS4a7XaTiksY7U6HyTxjKb3WN09PoBWMlICxytuvBNdXoV2sDjstMebGwK85BJmAIK6EZDgumNcc94lepBDhY2KIXKwGKy/RvdfS11Ab1C9WddeHePWmCatEoRC25qoP9Zxv/FZ/6TFeFng0xeM1+sw/3B/BaVQbQtRFALRClI0gKIQRQOFC0BklAAvBLvM1SDUyDP7LBiBhJpIwXw0+M9Dlr81rCrgH0EX9QfgrAiGCKCKoYIhKEQgcIpUyBIz/ACmb0Z+avCoj/wBan/qs/wDyV4QEJglTBAwXhe3XEmzyxcPjcC2I5pPNx5fAfivR8f41HwnBkNN4mQUwDl5r5lM50r3PeS57jZJN2VjWuO3j8fXMfCNaFqh0F8l0nttVlizNu98U45joCFWYiOS6bogk7tdZ5HK+Jz+7KsaxbO6BU7gLXuzPGWJq0BBkdKwNU66ScUPBV+EfqW81C0VqhHQdpoladBrrFK+M6UsbXLRE+yRS5WNStIKcaqpp1VjVho9pxIQlpSkSu1wzGljCCfDWoPNXYnFRtaHxNzZtmgrkQ33EwG/duPyCwTYoxvbGCS4tB0+a6SOWp0nEeKY0zFkg7lrhYA6eq4ksgsnO6/IrvcWBk4Q2Ui3wyCz5O/xAXmJXFxLiQvX4o8vk+lg8Y3VG50UYTdp/NeqR5qUCioRqpudEbW2Q1tMM1KAJhuiHjkIdX3K1z3MIcw+oVbXDYhTNegU4vWmLEkHMHFjvI0uvw7Fd285vGx2jwei86LtbsI4scL1HRY1lvOnqMRw6KRveYahzLb0I8limwxhiDnGi6wG+QG/zP3FThuIEcpaXkA+exWziMBdE3EtGdtUSNaXDTvm9ey4H+24P/wAdv/pL6KvnXAxWJ4O3/fj/ANJfRQvLv9dIiiiiwqKKKIIooogiiiiCKKKIIooog8L+kg/yHDjzK+Sz/tfgvrP6Sf8AU8L6n8l8lxH7b4L2eH8c6pO69h2S04NxD1f/AOmAvIAL2XZJv/c2N83uH91oWvJ+EfZxsEVFF4XRFFFEEUUUQRRRRBFFFEEUUUQRRRRB8b7fOvtNiiNxlH90LxbzVlew7cHN2kxf9b+C8fMNHHyXqx+DLCLlhb1e0feF9KxJ/lcx/fP4r5zhBmx2GHWZn/UF9Fn1xEp/fd+K5+VYrKDD4nIoM95y87SwJkoRCiiiEEQoCooogKiCiCKKKIIooooIgUVEAUUUQRBFBURFBRBFFFEEUUUQApE7tkqoqc+nBtgE/evZ4QVgsOP9238F5Ai9aXsYRUMY6MH4LUc6ZwWTEe6VrKyYn3CusYfOO2DtIx/vfyK8vH7y9H2wP0sA/fd+AXnYxra7ZWNUZ1X079FbPHxF/RsQ/wCtfMGAnZfV/wBFkdYHHydZGNv0B/is+T8V9CUUUXnVFFFEEUUUQRRRRBFFFEEUUUQRRRRBFzeOSd3wqZ/RpPyBP5LpLhdrJe67P4p3SKQ/3T/Faz+pXwOQ28+qzgeJ3qVc6rNdVQ3y2Xuz+OdaYRqvufYKPJ2Twzvtvkd/eI/JfDcP74oXZC++dkI+77K4BtVbCfm4lcPP+NR3FFFF5m0UUUQRRRRBFFFEEUUUQRRRRBFFFEEQKKSQ1G49AUiV8s7fy3BE29XSF3yA/ivnLja932+k+mw7L2zn7wPyXgzovZllW46LdwZubGnyCwP2XU4E253GtlaV7nhY8IXeiHhC43DG+ALuRDRcqzVoGiKgRpRCoFNSFKVY8vxZ2biuIHQtb/dCxLRjnZ+JYt3WZw+Wn5LOuVdIiiCIUUyKCiKKCmqigrk2KkQ8CEmyeMeAKiqXdWRjwBVy+8rm+6EQVEEVAUUEUEQKKCCKKKIIooogCiiioCiiiBUCigUAUtFBERBFBApSHdOUp3VBCsZ7wtIE7BqrEeo7Fx5uOzSCqZhyPmQvfheI7Cxg43HyVq1jAPjd/gF7dSrEUUUUVFFFEEUUUQRRRRB+PjsgLT5VMvReZ7C0jSakwaqhKUpWZbQyoySuiZrU2QqxsZrQKhAwlN3Y6K9kTumiJZSiyKO7CXIboKxzgFmknc0+EelqyllWd2mEXNZmTyH3le1xIGthOkytawE6rZFGwizqsIJ5q0SFraU63nE/t0Wd3GATStGPYG5Wn/BcUyvJ1caQ73KN1Pt1mMupJiXOPvaJfa27XblzGDE42bu4Gk5dzegXcwuGgwQHefSS1q4qWtesi6GCeVoJZkB6p34QuaWiQE+XJB+Jz7EgBNE63BY9qcjM3hLs2YuLgr3YS9wV0onCqTOaHLNrPXGa10T9lugmBNbeqslw4OoWcNyP02Weo6TDsQV1sFis1McaK4UD9aK3Ruo2F3xpz8mZY71pgs2GlErK5haAvVL14dZ5VMP+v4weUR+4/wAFpWaPTH4r/hRH/rWgFVkwTJQiqg0igEUBCiCIRRCsbuEoTDcIFg/1eP8AqgKxVQfsGen5qxA4RShG1UMiEtohA6IKARQIz/Wpf6jPxcrwswe1uKkLnAfRs5+blXPxCOIUynny5LN1IszW61x+J9o4OHx+BjpXk0OnzVc+OlxDC0HK3mAudPEyaJ0cjbaVz15P8dceP/Xl8bi5sfiX4id5dI77vILKQtmNwrsLLlOrTq09VkOq43XXtzJJ9K3NSFquISOFLUq1U5uiQhWlVuXSOdVgJwgBSaluMonAQAROjVUVyG9Agwa6o1aIFLTK1p1WiIkFZQtESzpqNbSrWlUsVo2XNtcCnCqaCnulErXhgXd60akwyadfCVxZCJsW57DYstHoNF2ME8NmcSdO7f8A9JXCifQbruF1yw7DY/aeH4vDbvfES3+sNR+C8UPEd17LB4gxSskB1BFrzHFsKMHxTExM9wuzs8gdQF6fDfvjzefP9smcA0Ec1quuiI3XsjxVaHABAm9knPVMCtIYaBRS9FAiCHEJmnVBT0VRaN1pwpqTVZQRXmr4ys1Y1d5lfbSu1w3incuDX+KN2j2+XULz7C3NtZWqGjICDVLlrLrnVj6pwTIeI8KbG8OY2ZxHWu7oL6EvhcPE8TgYMLiMPIWviNAj/PRe24T+kSIwgcSaS77TG6/wK8nk8Wu/Tvnce+UXm8L224TiZ+7zSRg7Oc38ei9G1zXtDmkFpFgjmuNln630VFFFFRRRRBFFFEEUUUQRRRRB4P8ASQf5PhB/W/JfKJ/2x32X1X9JB+iwo8ivlmIFykr2eL8Yqil7TsiK4NP5zfmwLxoXtuyIvg79N5wP78YV8n4R9gUUCi8TaKKKIIooogiiiiCKKKIIooogiiiiD4p2zObtFjTy7wheTmHgd6L1Xaw3x7Gn/eu/FeYmHhd6L1Z/BXw5t8VwQ64iP/qC9/L+2k83H8V4bhLc3G8AK/8AMM/Fe4f+0d/WP4rl5VhTshHu71ROykY39V52jooUiooooBFBFFFEEUUpSkEUUUQRRRRQRRRRBEEVKQBSlFEApRFRUBRSlKQRRRRAClTFBVAq9F7SqoeS8dGM0rB1cAvZHcrcY0Ryx4o0wrYVixpqNy6Rh8y7WuvFwD+ufwXCjG67PanXiMI6MP4rkRjddsrF8YX179GDMvA8U6t8RX9xq+RxDmvsn6N2ZezTn/bncfuA/JY8n4r2Kiii4KiiiiCKKKIIooogiiiiCKKKIIooogi8v26kydm8Vr/NEfMgfmvULxv6RZMnZ2cDcho+bh/Bbx+s18VcbHNUsGgF8la7Rl1yVbQaC9s/GGvDi3it1+hOz0fd9neGt/8Ahoz82hfn3CD6VvS1+iuHRmHhmEjP1IWN+TQvP5mo1KKKLztoooogiiiiCKKKIIooogiiiiCKKKIIqcQaw0n9UhXLPjXZcJIfT8VZ+pXxvt1Jm4lG0HaK/m4/4Lx52Xpu2MmbjEjfssY37gvMu3Xqyip4XZ4A23PJXGfvS9BwBn0RPUq1K9tw5tRgLsxjRcvANpgXWj2XOsU4CKIUUClRot49UVG6ODumqzWo8TK7PNK/7Uj3fNxKXklYS6JrjuQD80y51uAiEEwUUVFEaRQQRQKgrenbo0Kp92rvqqjO/wB/4rQPdWc6vHqr/qoiBMEo2TKAqKKIqFRRSkEUUUQRRRBBECigiIgUUFQFEUEAQRUQBBFBUApOaYpRuiHVkY1SUrYR4xeyqPa9hGH2XHSGqM2UH0H+IXrl5rsOwN4E59UZJnOPyA/JelUqxFFFFFRRRRBFFFEEUUUQfkMA2my2nDDeoVjWdBqvK9dU5dU7WarQ3DnmFezCgkclUY+7tMICdwV0HRNZZPJVl4GwS1uZ6pjwwN2QtAgY0e6lD07X2ud3XaeKAWgNoBZntK1nVUyjmp7VbmRhezVVGNt7LS/VUnQrcrFhMgCIFBEoEqoloF6BKolkyjdWC10oCsggdNbnim/issDRKcz7rkt4moENOnkq3HVhnZh4RHE0N06KoyuebJWJryeava5c7GutLXUrmSUsrXK1jtFlHQimI8wtbZhVArlNfSujk13Wazx1Q4O1SPhBNilTHJoFoY+x5rIpDC1y1wu1pLQKdjKOy3ms2N+Gflda6bXZgCuNEOq6eHJyUvVivL5Miz/xKfzw8P8A1SLQszP/ABSb/wCWj/6pFpC7PNRCNoIqghMlCYIiJggoAgcJgaISIjcIBB+wZ6K1Uwfsm/H8VYCimCKCIVQbpG0rnACyaAXOxXE2gFkGp+1yHos3UjUnWvE4+LDCj4nfZCxO4hPMNPox0G65geXvsm9ea1gkNC4a8l/p2ziT9JI9+Yk2UveXzTE9VW5l7Ln3rpw2atRugZA8eY3VRLmeY6IE7PadEFeKiZiIix49D0K87LG6F5Y8eIL0bjYsLncQi72FzqGZoV46Z1xxi9IXJC60ua1uRrqEoXahspmt6rcZqAKUn0ASkrUZQbpXnkjmpJVkkrTNQFNVLfw3hE2PJf8As4R9c8/Rdg9msMW0JpAeqe0Z680FpiGi6M/ZmdtmCVrxyB0KxNDYjT3BpGhBPNS3rUXMarmtWcYvDN96eMf8ytZjcIdBiYv7S52VvsaK0SPKsDmubbXNcPI2qnalWRLRMhjwk7r3YWfPT81y2jxBbMa+mMiH9Z35LKwW5doy3Qe6Fi7Rw3FhsWBYoxPPmNQtsOgV0sHtuAxGEoFzmZo/6w1WsXlc/JnseNsAo6clXqUV78vna/To2kCJXRk4KIVYKYFVFgKYBVgpgUD0rWEhVgWrWihahxohYC0nmE8Ti15PwpVxyZQdEGnxD1WasdmScjANojxv1HoFlbMWnfRDETB0McY+qLPqqWVVlTi9dWHEihZ3X0Xsh2sDO64ZjnAMvLDKeV7NP5L5ZG4jXkungsQc7XXTmGwuXk8c1HTG339ReZ7MdpRxfNBiHNGIAsaVmHOvRemXgssvK9MvUUUUUVFFFEEUUUQRRRRB4D9Ix1ww/dNfNfLpx9M5fUP0i/tMN/UP4lfMpgO9PovX4vxiqF7fsi3/ALpA+1iWj/8AixheKIXuuyQ/7sh5XiWf+sxa8n4R9YCigUXibRRRRBFFFEEUUUQRRRRBFFFEEUKihQfEO05zcbxp/wB678SvNzaNd6L0XaA5uKYp3WR34lefn90r1ZVZwJt9oeHj/fgr2jveJ815Ds42+0nD/wDiE/3SvYLj5QhUZz9USpHsfVcGjIqKKKKiiiCIoIoIooooIgiogCKiiCIIoIIooogiCKiAKKUpSCKKKKiIIqIFKCJUVRbhReMgHWRv4r17t15Th7c3EcMP94F6sreWNEKwY41E70XQIXN4iaid6LpGHy/tIb4q0dIx+JXMiGnxW/j5vizvKNo/FYoh4QV2jUaIt19q7AMy9k8OftPkP94j8l8XiGo9V9v7EsydlMEOocfm4lc/J+K9CooouIiiiiCKKKIIooogiiiiCKKKIIooogBXg/0nSVwXJ9qRg/6j+S96V83/AEpS1g4WX70o09Gn+K6eP9Zr5VLrG7zCA9FJPcNKNOuy9k/GW7BMMk7Gj62nzX6PaA1oA2ApfnvgMfe8XwcR2dMxvzcAv0KF5fL+tRFFFFxaRRRRBFFFEEUUUQRRRRBFFFEEUUUQRYuKOy4CRbVzuMurBV1P5LWf1K+I9qn5+OYnmA4D5AD8lwnHVdTjz+84viXcjK78SuU4L0wVn3l6fs+3+TtPUn8V5gjVet4A3+SxHqlZr2WCHhC6bBoufgx4Quk3Zc2DBE7KBQqAKrEOyYSd/wBmJ5+4qw6LLxN2XhGMI5xEfPT81K1HkWjKxo6ABQolArlXSAiEEQoGCKCKKCBRQOyCl3vBWnZVbyBWP90oKW6yhXnZUx6yK8ogBEIIoCigoiiogpaAqIKIIVFFEQFFFEEKCiioihUUQBBFBBClKZKVUKUAEVGoGVjD4XHoCkTgfRuJ2pVH0nsnH3fZvCg/WzO+biu2udwGPuuA4BlUe4aT6kWV0VKsRRRRRUUUUQRRRRBFFFEH5TZHY2WiOLWwFZHECFsihOUaarzSPVVbMOXbBGZ7YG1sVscGwxknTS15zG4ovxDsugKVcztPLiC4mzp5KsSWOiy575oh/RYr05+moPVrX6hYxIn7w1os8b66F+FVSkUs8Mjs1OOisk1CcYtUvVJ5q1wVbm0rGarJSElM7RVPfpuukjFoSPoWs153anRLLLmOUHdFraIA+a1+J1pbJoABQCtaVS1tK5gUrUq9jlpYVmbor2FYrXWhuycGlU0qwHRYqrBbj5LTHss7Fa16xWuNjHbK5j9d1hD07ZfNROOmx60McCd1zYpPNa45NRsrGbHTjFkFbcPdrn4d4ul0I9NV6PHXn8kMNOKP88Mz/rd/FaQqMv8ALg/rBX95XhemPHoyIQRWkFFLaIKIZEIAooCiEEQikhH0Q9XfiVaAq4RTCP33f9RVqAhVYjEsw0eZ59B1RmmZBEZHkBoXm8RjHYiUvcfQdFjWuN5z1pnxcuJPiNN5NCzu2SB6DpKC4W2u0zxdFQdqVpdNE0DxgLmfTP2AAVjcO4m3uWWmwYiL7QKnfQn61KgYZnPVP7PH5j0KirSGv2IKokicw5mjw8wicMd2PI9UhfPB7wtvzCqFrmNlRMzQ9CtLZI5Dp4SeXJB7LBBC1B5bF4UxAyM1bdO8llXonMDcQ+J4tsg2K5GMwhw0lDWN3un8luNSswCYBSqUtaAI0S1qiSjGx0kgYwFzjyCqWlP3L0HZbs4eM4sSYhxjwcZBcdjJ5D8z/kU4HhTGuEuJAeRr3fJeqZMMM9jozULgKrklrFSaKOGZ8MTQyNji1rRsADSSlc8skecxp51vqq8o+qQ6t/JYo5nHcZNgODyz4YfTktYw9CTVrxDeEzynNiJjZ31XvOK5f1ZOCBqBofULzYCudcamO/rBHwDD/We4n1WkdncGR70g+K1NNK9jzS18uv8AWviy5D+B4jC/SYLEOcR9U6ErRw/iInjcJ25Zox4mj5fiuvhjczRyvVcrG4FuH43LM2gx7ASPM/8AsFvOu/rFzz8BxdIS52pKVo8StaAQhVOWutZjRGdLCvikMczJB9UgrO0UE7LJ8lF1Pp53jOFGE4xiomgBoktoHQix9xWFdntRGRxkvP14Y3f3a/JcQL6HjvY+X5ZymRSors5GCKATsY57qaLTvCS1BunaF0WcLjbGDPPkeRdVt6rMYe7cWmjRqws/JGvj1DQxl5AAXSiwrXN1CowAt+oC68bbJ0XHfkv9OuPHFMXBzK64ntb/AFhosOIgbg8Q+N7muLXEeHmu5Hn0Y01a81j5Q/HzFrszQ4gFXx6tZ8mZEdLmcTyREmyyh1lXM2Xfjh1tY8kaE0tcb8rDl3PNc1r60C0xvWbGpXo+BcSlwWKjmaAS1wIHM1yX2LhHFIeK4ITRE5hQe0isrq2XwbCzFkoeDqNrC9r2W7Q+ycTqRxDJT9IB7u+/3ryeXx9+3fx6fVFEAbRXkehFFFEEUUUQRRRRB8+/SKbmww/c/Mr5pMPpXfD8F9J/SJriIB/u/wAz/FfNpf2rvgvX4vxiq17rskP+7cN54ln/AKzf4Lwq972Raf1fg/PEt/8AV/wV8n4sfUwooFF42kUUUQRRRRBFFFEEUUUQRRRRBECilcaaT0CD4dxo5uIYjzefxXCn90rt8VN4uU/vFcWf3SvVlps7Mi+02C8i8/3CvV8gvL9lW32jgPSOQ/3SvU8guPlAOyVnu/FMVGe6uCioFFFFFRRRBEUEUEUUUUEUUUQRRRBBFFKUQRRRRBFFFEEUUUVEUUtRAKUpFFApQpEoKo2cKF8Ug9SfuK9QV5ngw/71i0+1/wBJXqFvLFVlcriZ+hd6LrOXI4ofoiukYfLONuvi83kG/gssY8IWji5zcWxJ/eA/uhUx6NC7ZbjTENQPNfdeyrMnZfhw/wBw0/MWvhcN52nzX3vgDO74BgGdMOwf3QufkHSUUUXERRRRBFFFEEUUUQRRRRBFFFEEUUUQRfLP0pSfSYVnV7zXoGr6mvkX6TpL4nhmdA9331+S6eP9Svn03uj1CjNSpNuNeaaPder+mXo+yMXedpOHDcDEMPyda+8r4h2Ej7ztVgQeTyfk0n8l9vXl8v61EUUUXNUUUUQRRRRBFFFEEUUUQRRRRBFFFEEXJ446sOwdT+YXWXD7RvyYYO5NBP3X+S1n9R8K4g8yYuR/V5Pz1WNyvmsyn0CocvTBXz1XtOBsy4aAEa5QvF1Z9V73hTKbGPJTSV6jCDwhb27LFhR4QtzdlhzMAioFCilcsHGTl4NP+85jfm4LoFczj5rhTW370zR8rP5LOljzBQKJQXKukAJwkG6cKKKiiiAFAopXbIpGi5E7/dSx++UZToiK4v2hPkrnKqHcq0oAEwSooghFBEIqKKKIIooogiiiiAKKKIgFRFBURRRRAFCoogCUpkpQKdkWqHZEBEMEztIX+m33pQtOHj72eCOrL5Wt18zX5rSPrGFj7nCwxXeRjW/IK1QKLKxFFFEVFFFEEUUUQRRRRB+aIYzYW+JtVY0VcDL9FqkLYoiT8Fwkem1w+OYsNb3TTqV5x0hJWriMwmxT3XuTz2WHRSu2J9LcyIcVVaN0sukq8OTtcs4cnDlF61tdz5py+wsrXeasBvms1FhOyhFhDdMxwuiiVkmJbsFzpXPOgtd6SFko1HJZfYmtN1qtzTnY5cEJHjcN9gtbY1pMFHZDJSvsnFYarGhFQKdah26K1pVQKYFRetAdSbPqsxcpnWbGpWxsqta9c/PqrWSKWNyt7XWmsrM1/mrmu6rPC1oheWuvmtsUmauSwsNq6P3rRmuxhpKdqu3hqexebgeb0XoMBJbQF2w4eRrIqVp/dITAqPbmyuHLVReqPHo1qWgiqwKISqKhwUwKrCYFA9prSBG0Ei9139d34lWKmH3X/wBd34rPxLF+yYQkH6R/hZ/FZtWTrlcZ4h305gjP0bN65lcxrrKqO6Gelx1eu+Zxq7yhW55BO0UbOpVUY0vmVaCsNr2vKsBVDSrWqKsBVgKqATAFQXAphRVIKcOVFU+DDwXR+F33FURykO7qYU7la35iq54WTsp2h5EbhWI5+Nw5ewPaPG02PNZ3Bk8ZY8W0rYxz2PMEurxq0/aCrkhqyNitxOvNY3Dvwb6dqw+67/PNZmvsr00sbJYzHK0OaeRXBxXD5MI/M23wk6O5j1W4vVXwXb4PGzDNbO4Zu9Gv9VcKaQxwPeD4qpuvNdHgmI73ANBJJab1+RVS12HjupXMuxdg9RyK1YfEB0RjduNlnlb3mFZKN2HI705LMJMrrCliO7E8Sw5LpzdWnySkucSQakb9658GIINg0Vte8PjE0ejm+8ByU4Rk4tixLgmxuaA8uGq4Y3XS4u9rzE5teKyR5rnDVZdsmCdpSAJgUbbsCM0t8wsHFH3xKXyyj7gulw/crl8Uje3iEznNIBdYK65cdX7UtfSsJ5rK1yuElilslXhxC0QuGYBYg40rI304FFt6PavDd7g8LjWjVn0T/TcfmvJ817ySP2/hmIwehMjPAD9oaheEcC00bBBog8ivX4dfXHg82fvoIoIhep5Tt1K6+ChaySMkblc2CMveK6rsBuWMeS4+TT0eHP31px0bTDI92YuLgGgczyH3LDPhnsjaKs6EkLqyRuxWFPdkAkWCeRQw7HNw4jmb4xoSea4TfHpuZWLAMo3S7WHbZVEeHaweELTF4Ss3XWfXivjHfYLDMmjAyPtpPTReTd7xra19AxDIsTwl2HnNCU5Qeh5FeEmw8kE8kMraewkFejxWPP5c1U3Uq4FVbJ2Elejrz8XNcBur4nWVm3WiFulrNqyNLHUbtd/s5hTxLi2GwmfIyR4DyPsjU/gvN65l6Xs3j5eE4oyxRtdJNG5gvXL5j7ly3+fTpiPuEbGxxtY0U1oAA8ky+cRdvOIRNEZhgkDBWYg2fM6q3/T7Hb+zYf5H+K8Nxp6ZqPoSi8AO3+LHvYSA/wDMQrG/pBlrxYCP4SH+Cnpo9o92ovDD9ILueAb/APc/wUP6QTWmAb8ZP8E9NL7R7lReJ/7QmVrw83/xf8ER+kOEe9w9/wAJAnpo9o5/6Qz/ACyEfuD8V84k/avXse0fHMPx3EiQwSxhraAzheZOEhfMfpiwO+026XpxORi2MK+g9jx/IeH+c7T/APxHFeJxPDcRho+98MsP9JGbA9ei9v2QH8k4b/x2f9TlPJ+NR9NUQJABJNAblfPu1HbFznvweAlLIho6Ru7vTyXnzm6v0tvHtcRxjh2FcWzYyFrhu3NZHyVDO0fB5DTeIQg/vGvxXxl+Nc46uJ+KT2wjmV2n8eufyx96jmilaHRSMe07FpsJ18Fj4hJGbZIWm+Rpep7PdtsRgZO5xpkxEB0Fm3N9CVnXh1Gp5JX1FRedi7acIc4NmfJATsXs0+YtdnDcRwWMF4bFQy/1Hgrlc2frXWlRRRRUUUUQRLJ7jvQplViDlw8p6MJ+5IPh3EjeIk6ly4848J9V1eIG8Q/1XJxB8PxXpn41HT7KC+Pg/Zw8p+5emXnOyTf++Zj0wcp/BejK4+QKVG7KFRuy4qKiilKKiKiKCAKIqKAKKUigCihUQRRRRQRQqKKgKKKIIooogiiiiCKKKKiKWoggJQURCJXR4G2+Ig9GOP8An5r0i89wEE4556Rn8QvRcl0yxVb9lxeK/siu0/ZcTip+jIXSMPlXEteKYo/7whJGPCEcYQ7H4k9ZXfio3ShS7RuNUO/wX6B4azu+G4Zn2Y2j7l+f8OM0gb10X6FwwrDxgfZC5eRauUUUXJEUUUQRRRRBFFFEEUUUQRRRRBFFFEEXxj9JMmftBG2/div5ucvs5Xw3t/Jn7TyDpG3+P5rp4/1HkpdXNCaOrSSH6Ro8lZFuvSy9x+jiPN2ngcPqsef7pH5r7Ivkv6MGZuPSu5Nw7j/eavrS8vk/WoiiiiwqKKKIIooogiiiiCKKKIIooogiiiiCLzXbGTJwyYjcQvP3FelXkO3cmThco/3dfNwC1n9R8YlP0hWdxVsht5KpcV6YqR6ysH7wX0HhjaLfReCwbc2MiH7wX0PhrfEs1nT0OGHhC2N2WXDjQLWBossCFEaQQArkdozWDw7espPyaf4rrlcTtI7TCs8nu+9qxpY8+ooouTpETBKnCKiiihQBK5MkdsooRbuUkRj2KWRVEi2Kc7pYvdTHdBEUEUBRQUQFRS1EEUUUQRRRREBRRRBECiogCiiioCiiiAJSmSlAEzUqYIhwF0eEM7zjOAYRvO0/Igrmt3Xb7Ms7ztJgh9nM4/2SqPpSiiiioooogiiiiCKKKIIooog/PMQICq4tN3eCdrWnVbI6NBcntES3DgDa9Vxej+3knuza/eq61UOpqqRsALnXpiDQo7lKDaO3NRo3NMCkUBKCwFWhypBTAlEaA9NdrOHJw5Tg0sfSbMs7XKwO0UThnG1U4qwEJHAFVOKrURIQVQbKa1WDqmtUNaiUE2mtRUCsaaVQKYWjXWlr6Whr1iaVc1yzw62Nko7rQx97FYGutXsepxHThmDXC9Qu5gcRa8ux9G11cDNlaCumXLb1sD87SNE2y52DmultmniioveG3ta9E1Hl1lYoqY8Rh5CA2ZmvmvCcS/SBio8dM3BQQ+zMJa0vFl1Gr0K12OfHv3vawW97Wjq40qH8SwMbS5+MhAG5zjRfIOI8ex3E5DLip3O6MboB6BcwShzhmVR9ph7R8HndlZxCG/M0unHIyVuaJ7Xjq02vhkYcG5m38F0MJxHEYYju5nxnq1xCD7OLR5L5phu1nFIQB7S54rZwDvxXTh7bYpramgif+8LCK9tDs/8A4jvxXmuJ4v2rFucD9G3wtH5rPh+02IxbMRG2JjWus5gdRfRZi7SrXPVdMwx3S6Z/IJe8bWqXUNXN1aWyJw9Ye81VrJVODaHJw9w2WVshWiOVuzqCirBiXN5Wnbj2A05hUDGuFilDC0jUKKubjMO/QmlaHRu9yQHytc92Fidu2vRVnA17krh6oOuouSBi4fdfYV0ePlYaljB8wqjZNEJW5XaEatcORWc3RzCjs4dD1WmLERyjwnXoi8MeCLWoy5r2gkitQqCS3Q6hasRG4DOPeZo7zCpc5rqvS10idczGcLixcY7t3dvGoH1SUnCcBiMGyRszQGjNRBsEGvzXVEJvQfEJ8QwQwNZu9/iPkFo6twVPZLEdnNv5LFLGWOIWrBuyzN89FbiIg4lQc1pLStuHxOV33HzWZ0dGkpaWIsV8Sr2hoafDlseSzNTYh+eck8hSDVyrvk7Qio1NSNVuwO66D4TLYcwOb5rn4LRy6bmmhUrR6rrl5fK4XFOGNgHfwtpn1mjkuW0r1UkcsjXMdJGWu0IXmsTAcNiHRnbkQukYxoGlXRi1QFfEUrtGyF5jc1wNEFcDtHhRHxPvo2gMnYJNOux+8LvtbcZd0WPjUPe4XDPr3S5pPlof4rfj1yuXlz2PKVSYBanYY5hQWyHANbTnWV6/lnHk+K9DAxWAS3ULa8CuiSnAZI269AunDE0Rhj2g6akrhrb04zxjwmKMTu73aVulcZZW93WrRd8ig7AwuNgV6K2LDiMaE/Fc7qOvClk0bc3vN5kcldCS4jRWxuynRXxwMc/Mymn7PJT2ZpsU9kWEgdL7gksjmRX+K8vxLEDF4yXEOZlLjoOgAofgu7x5jjBhWt0rOa8/CvNSwyh4sjLeui74cNs5beytji8KZrRmqloYzQAC139nH1ZspDlow8csriI4y4+SSQticWn3ui2YKeVkgcwtA56b0pdnq18K4TiMfxJuEEZMh3AGwrdfRsD2a4ZhoO6lDnyO8LnE18PIWh2O4c1vtHFZDTpmCJgG5F+KvkvRyOhezvHNeM4oW33Tyv5LweXz23ka5xzuH8C4BTo34Njn5tHOJ1Fcltn7LcFmYMuELf8AhuNn5q/A4V3c2S0sLrButNtPktjyY4gGiydAL59NPRcvfTTz0nYzg4J8WIaKv3v8FXF2K4W5+V78QDVjxhdOR7XTdyy3PcbzuJAGn/vqrzI44W/fLczXFo93zVmtf6nXDHYzhMsbzHJiBR0JcEG9huHGMvGLnLR0pdUyzsjFsqN2xqgTv+SGKxYkbE4OYwA0ANr0Oye2/wDTrj/6B4Z0wa3GT93lvNlCD+wWCJLWcQmz7VlBXfweLaWtw7znDtnDl0CvfjWNcBGwFl10r/BJvf8Aq9j5T2j4bFwXifsbZpJRkDsxAG4XIja6eTu4w4u6EL0Hb2Tve0ziBQ7tn/SCs2AcMFgHzyv8O4aNCT6r141avITC4XH4chzYiBRDmnUHyK9JwibCYCPASvc3Dwe1MGV7vcNusemoXz7EY6TEYhzu8cB0Diky4nFtIYJZQwWQASAFv0uv1m64+k9ru28LmScP4ZK14OkszTYPk0/mvnMuKL3EknVYO8ddEo5yV28fimZ9OO/Ja0d5aQynqqHSJQ42uvHPrU2U8lojlNjUrAHLTC4Hc0VNRcu7FN3+FyPHjYCR5hUx973ngtrtw5pIPzR4ecz29QVeHFkzjWi8+69OM9ez7N9psXhi3D8TkMsB0ErjbmevUL31gr41BI4ub0K+pcBxJxPCIS426O4yetaD7qXk3HbnHTSue2Npc9waBzJped7Q9p2cMzQYctMwHicdQzy9V84x/GsVjJM80z3OP2nXSufHal1H1jF9oOGYI1Li2E9GHN+CWbi+CxGEmbBO17jC5w18l8WkxTnHM9xPqi7GSSgASFoGgo0tfFxJo3EY5op3iVhab9VypjbR6rssxgLDFipO8idoc2pCxy4CCU5MPig9xPhsUCVt0lbOyA/70xh6YJ/4tXolwuykMkPEOJslaWvZhcpHq4fwXdXDyUKVG7IuCjR4QuKopSNKIIoooooqIUmAVAUVU+IiwzM0jq6DquLiuPOBOQBrR8yrM2p13iVLBXipuO4mWU5Za6abJG8ZxjXftwFr4qnvHuFF5jC9oZAamLXDqu3heIQ4lvhcAeizcWLNStdopQQ7Y2mWFRBFBBEVAoqAooogiiiiAIqKKiIhBRErscAH8omd0YB9673JcTs6LdiD5NH4ocZ7T4ThZMbB38+2Rh29V1yxXYfsuFxQ+Bc/C9s2yy93jcL3V7OabC0Y/ExTRh0cjXAixRXSRl8umObESu6yOP3lO3knxWGdFK6tdbSBdI3ls4eM3EMM37UrG/NwC++R4sMY3NYa1jSa52vg3CBm41w9vXFRf9YX2eQOlkZE2vdaCPUALntnX07xkaI8922rUbI15IabrdYXZI4Dh8U/LoTd7jmuPLjSxjYow5sbTZdfvG9FyZ9npnSxs957R8Vjx+PGHjLY/wBo4WDyA6rkT/Sg5HXdagbnmq5Xtyuuzy6Ins9Hh52ywNfnDtNTomZiIpI87XgtXm4iyKIAuOp9zPpfotDJrc7SqGgKlPZ1/b4bOrgBzpM7FxNdWYHrXJcYPcGbHcWmc4RhoA0LgNDqVOr7O8CCAQbB1QMjWvawnxO2XLhx7wf2TWihoFYZg6UyueQ6qDWdLtXsX2dJRZYpJJIAX209eZ1/NWQSvkzZ2Za2IOhTsXq5RIZA2RrDdu6JJsS2Ci8HLzI5KnVrjTSfJfA+2UnedqMXrtlb8mhfc5MSx8EuS7EbnL8/9ppM/abiJvadw+Wi6+Mcd5uYVyarYyqC65T6AK2M6ruj6d+iuO8bjJOkIHzP+C+or5r+igZm8Rf0EY/6l9KXl3+rEUUUWVRRRRBFFFEEUUVU2IigA7x1E7ACygtUWT27DXZkN/1D/BMMfhia7z+6f4INKiiiCKKKIIvCfpEly4CQf1B99/kvdr5v+kiWoct7ytHyaf4rWf0fLZDZJ52qXHRWOOtqpy9EVq4WM3EIh6n7l9E4aOa8DwNmbiTT0aV9C4a3QFZrGndgGi0hUQjRaAowKBCYBQoEIXnu0jv5XA3pFfzcf4L0dLy/aF18Sr7MbB+J/NY01HJQKKBXJuIFYFWE4RRQKiCKlpHJ1W8qBme6q5DqrG+6FVIqi2P3Aod1G+6FEBRQRCAqKKIIigogKiiiCKFRBBFFFEEUUtBERRRRACoigqAUpTJSgXmmGyXmnrREM3dei7HMDu0ZNe5h3G+htv8AErzrd16jsMWfrTiD3OAyRsbr+8T/APyqj3qiiiioooogiiiiCKKKWgiiUvASukb9oInXwWNtnRec7TyOBDdK9V6SEm9l5PtO4e3AafwK4X8eufrgHe0btLeqN6rnXeD5IoIoojUooA6UigKIKUog9VRZaISXSmZQWhyYOVQKYIlWhyN2FWpaBlDSXMhaMn0US2iHClQUUma0UUyZqS0QgtB1VjSqWlWAqC5pVzCszXK5rlBqYSTyXRwz8pFDlquXGVvw79QFYxp3sJLl3PmunNE3E4QGhYGhXBgkF+S72EeHwFvPda/pzch0Do5MpFE7FfJpD9K5o2aaX2mTK6w4aryGL7D4eXEPlixLmMc6yytvRXHM1ncuo8IKO6gjBurXvP8AQ7hkYJfJKR0zLpYXhvCsNHlZhIq2JcLJ+a6/Lly+Kvm2He9hcKeW+mi6LIJnixBIdfsle/BwcTSI8NE0cgGhaG4qJrB4GDyAFLPyw+KvAQYHGSnwYaU+ra/FdFnBuIuAPs7h5HReuOMDaykegRGLv6ynytTxORgOF4rD4SnREPcbd5dFc7C4gC+5fQ8l1m4g1vSvhmvW7WffrXpx5WbMxwBFc9UO/vQlexliwuKGWWJpJFZqXKxHZmJ+Z2GmLTWjTqtTlSuEXDkUWvNqYvA4vAu+miIb9rkqg8ECtSrwlbY5dgSr8uYWFz+Vq2HF5DT9lnitAlmw7rbZC2YfiUbzlk8JVcZimbuNUk2AJ1aL9FOK6uRkotjglLCzdcRsk2GdVuHRbYeLnaVthTitwTZGO3AVLcZhZB7xYfNWtyO9yRrvQopXYUA5o3U7oiC5xLZPC/k4K4Bv1gQrO7Y9tEgrUZrIC7Vsg8Q+8KjuMzXR8x4mre+E5asGtlTh4zJOYw4BzbIvn5LpGKyNYYoy5xP+KqfmkOYm1t4hG+N/clhBGpBWfLUYC0BD4ZGnoVrk1s9DSxjQrY530pB2eAVlWeRqqLdFpc1UPOUHySrHHk/bv9U7FSHZnknmVezquVejKwJkAiVItbcHq5bXZQ424BYcHq4BWy4GWfFve/EObGdmtHku2Xl8rRnhG71xOKDNM5zR4WnfyOy70GFhhHhbZ6nVZuKYEYiLvYzlewajqFvrlHnWq9mhWbNlOqYTAaBV2ldSGQNjIPMIFjpMLIXatsUOmqyQZpHNLtG9F3jC12Hc1gFOboha8/7M0HZM4BrSrS7VZp36Lc+2L9NGEeyjTfF1Wppba4+HnDJMp2dsVubMrcpNxva4KxrS7ZZsOe8Pkt7NljhfJ/gNiA3VzdEAnCOd1asfgW4+PK8kPA8DuhXmZ4XxyvjkFOaSHDzXrcM7K8LkdooO7x4mA8MzQ6/MaH/Pmumas+3D7po2tXQx/SNFbkaKouN6q+Fwa+N97EFdOtcjNjcJ7Pj5AR9Y6rfhIIpm6/tDWgVnEjnxhcR7wDghgGuGIbQPopdVn0j6pwfu8FwnCE249yX1trathxDsS94p2R9Ny9K5fesWE4twCPuGYni2H+gY1pjLwKcN7XS/X3Z/+a4jg2HQWHgLy7zf8Yua0jvXdy3xBrWhorQXz/JXYgT5mhrgwAaeizw8X4S1jWw8RwxrrICndxHCyVWLgd0p4WOa/wATjPLgppZs75g5mWnEDX4BCGbJTAyntJzvdybyAWhksby13tUW5JAeNVVNw9s88kjcRHRHhYHc65rUlTinEzNMjHF7ntNF7C7QH/JUw8jc7Y2tYS4miRYGnNLLhce5vdNjj7vyI1KBwWNyUI6I1FEbrfqzylex8UhbHIxwOoo/51SOEjRlOl7FP7PjXBw9lpxG4I0+9KMLjNGvgf8AAWkyR4PttKf9KJydw1m3LwNXH4xO5sGGw/Rmd/qdh8l2e2LL7UYtpOrCwH+w1ef47bce9nIAD5ABenxxu/jld5l2WnA8UnwEj3QvouaWkEciuc5xtAL2Zkee2rzJbib1Otpc5VV6oiytcc1oJJWiHDumeGh1eZVUbNl0cG3xkjosa1x0xjrLPh/Z3ANkD2nmOqaBj37NJPktRYJos7hWYnRbcFE0ANAFrlfI7TxRq4PhZXOumgVuSqpJcrj0tbYJ/Y3yF491u18+S50b2OFO1XC3rvnPF0eNLRmzixsOq+k9neKNh7OYvFFpAY/ML2stbp8183kwEb8N30RotOo8l6VnF2nsIMJGAJIJQJP3gSSD86Czzq2WPM8X4m/EYpxLrsl2+5K5BxG51KXHyXi3kHR2oHksxc2hqvTmR5dX7PJOSpE9znaOygc1mkdrongNuyq2Ge9amuf3lA5m8wV0+F8OIxXfOvINQ1ZIIacNF6Ph4zMLW6EjT1Xm1Xqzlp4Y8SYviRyU5kDWE173i0P4rQuX2YkkmPGXykl7WRMI6HMV1F59LwHbFEbIO2RbsuaiooodkARpYsRxXBYScQ4iXJIdQCOXVbGPa9gexwc12xGxTlOjzWXiHEI8DHr4pD7rfzKTinEWcNwpkdq8mmt6leJxXE3SyOlleS9y6Y8drOtcbsZxF73GSVxc48lxJ8Q+V5Lj6BVvndKbUA0XqziRwurSmQjZI6Rx3KZwVRBOy6yRi2mbKbXRweMdCczXlpHRcsBNq3VpUuZSase6wHHonNyTinDYhdWHiGHnNNkaD0JXzVuIcKF6rXFjntYLcRW1LhrxSuufI+ktIcLBBHUIrweD41iMLiM7X2wnxNJ0Xr8BxOLHRtLXDMdxfNefXjsdZvraoioVzbBRRRAFEVKQSlFKUVToBY8dxTD4DR5zSfYbv8Vj4nxnuLjw5BdzcvLyTmSQvkdZOpJXbHi6563I7UvariDIpGYdwgY/fLv8152bGF0he+RznE72qp8RmNDYLMTzK9mPFI8+vJWxuNkBtprzOq3YXjeIhcCCHciFwiSeasa/ILG636Ribr1bG4fiYD2PEU22Q7FYsRhX4fR7CHA6nkQuNFipWvBa6iOa9Hg8aOJRdxiMveVpf1ly1jjvjyF7Ptzdo8A3/fB3y1/JfYJIpfaZJGMe6tNuX+Qvl3Z/BlnaTBlt5WudYdv7jl9hnxbW4h0YcWZRbju2hovN5Ncb1eufxDGyuwsbWvJDT43Bu3KifisYLXyOBaHMIzUDvXmunO326MNikG9Zqq+uny081TheFSRvDXy+KjTQyx81y9o5qn+KMO0BOzQdFlxH0MZDmgEldeXAvD8odG4VXisUfh8Flm4NNNGHMdmNgFrtK6/AJNxeVz4pog52QAUNzutLMQHRuLi1ziPD5LMMJPFG5/dBzM1XVgrp4PhUrnhkzW5AbcQeXRX2ynKyPeGHMw53dGWStPegNY7Lbjv5Le7huDa/LFTJDoLsk/C1z8Qw4WbLo9oF5mi9+SnYvKRuIz5h7p81s4cQZ3OkIGlN56rmiKXvvGQXP2AGpPQLtYXhTRUk4o8mA7ep5lOdakWyRGWZskluYx+aMHQA1SOeWCDxAkkk5m7N1/gs2KgZFNFEzM7M1xouJOgsUnihiDA14cHm22CRR8rXLWeNWwjcS+SPvA4t+jPjdoAbr8lbIwSRuYHl0gID9eZWZr43ta6VzRhzIe7bWXMB+X+eauBeyQOkBa+R5c0DXkAPxKx7WMoIskWJcHlw7st1G6/P/Fpe941jpN808h/vFfoB/hwmIc55c/whxvzX50mfnxEr+bnE/Ne3w22NKf5xytaaVI99x81YDovRfwfVf0XPdHwziEvWQNv0A/ivoftrI480rhV6FfPf0aNy9mcUaJL8S6q/qN/gvXzwuawOJLnBtN6Ly7v2xa6j8fFG8tcHWPJMMdCXFoJNDU1ouK+Nz2veY3tyj4X/AJCrw8cuKBe00wUNTVkLPU9q9IyVsl5eRpOuLFFMwgFzWNH2d3FbDO6KEkAkgaAalTrcvW0uA3IUzNrcUvOt4ljnvyshjbb8oD7Lj967EWGklY04stP+7btfn19NlW/o/fOmNQDw85Dt8Ov4JZXw4KPPJfiNFx1JT4md2HiDmRl55NCM8LMRGGyNB5rUZrA/iGFt2U7AVotEU+GfK1jKLnCtlljwkM0k0eVoEbgLrcrXh8DFh5c7RqBQVZWFr8ObjBdFzYN2+n8FayVkjba4ELFhuIuxHE58J3VNiF5731rZXT4TO7vYXZJR8neRWWo1WosGDmnlnkjmiZGWcs1kreiovlX6SJR38besjj8g0fmvqhNC18b/AEjT5uJMbenjP31+S1j9HhXHRVuPJM4pDuvQ07HZ1l4yR3Rq+hcOb4AvCdmm26Y+i9/gG+ELFc9OxCNFeNlVENFcAjAoFFAqALyXG3ZuLT67ED+61etpeM4o7PxPEn/euHyNfksaajIlKZKSuboLU6Rqa0EUUtBRUKrenKrdqgsA8IVT91cdAqT7yIuHuoI1oggKgQCIVDKIKKAqKKKiIoKICUFFEEUUQtERRRRFRRRS0RECoggiUopSgHNMEoTBUMF6DsPH3w4xOXUfaWsbpvlDj+DgvPt1cPVep/R20js5i8Tlzd7i3vHnTWj8bTvCPYYfEuy1I9r/ADbuFra9rhYK5zHtljBALK6KHFxt3dQHNZ9o1yOlmbdWLVWIcGsBMmQZhqATfyWZszJGtcHCjsSkOKi272PT94K9PWVqzgkHMQPOwo6QFpyl11sFjMrDq2RldMwVJ4hhmktdLRGhFFXtX446Am7toBzPJOp6I9+CNLGq53t+GrSdtfFOZGup2blYUumbiRrmmHdi9HOugq++aHRDd1fes0s5O490WOv+dVRFiGEEBjrJJshTtZnHyKPTUdF4rtA7vOIO1FA/Ne1bQiNnStT+K8BxN7n42U8rNGuS5V7M/rEogUQubuOpUQRQMil3RtAVFChaqmCNpbRtEOCmVYTBBYCUSdUgTWoyNpTqjogqiWoCgiEQUQgEUUQmBSogoLAU4VQKYOQ6uCsaVQCrQVBqjdRWyJ2o1XOjctcTtlErrQSa6LsYKbKRruvPRPAIXRgmrnor1mx15/ezDZYzKWuIO3RWMnzso6rJiHiMlzjQ6rOq1Ik30jdDRWJ2GxL6yfir8+aiE4kLea5zdW4YThMW1t5CfQqqUYpjadC75Wt0mNkicMw8PWlYziTZNDXxC6TTnZxxhjHsIa5pB8xS0wY0EknkNPNdUjDYgVIxrvULLJwqFwPdEtPqtdjLNNjnRhuV1Wr+HY4ymg7bVcvG4WTDayAlvXoufh+KtgxQ1pt0Qteqde4GPiijzSyBvqssnanBwu8Od5vkF5jiRJlbKHuLXDUHZYyS6NzuY6qzKWvZHtjgJKZPh3Fh3sLmzjhuJkMuCnDNbLHHZeUwDJ+J44wteI4wfE7cr1mA4NgcMLmLpZOdmrXT8YVx3YD7PnSaTC52ks3XYjjwLGlndlrTvqi3CQ7wzXrsSp1qPODvYDbSQtuH4xJHo9uYbLqTcPDwczR6hYZeFncCx5Kdg1s4pg5hUja9Qru5wWK1YW35LjHAlp+sPgoMPJGbYVOK6zuGZfd+YVfsUjTo6lnixOLi2c6um61M4m/TvI2n7lFMxuIj2JPxV7cRNs5gPqFG4+Bw1Y4K1uLw52cR8E6GZODo5pCrkhcZO8jp43I5rQx0MmgkaVZ3APuvF+Ss0zYoxIMzBI5xcaGpPRYgeS6bon5S0ga8wuc5pa4gggjkt9ThS3xLRKPo4neSoK0vowM+KBbzNtY8acuHe7ypaGurQrFxV4GHDQfeKVrP65LN1oYVnbutDdlyr0RaEUgOiINpCtuEdTwurouPhTTwuw6M902RoJ5HyXWPN5BzUgXAijsdElWNErg4Fbjg8viY+6xL2Hk4qMaOi1cVjy4vP9oWsrCtO2Gphql3MBJ3kFHdq4DCunw6bJNROhUdLPphxzDh8ZIzldj0WCV2mq7/ABvCmRrMRGCSBTqXnJjZrluuuHn0RkDpvEdByWqOPuxQJ+KOEa7ESshjIzuNBb4cM1rXPJzOaR6UurjdQ2CPhPqujHqsUsTY8SXxis7Q7KNluiHhC56iS9XNAG6cOAQa2wgYyVzaWtmrYI4lrOI4cYeQ5SDbXjkVnyuanY6irF68/j8DJhJjFL6hw2I6hZ4AS+rsjZerx+DPEuGOYz9vF44j16j4rx0GJc2YHuySLvyXSVuVucXyvDnGyAAu72fwQxeLY10rYQSQHu68vvXEwwdiZMrW0elrrzdz7I1kDyHw2QQd3cypelrvx/o5L4jIziNtzFviZuVVJ+j2Rpr9Yx3/AFP8Vp7P9qZjhgyYmRgbRF6t8wvVRyMxTg6B4cwtBGvquN3qM+9eId+jzFZmgY2Al21tVf8A2d44mmYjCuIX0GUFr4nlwysYQS3kVkoDEtbEbFhT5dJ714SX9H3FItzht/tf4KsdiONA1GYrH2ZaX0mcTSMcPC9oBJaNSq2YaVjmyPIugXN2NfxVnmp7187PZTtPD7sswrTw4p38UP1F2rZtNi9OmLd/Fexxsz3Yl7dWBxzgBV4aGeeRzWPdpQ3PMrp8h8n/AMeVbwrti0WyTH11E5P5pvZ+20Q0k4h/atfVOFMfFhDG92ZzXnW+V6I8Rx8eCjAc6nEE30HVPkbmnx6Lh+NxGNkm4gXmUn6Qv3Jr/Bcfj0jJMY9zTZqvyXqOO8VYMTiGxaF5JOu1rxGKkMkp10C7eP7rOr9MeYM1rVVOcTZVsgWVztV6815dT7WxgveAAtgwxBCXh8YvOV1HxgjTdY35ONZ8fWIRUtMJdFKD9XmoGEmsq0tjGUaLjd9d854LiHE1tashcWyCt1WBSugjLnj1WOusi3jBJxoIsB0bSR1NbrA0kHddLi2WRkUzCCG/Rmj8vwK5rSCVFdCBz3YOdjDq5uinDnyPxkeHlAY2Rh8LtyKP8Fje6VrQYtxvovpHBux3DsbwjBYzGCcYzuw51PrKb6dFm6mf01fp8k4icuMkFaAkDyFrC5xtdztBh/ZOMT4Z4rI4i/PYriSsLX7aL1Y1LHk1ntXYeLvStjYmRAnmqcH4RZC35WP3CxvTt4/GobiwwjK6z6LrQ4t7MLDla4ufLTg00ar/AN1iEETGlzthqtnDZWMmAJFOOl9Vwtd/Wt/ZZ+ePjkunjfEdPNziussXB8M3CHjDGe6+SF7R0BBP8VsXHTNQpgkKdcxEkrXOidkcGuAvVNdLDxbiUXDuHvnebLvC0DmStZnalryPaHiUOJkY4xATs8JPoujwLjLQTE99RxwMc6zs7n+P3Lxs8zpZXSOPicbPqgyd8bXta6g/3h1Xtz4pxw1uutxjiz+IY98t+G6aOQC5pJcbJ1VTdRZTZrK6TMjnddXs8lZypUNNBbcNAZRZ93e1KrOGlxoAq6PCF1DYlb/o8MwFwFVaxz8RznwCj1SdSrm8JYW3JMG0NlWzDYaOUtkkNUsbsS+j4iqDKSSSd1fWp12nP4YMJHGI/EXZi/mqxgYpWlzJxQHRcfPy3CujnLAa6KelX2jpjBEXTgRXJW4OSTByZg4g6LnxY17SDdFdRmKilZeQFwNrnrNbmo9ngMY3GQC9JBo4ea1UvH4bEvgqeJ1hupC9bBOzEwNlYdCF5N5d809KUiouTaIUioqgLmcY4gMLCY2OGdw36BdCeZuHhdK/YbDqV4bi3ETJO5/O9F38WO1jeuMmLxVOyg681gMhIIvdI5xJJOqQuXvznkePWrae7NJXEk1yQadEdKtbZQIHVQbIFVBaaK0wzljwWkg9VkRB1Us6S8fQuynEYsXxXDCchs7DQP2uX5r6rJho4yS8tIdmffTNX8AvztgsVJBM17CQ5psEdV9o4J2lw3EOCRtxeJw8LiAyS3UQfivn/wAjFn49Gb12XRtgY4x2a1y5unMrfWIEMb8wc+QgEAbXufgudJxXhUkP0eKwpkc47SC61pNFj4XYWJhx8Re1p1DxovL6av8ATfG6SBkT3zTzOc8/VGljQVX+d0G4q5pMOzN3jXVqN22ufjGxvkjkgnjkkqnEvtaIWhr2ymSLviwMd49PL7vxWNYv+K3RRsfEJbIsWR8EBJ3byWDMNDXPy+9AthbG2JmIYGnQ28En4qiZgdMwmRlF4Dg19+EA/wCfiudzZfqDLPj5MFK8RxveX2XPIok7UPJbsLiJJowyDDvB3zyABvrpuqcTGzFYcuawNyUQLAJ1NAK7hEj24SRsrcoa/TW7FLvjN/tZWyOCPDNfM4l8lW+Rw1I/IeQREoxGGL4ifECGkila5okYWu1aRRSiMMjyRgNAGnkuq1x3YtuBxhErXySuoZrvStAL9VqZhX4h8vtYa+N3u1tshjI8NIM0zXueG6U019ytw8j393FGHCNuuctrQfV/BZ9e/rLnyzxw8Sdhg3vLAaAdQ3MdvTZWxSRgOuNzQHUA83TKNb/51VjYO64xm7ouEgJvcN2qz1JB+Sox2HOeSSQa2H2BYqwAPkPvWbnn4H4rJHFwbEvjAFNvQUNBf5L85jmV9+7RyMj7J4qaMuDHRPc0O0Ipjl8BsC+i9Ph/G/1U3d3m4q0Kpn52rBsu1/Cvs36NfoeyTHCrkkcacd/E4fkvVNlyuDJQXAX4mjwrgfo8w7f9EMG40Kc4ixzLifzXoseCIjlcC4WRXWl4vJLa52EdOC3JkLgee+nUpDP9XK1rRsAFzMLiXykM101e61rfI9pJBBPQ8lJmpGv23DYfKJ3+JwJ2ula2ZmKiPs0Zk8yC0D5rn4bDvx8mhDGgeJ4GvoPNd9jWxsDWtDWjQALUjpKxYPh7In9/L457NH7Pot6FoFwBoq9Ec9oIBOpWTiEM8rWdzKWVd1zVzpGhwdRulVJKyUiN+gJDhXMg3+STUSuS3CYiMu/lDre6zvqV0OH4fExzvfNM5zcuWiTujDFNODJK4ROe4FzedNOi3NI1a2qA5LXURndlzizLfOk6pgw4gLyHElxs2mldlYTdefRStKcRhY5ZmTuLg6MaUd1U3G3IR8FMU+omnVwO/LoucC9+rcoAIBcdli1OurFMZYJHZhQBBaBqCvivb6bPxgf8O/m4r63hH0cSbsaUeW6+L9sps3HHi/dYwfcP4rr428vPFKd0SUNyvQ3Xpuy7Lhkd1cvfYBvhC8T2Wb/Ib6yFe7wQ8IXOuOnSjGgVoSM2VgVYRAolKVBG6uHqvC4l+fESO6vcfmSV7nNlBceQJXgXXp6D8FjTcBAqIOK5tiEUoTKAoKKIqKs+8nKQavCCw7Kn64VztlU39ogu5JUSgiCEQlRCBlAoogKiloICogjaCKIKKiKKIIIpaiiIiiiiCIFRQoAlKJSEoImShFAXPyRvf9lpPyC9n2EBj7I4CFl5nukkJG1d44fgF4bFEDA4gmgO7I189PzX0nstGzD9kOFMc8Rk4RjncjqL/NY3+M10hPK4uDS14LqNcgseLwb55/oGXe/IBa5sXFhGBrHB7r93mSeqSLFPA7yTUlxAAFD/ADa5TsZ60QYGOCNvePBIbWuyx47AMxOIEhkYxgABFfV6hbHTxOJje6Nzq1aNa+KpxE0LHgSMLrHhN6LU1V65jsLg2QTvZM97mDweEgH7lha0uIDRZOwC6B4X32Ja2M++0uObYfJahw4YWO3m3dQV29vpv2O1mBmgFsDSI8pIFU7qqSY2MdbXbUD/AJ3W3CwtEectaSfdzC61VWNeycFkUhLgQdXaLHsza52YPkNkgVr5K9gOgbRibqHOOn+O6zzxPbkyNLmvPioXXktQhywxAyFgY42GjW/82nUfE+IYwYfBuJ3IXhp5c0rndToV2OM8R7x3d1TRsuDZdruuVfQzDeqB02QKgKy6paZJzRB6oGBRsJbQujqqiy9FLS3aFoHtFV5kQb5qnVgKYFVZkwKh1aDSYFUgpgUZ6e+iISWjmROjsiDySXZUB1VRZaIKrzao2h1ZalqsFHMh1YCiHKu9UQ5Dq8OVjXLMHJ2upF61sK0sfRWFr1ex6zVdFki1RzkLlter2SLFWR2IsSMwFrQ/LPHlcAVx2PNgrbFOeaxVkXZO7AaLoJCdVcHBwCRzOYWGoUhr2FrwCCuLj4p8K7vY7fENwN11yaKV1OBa4WDyWs1LHHwnEwNSflqu3huINkaCD815nivCXxOdiMJtu5n8FiwfFixwjeSHea7z7cdPeukjkbrVkc1wOJ8Eim+li8Dhrp1Uw2OMg8TxXqt3etc02+x0tWfTnY4DRKIHYaUUWagk7rOM1WDquzLE10gcEzOAvxbhJFK2NnQi1v2T1cKLPA8viOV3krf13NBKwSuPrei9E3srY8WJ9aao/sZhpdZcQ8q+2WfWudheOMmcAJm35ldKLGkU6wT1BVQ7E8PbREkl9QU83BJMKz6B5eByO5T/AMb+H26sHEXAeKiD1XRh7nFuBY8sNbUvJxCdjCSwgA0Vqw+McDQOU/ipxevTuwTvtMPqFQ/BPH8wHf1SqcHxPTLObH2l0mvDhnjdY8kHMcxkR+khkZ55UodhHmr+YXXbiHNHiNhG8PLvGwn0U+jrlCHCnYBOMLAfqronDYcgkRgeiHszQPC5SxesYwUPQ/NWsw8TNWt162rjEWDUadVllx+GgNOfmd0bqosnW5h5FY+IwEETNGlU7yWR3GjdRQj1cVBxfEOFObGQeVLU3F9KqJV5P8nb6rM5wJzNFA8uita64gPNb6zYhXH4jIXYgMvRoXTnlEMTnk7BcFzi95c7cm1m1vEFqtboq2q0LDsa0QdUlqA6qxmtsJ8YpeggfUNLz0DtQuu2TKxo50ukcdxfNTR3jBp9YKozx1Tj8EY5G95TxbToQqsXhfZ4zNhxnbz6hbjhY5/Go2mKOVoI5G1x2lb8VO+WFzSDQ1XPaVt0wvaVqgfkeCsjVew0QsV1ejid30BAq60teR41hJTjYm4XRuIBJaD7hHvfBei4dPTgDz0Wk4CE48YnKe8yFpF6H/Oi7ePTy+aOTgeFt4Rw5+I3xDvCD0vS0cL4i5v2mED13H4LocROeN0FjvD4wPRcrDyZHtd9kgr0PHVr30In9G5f8/Nb43jKKXM4gDFCQ3lJlC0YZ5yNBuwueo3muo1yayqoyrguFdoGatwoQ1yBCQtcNkF8L3wvBBXL4pgG4fHDEQt8GI8Qr6ruY/P4roscbo6hPi8O7HcJxGFjdlmyl0TuYcOXx2+K3mp159krYg6GIjM7R7h+ATZy1qwQeGqsV1WovzNGvJdeJ0/DcScLjSLoXt5Fe44PxBuFnYJHERPuvJfPC7Limkf5/wA0vQ4mbJ7AQdwSPLULGs9HvvaTnJabBHwVbWySSFjC1rtTqVxYMZkLY3k5HNsHotbpiJNDXSui43DNdyCR2Gcx0oBOut+S0CUTPYXjwnXM0+WnouFh8Rb8r7OlDVdHB4gRxPjuiNSdz8Fz1hOtz2RwwCWSBkmo8RF+iuLg0OkiaGukIFjmFzWYtkrHRzOcWu032XRY0MLHSNboLYeh5LletdOHtwxJY5znbO6Lw/bbtEWYn2aGTWgCelFelLZHB8oNgus0eZXyftd3kXGpmvu7v8138Gfa/a+3HOxGMzEuc63Hqua6YlxPVVuc5xtSKN80ojYLJX0pmZjF1auw8TsTJkaCV6Dh3AIYnCWYCR/Q7BWcNwDMJELou5ldJsviAC8/k8t/I6ZzP7XNijYKDWgdKSvwuFmGsY9W6LNLPcndg6DUp4JHOBsrz9rt9K38HJs4eUP/AHXaFZJIXwnLIwsd0K67AQcwWiocZEYZaPS9wfJamqPOhtlbI2O/YMFTSNOUnlt+SV8QwWLyTHwt1DuoXKZjHuxnePkNFxNjkukqmljljeYHghzHUW+a1Dg/FGjM7h+JaPOMr2vZLCYTH452PEcT5oW0GuPvXoXev8V7J+OjByPF24UGjrqF5fL/ACvTXrIl1x8iw8GKghlLsJMXEEAd2Tqphn8TdKWunxMEbBmke/MA0D13K99xntLBwJ8zIWskkkOcNcay2OfxXzvi3GMbxQvMs8YaT+zZou3h3ryfeo8nl80n44XHeIx47HOexrvCA3M46urSz5rLhpnSDK/XzUxGHeCXZb1vRDCECwvbOc+nPx+S2t0IA5AK9rtdFjc+tQVqweGxOL1ijJbzcdAuWrx7/HerXygMLXHQq/hTY3YkW0u5NTycNnip2UubzrUhauHMMbZZY3AuYxxqtjRpcfaV25RfxWWGWZkIaGFwH9YN0BQ/XWI6BP2fwGFx/B58TiYc0jcQIwcxFDLf5re7guAP824ejyp3Lz6muud+up+bQm/Xk32WrW7geC5d6PR6H6hwnKSYf8yncM/+TN+vJB9QFcPi7n4p8EU1twufvRRslp0IHpRXa4lw7C8PwL8QXyOIIDW3ubXmcS5suKla10hhcfo3P3Gm3wK1nn7HTGbf1Y7DQAgRtYQb8Nat1qiFjxmHh7hzsoa5uxC9AJ+F4qR2JxhxQxErreIgAAeo+K4vG5cF7M1mHdJ37pBnYQMoaGiyP+a/guudfbe85k/HGJoaKA1y3Sgq/DxmWQNGnUnkF3eC/q/CYR03jdYjBolbsTjGYaMRxUSB1WPE4zNUMXhiZoAOfmsTnWbslTnTq6bFPkq3E0KVOZKhqtyM2mLrQUUpVETBQIqAhWxyubzVNpgVKsrrYXGFgDrr7Q6r1PCMe3LlurGy8Mx3JbMJiZIneEkfxXn8mOu2NPpTHhwsbJly+F40YrDNfVHYghdMG149TleiXoqKLPj8UzBYGXESGg0fMqZnatcTj+PAlGHaQTWd3kOQ+K8VPKZZSSbAOi34rEvfFLPISZsS+/Ro0A9N/uXKJpfQ8OOR5fJpHOSpSb2RBXpcKYbKWltG0QxOiW0LRVERUyk8kzYZHbNKnTnTMcQdDS9b2a4fLxdk+DhLc1BwznReYjwkpdVL6X2J4FLh8JJxCPM54cGZfKrXm8/kmY7YljC79HvE9Tnw1eqpHYLij9GezO5aO3X0WNs2Mwxyx+MP0vS9dlr4fABhhIG3OX15eE8vjS8H/Q7zdfMZP0c8aYDcMBoWQHbKh3YTjjHf6sy/KRfZYWwyNMjWgtk5nW+v4LLjLmcHxACUENb5m9SfIAWud/lca9nyM9ie0THBowjg46UJEp7J9pYTQw+Ib6S1+a+rOxJxmIsSGN8QcHPZr4edXzV0kkMcF4gSxOe3PZNkAcvw9SVf+m/4ns+RHs/2qZszGiumII/NN+q+17BV8TrfTEP/AP5l9Zle2TBiprkLhmk2s6CvkLKvkdnjit78kkPdnJu261/JX/q/+HXyAYftgzQP4sK/3rz+anedsIzXe8UH/M4r7GDLFHULnPaxxzlxtxPT8Fmnml78+Lu42tHfG6zciWj7k/6e/wBHXyX9ZdsmHSfiPxZf4hO3j/bWMaYzHjy7hv8A/KvrWDxBY4wTQuY40GgroRZCwCOst623VbnmlOvi3+lPbOO7xuL+OHYf/wAUru2na9o1xUpv7WGafyX2jEBjYSREwhrhVNHu2L/NV4tmGOHJcxjHmMluYAZfVbnkn+HXxDH9reP8UwkuFx+KPc9245REGXy3Xmq0K+tfpCw0EfZ9sgawvETae0cy8Xt/nRfJXEhjvQrti9aVRjwhPskZ7o9E50FrdHreFdvuK8I4dHgIYcI+GKsudrr2Hmugf0o8YcKdgsCdb0DgvVdnez3DDwjCNk4bDK4wtdLI5gJLj/krts7NcDdM5h4ZhcrG+Km7nmvNryZl/Gex85j/AEl8QjZl/VmCo704i/uV4/ShiS4OfwTCvP8Axj//ACr3sPZTgkxe93DMO1l+EBvJI3sn2ecMz8BAB5NT5cp9PIQ/pYxEbaHBIACbOXEEf/itA/S3Md+DM/8A9g//AMq9WzsZ2ce3M3h0delKf6D9nXVXD2edFPfNXseW/wC1q/e4N8sR/gm/7WITvwaT4Tj+C9C/sR2cp38iDau/EeSqPYfs1mDfZXWejys3yYOxwj+lPBkAHg09dBME5/Slw52XNwfFeHbxt/iurJ2G7NNu8O861o86KibsP2aaA4QTEE75inyYTsZB+lPhJbTuE4yhyzM//mV0X6VeDsblbw7HNG+mQ/8A5JndguzpeWtjlsNzGnnZVSdhOAMkEQE2Y9Hkq++F7lez9KnCAKdhMeT5tZ//ADJnfpR4HIwtfhsaAf3B/FZT2C4A2YRmWdrj+9au/wCzXgp/8xOFPbB2G/7S+zmXKYsbX/Cv80o/SD2Xc4Etxba1rujSyyfo64TmIZPiCALJtZf9AeEG8uLnsaVz/BWelO5dSb9IfZoYadsDsT3kjaFwO1PLkvlfHsaMbxnETAEMLhQPKgB+S9jxnsHh8HgmTQYmWRzycrTXKv4heDxrcuNmBrR5Brra645/TpnilA7ooE7ro1XtuzLMvDINNyT95XtsHo0LyPAGBvDsKB9gFeuwvuhYcNOk3ZWAqlh0CstGTJaUtAm0FOMdkwOIf0if+BXh3jxHyK9lxV2XhWI8218zS8a4+Jc9NwqUpkp3XNozUxShFFRRRRACUrP2gRKEfvlAz9iq4/eTv2SR7koLSlUKFohgiEoTBAUUFEUVFLUtERRS0EEtG0FEBtBRRURRRBAUFFERECoggBSFOUhQQJuSAUtBi4zIYuD4l7d6H4hfUPZ8PgMBgY5bcI4I4+6adDTQBfluvlXHHN9gjY8018zQT0FG/wAV7eftNwLE4tsx4rhHZDmDXyDU+YvbbRPXrNegdjcH3xeInFxOknIeioOPlY45JQa8IzC9Oq4p41wiUNrjGDoG/wBq3+KZuN4Y5pB4rhHE7DvRv81Pjc+V18TLbg5kpc87nRXQYqOZ2XFyZidNRq30XFbisHmBjx+GzVr9KDatEsRkzNxEB1s+MKelPt6iHG4dmrAMnIjcqU7F4ySnANblPmRS4WJnD+7lw80XeEU4E6NHkt+ExbY8LI90jX4iQ0AX8h1UsrXXTxBa6oXWHPFe9sqKwcIBIzfadvssMmKkw7TldHI5x1LT+azyTyyvBa1rdfdvRZ9ajpTY6NsI7hjGuJ5D71gmnxDMNnAGVzjVnlp+aySiYSHwtcOdEK2KGZ+QvpjHOF665RqtzKvzXiH99KX1uqi0DZQGya1Vm4tcH0orI0SkJyQFNCNFG1ZCCchKVQNlNUCdEMyp01oikmZS1U6bVTMktQlOM9WAohxVYciCE4nVwcmDlQHJg8Jw6uzIlUh6YPTidNdIgkJMwUtDp780c6rJUtEOHJsyrsKXavBbmUDtVVZCIKcOrs3mna5UApwVFaWuV7XLG1yvjKzWo2MK0MKxsOi0MK510jYw2r4yRzWVhVzSeSxVbGS1Wq1MlDhqua21ewnksK2PaCFncKKcPNapXHmgof6LzPHeEj/WYG+K/E0L07jqqJW5mHnfIrrjXHLeevFYPiL8O7u3m27AHkvQ4XFiVjSHWPwXF4xwwxSmWFum7gudhMa7DPFE5b1C9Mk1Hmt9b9vc5w5oo6rq8MkcWho2B5LyeGx4kZ4Tdr0nAHukz+R0WNZ43L16IUApRPJRu1lHMeS5gZXJXA1qE5f1Vb3gjQ6rURyOIv8AY3Ne0aONHosMkjZTmyBruZC6eOw/tUYjJ52q28NZVFxXSajHHNbiDGep8yulg+JSMdY26LNiOEuoujdqsbWTQvyvbRBWvqj2UUjMSwOY4XWoQdbXVzXn8JinMcCHEEHVegw2JjxTOQkHJZsFrH92ACbKuDw4aLHJYOyAkI2NKDbnrR2ywYrhUcwL4Ka/euRVgks7q6N/UpzrU1Y8zI10Tyx7SHDcFAPpehx+CZjorbQlGx6rzMjXwyGN4IcDRC53PHpzqabY5ORVxfTdFzGS6rScQ1sLiei1LxnWeseLxZnAblLaOoWcJc2ZxcdyU4S1ZOCE4KRS0VYSokvVMFqM1rw51XUeajYfJcnDOpwC6M+IZDAwvsk3QC3HKwQ+irY+KxxHI05zsRyXDxGIkmsXlb0CzNl7ty3GfR6GWOLEteQ0MLgdB1XnRo4jounhcXehK5ctNxDwNsxVJni9hVrVRGVcCpXRtw78rhRXfjkDmNde41XmY3U4LuYGQOhynkVcXlcvJnscoiSDHv7x2ZzXanqkkYI8Q5g2ux6FacVh3sxLy43mNg+SoxWjonHeq+S9mb2PnanKsxLe8jDj+678kIX0UJD/ACdvxH5/mqmuo2lnUl460ModotQK5GHee9FLpNffqvPqcd81eACmDQVW3zKcLDQ91Svw7u7laeiRruqtABIK1lHlsdAIeIYhoGgkNDoLVOlLo8WaP1jP5kH7guYd6XfNZqki52np/Bddxc7EYRjz4WNH4m1yi03fRdWV1SvcPqRn7/8A3SkdDBYhzo8O5599zwu5w28WO6aPpGPy2TyXmIHhmGwwG4cTp6roxPflnyOLXuBykGvRc7F517bA8GzuZJPI0NBJLeZANLqNwmDkleWwvbQ94GtD/wCy+SM43i2HwzYoeki6MHHuJgBzcViq5eK1zvj1TkfSnQ4Waoe5DHbNcOfRbO6jETIZaeSBuNyvm0XaTiLHNf7VIXN2Lowa+5a29rca6s8zHEfaiIXO+HS8e3GFgieRCSACSW3ovi3bTEjGcfxMrdGA5W+gXtJu1MrcHI94iAq8zbBXy/G4p+MxD38iSuvh8dze1Kxlpc4NbzXouF8Pbh2B7qLzrfRZeHYGiJH77rs2AF33u/hIZzwAqxIQb6Kt7hdJM1hcXRInZpHHmVrbMyFluIvkFhgP0hCTEObJLQOo0Th1thmmxM2cOLGt3pdGEgyAuaDelrBhqawNC3NNBYrUNxnAibhr5G3cbS4Xy5ryK+gRgYnBvj5uYW/MLw4i8VLpmq9L2DxDsNx7IXkMfE4E1ttqvScW4o7g/DO/c8Oc8nuWndzgfwC872bkw3D24vFT5QY4wRfmdvjS4XHeMycV4g6aQnK0ZWN5ALlrw++/avL/ACPJz6Y8ZipsXO+eeQvkebJKyW+9CiZAdXGgkdiogaBF+ZXrznj59vauL7bTx8lz3eCTO3VhPyVkkz92t0+az5qJO7TuOi3I1m8rVnBAXpMFigzDMYwU0DZeREndnKTpyK7XDpg+AZeRpcvLn6fU/j+SV6ODGHvA06g6K+oHuc+gyZji3MNLXHjeQ4FZuLyyxcUeQ85JGNlaL01FH7wV5Zl7LefrvR4wEAROETA63srTNtavlxZjwz5iWkMouIF6c153h/EYbc6UAh4yEnY1zVPGOOtwkLsNhg0SvLXFzNRV3S1MVzu816xmIindKI3ZhE/I4+dA/mrl53ss3FPwLp5xla95q93He16Hms2crnL15PtRO6TiAhzHLGxorlZ1P3ELi0C2uS73aDh+Kn4uHYeCSQSRg2BoCBVE8tl5vF+2YXGnBTFjXMIvIL89+ei74/HSakXMnkjZZZmYNhzXP4i5j3MewOujZIXSDgSNNlXNGyZhiIHiG/muufpNy6jig/NaGPMcZo6ndZxYcW8waVm7V3jwanKUONo7pa1T3oqyCKUqWgZSwhaBKIa9VC5LaioYG01qsbpwVBYxy0MfRWUKwO2WNTrea9NwLGiHFBjiMrtCvYtOq+YQzmOQPB1aQbX0vDSd9h45dKc0O9NF4/Jl6cVoXlu1OJ9omhwTHfRsHeSVzPL+HxXRxnEQ9zmsNQxeKRw3I6D1XlMdiC2SSWT9pI6zzroPh+NqePP2b19OfjH95Oa2aAAsTtySrXOIbrudVQ460vfifTy6qAIqbBRbYQKzuHOi7z7kgaXODRzK6jWCNgb0Wda43nHXNZGXXpsrWQOds0rayNrjoPktsbQxtOGvVc75nXPhc6HDOJ1bS6EUIYNgrNERvS463a7Z8chomAyN9V9b7Jwy4LhcErmju5y4udRJb0XzThWDdjMdBBGLfI8NHxK+nwYh/CA+CNve4eM63s4UBp8QvJ5tf1TTLxXHSEtkimMbXZiWR6Ubr76XVwxlxWAdD3jGyMeY2PDvLXTqLXG4hhncT4h3WGidG+Zoc8PqmDcn0XTwGFOFmMc5yPbMHGQHQ2NvwXi1eOTpSRH2NsEG8XhaSazGt1RhsTHh8NhpJnZ3utrjzG/8AFbiX95OyAUTmIsi7vy8gqcVDh3RMY49217DGzUZuRu/h96x7WtLcI6CCfwNAMz9BuQBoT6XSzuGXirn4iYSMDTI1o6kgAH01WWKUAh+ZkbGxPbE6tHGzXx5psDgpBiXTyOMjc+UeE06h9wsrclVphwcuLaJpKaTIXBo2F62t7ZGYdjIQGho0FnWgLJpVyvw3dgxuvxktAv3m8vuWDCOaMa0te53eNIfnB1ujSnZEdZpcJntzZWbsA1J6k/NY8QfaJ3Aw6xSsv8AeG/5DTzVDsY3BiRpe4yvkJaALLW0PlpXzWnSLDtlE+cPeC0NFgjQ/PTUrU106xAYiN8neASOB7x79dDvlBHwHwV7JnTYUyPxHcsOgZHqT11VuGm7yNsIMeRzCA2jv5/gsGIgOHlJhALWNIBy1qd/uoJ0a5eJwewva2N+d0DzlH1aBCeR+Hx73SPAkhGZuUmgS07/AHrHMIcZhMQ7D5mNhhIaaq9DfrYpbmMDzHE1mVkLGvDWbh2w+VFbmrFjxf6TXRx8EhiiGVp7sAX5uP5L5K++6dW9L6d+k1zWYPBwj3R3YF+TXfxXzKb9iaX0fH+NwjBpSYC9OuiA6K/Cs7zGQM+1I1vzNLevxa++8PjMcGHjbYyQEki+dgeu/wBy6hDYjkYCNNQGi3ep+BXKZPGYoWiy9jGDoNrpbnSzsc8Fv0rwAwA3Whv5Va+Z5N8rmtY4Omf3ZyhprxHQnW/xPyKqYWwQNY+ZsrichDRpZP8AijHBHLho2RuLTG8uJI562fSyVRiQZsMO5JMLHhzgwe8L1r0WPbqNRieyW2yFsbvDryOyDZnMYcjSaGmvLRVxYn2yF7RE/KCS7MRp0CztxcoY6QtGXQhtfcFf/wDBqfC6TMC8tB3G5/z/ABWN0kTKj73KBuT7w6UqXPkeZJXSaO1sfV8qTYDDmRr5pC2r0LxQU/P1D4VhlxRayRzA676qcQc+PJCCQ3fMOa6F+zQuDWNMpLQ2h10H5poXFpk73K+UHUgAAdP8+a1DjiSTj2R4YH5yKc47n/BY8PiZI5babL6HqF0OLSTucQZAWDR7WNqvjzXLY/u2tmDm5xo1p39VqRmuxXdzseBEzQ6k6hWvdmw5gjJe8NHxXIw8j8Vo+QnK63uJ3JOlfercZiJI8S9rHODrokEbcgpZU61Fsk8L4WsdnHhzXQsHn5JcLgprMkpAzgg8nb7BIzEGdzGucGRgWGt0BI11+Stl4ge+aGa2fkfJXPYsVcaaDw1jnAW2Qjbb3QR9y+E4h2edzzu4klfdO0z2w8Firk1zvXn+S+EuBza9F7fG9HjhUrjTXabBOQlLS7wjc6LrW6+j8IjyYXDt6RtH3L02HGgXDwLKyjoF6CAeELm41qZsrErRonVYKompKg5/G3ZeFvH2nNH33+S8iV6ntAa4ewdZB+BXliuem4CVMUqw0YJkoTIoKKFRQK5CPcqOUi2J81RJDoli2KkhRi91AxQRO6CIITBKEyKNqIKICogigiiiiIiiiiCIKKKiKKKIIgoogiBRUKIQpSnKrO6iiESoFCqjl8Xglxk2AwUIHeTylrb2s0LPlqVeewuNiABxUHkdU7AZO1fCmt3Y2SQ68sr6+8L2UsOaFkoeDlFEdK0H3fitS1z1v1eId2Mx4H7fDn/mSf6F8SPunDu9Hr107hJQMbQ1goAXZPMlQSROjAEOVw3IJ1V7WfneR/0J4rlP0MJA3OYKo9jOJj/ysR9CF7tuKGTI0uaDRLQbshXwyRB4ztzeppS6pPL188/0S4sNsGPgQh/o1xhp0wknwd/ivqMOIwLGuAzZhtZJCrZMXTgscG1paxfJY17vmf6i40wH6HED0kI/NIeG8dZs3HAeUrv4r7BK9k2FbHFG58jzeYcvisUj2w4owua1zj0OgU+Q9ny3uePt2fxAf/Vf/FMH9oWfz/ER6vcvqbJA8hrQS4GyNNlqa6JsbGiJpLrcTV0PX5J8vFmn5TjxFPpw0WsTsdpYWB+GezzTMabFhc7l7866vJFnVMywb5INiKua2husV0kKddlU5wariskzqVhfo4IISkKoOvW904JWuOfsOyBNKH1VbjWivGbo2cqB6qNhTMrxn3XAo3qqmm90bs6JxPZaHIg0VXdI5jScX2WZtUcyrsVuiCnD2WByObkqwdUwTi9WIhJaId5qKdFHK4AEgi0RG92oaT6BAKRtO2CZ20Mn9lQwSs96J49QoFCYJfgfkoAUVc0q9jtFlHmrmE0FmxuVrY61oYdFjYVcyQA7hYsamm5jloY4LAxx5K5r8q52Nyx0Gi1a3RYGzkUrG4hZ9avW0OULtFmE9pg+04GcUNwpdoXSJWDHRZ2kV5Lx/EsJ3E1sHhXuJxmauBj4QSdNCvR49cefyZ689h8Q6B2ZpX03spG48LbO8EGTXVeAwHCH47i8OGaCGudbj0C+s4aJkGHZFG2mMFBb3rrlJYvHRNlUaW9EbXNoMqVzB9kJwRzKjiOSIxSs1TBl80Ji7OABadoJGuiCUAs+Jwwmaa0ctdBHKeispXmXxzYaTXZaMLiyyVpFaFdfE4MTMNheedC6DE5HaVsukvWXr2PZiYBI3fmFSWiiubw3Gd1M1jj4TpdLrvZl5aHVLDqgHKU+foUpbqq82UqDVDJRyk6KjivD/a4jLGPpmC9PrBRrwTodVtglNgnkrzq51x4onK4hwohVyylwyg6L0HaLhoMRxuHGl+NvReaaNFizj0512HarAqxonBWWjpSgSpaoKYFIUzStRlohvMFqx5uKH4rLCfEFZj30yAeRWowylZ5hzpXZrVb9luDM2Z0b9CrA/M7Nep1WeYUVbGPAOq2y1MKvaVmYVa0rNWNDHUV1OHS1JR2K5DSteFflkCyajtTNa8AO+C53EIssLXcg5dE+MA9dVXIxsjCx4sHdd8beHy4cqdw9kafX8lia8u56LZj4nQYYt3bdgrnREkr0S9eW/TrYNulk1S2jExx6X8VyJsQ+KBkcQzPcNB1JWmHhLXtBxMjnvrUA0Fy1HXLoNx0ROrgtUeIjfs4LiycEiaLic5p81SI8ThHakuaOax6x069TGc3u6q/LYBGhXBwuOcKsrv4WZuIj00eOXVTg4PGBWOJ6tafuXJfvYXZ4+AMZGRzjH4lcV5XXLNKHaG9AtsmkcpvU0PvCyYdveTNB2HiPwVzz9Ay93Ps+a1Rtw9yRxsbuFtZLmxMbGn3XAlYcO/uYHP8ArHQLRgBc2Y7+aw1CTYRrZ3jUU4q2NrmNDWnTzC0Y1tYt/nR+5VN3Tq8ixpf+78lcwuvUNVbVaNlPZfWOL2jxEhZFhY9C/elycLgqdTheX716HiGHhJbM97RIPdHNYm5WC1fZOHY0RtpB0miqfNZpuyrc80sqLpDZTtdYBOyzEm1HTZMrSN1eJ1YHljyRvqq4fFKXISO1vqphtyVR04nZaI3W+NwcFzGOWqNhBB7w/BcdNx18DOGS5HCgdiuFiMOIMfiQ/wB2NxPzOn4hdnDOzABwBI5rD2kj7uJkzQbmc1pPoD/h8lctuLjsQ5uHIa7R5Fj0uvxXHdISbK1Y+TwMbetWuedRovTiPm/yb/51JHuu60SBsTjqS0o99lNOFhO1+HIu6XV5jthyi2yaJZZO7ouZY6o++KjIoeaMYJBZILaVOorfE2eEvj5a10WvhLqYR5rK2CXDOe5lui3u1pwJAkJB0Kxv8er+Jr/+kjuR6lLxqMuweBxIs9090L/Q6j81InbLoshGOwOIwemZ7bZ/WGo+8LyS8r63lx7YsePwsgDYg8eFrnZgeY0/gnwGGhGLc8tzG+fJYs5dO4O8IDyAOmvNdDBu+lNGxa738fN8E5r7e24Y8OwYHQrauTwiTQstdWl5b+voWI400kjQbrwnHcRg8TxcSwPzODMr/Xl+a9Vx7FnBcMLgac/QLwWEwU/EcSIcKzO9xsuOzR1JXXH0x1ZrdtNFUzYt0WXO0EnajqV3T2JxZrLxGNp5+A/xRm7DNjglmOOfI9kRLW5atwH4LtN5Z1vXHkbzOLubjZVzGineQVABaVoZ+ycRuV3lea/aoC9VCny0B5qtxGZa6whQtG0tqoNqIBFUQKIWogN6prSI2gsB0TA2AqwdE7DyWasWMJzFe5ixpj7MQtjvvHDuxW4t1X8AvCtBLwBuSvZYWQQcGwr9O8LczB5k7rz7jvihjniGNuGafENXnoep9PxXmcdM2WUBp8DbpbOI4wtPcsdbt3uvmuRK7pz3V8eU3SPfbvRK0WUtpgaC9EcKhOqhKCjRZVI04dviBXSigL6Ljp0WPBs+k+C60YoLz+TT1+LMNHE1gFAJ3Cwpai49enjJLK2JwBvVOAHjM1xryV8kMUmFeXDxA6KnAxSHEtbAxz3bgAXdeSrnp6HgeMxXZ58fEThJMY9/0TBE3MY3HTUddQB60vS4fthgcfiTDMXQS+4I5RVa6jpdri4nih7M8HjijoYyQl8UeUHx/wBI7yH3leOw0ckkmdzsznElx6kmyfxXLyeHO/1yv2+38Gw/dySSvl8b3tLZHa5r0y/58lpxgEsAhncyGFr8z5Dz5UB59V8/4BxbuIhhMXK/ujo11+6V7HDcH7+5sRKTC0jLTveGhJPlX4rw+Xxeicq7ieJGeGfDNq2WyTah6f53WdmK7kRvllc8aCRgOjGgGx5k6LbNw97mQB8oMVVJzDKF/lXyVc2OwzY34f2QGWI5MjRoLOpvquMRI8Z7dnkjghPdktjicKLR10/BNJLioeGRQ5XMcXN7xz3AOILta9fzVBkDIIQ2Jopmd8mWrBoE/fp80mMmyYOF4m8YcGudk8Vizr5Cwrd8+jqyRndzAvLpw1z303YG/d9LVpkOFhZLFERnjJGZ1Fz9LJHl0WHCcQcYHTMhYwOxD3Ej+baaAs/H7ldjZpJMLhZg7wBxbmI1cddfkD81InTyNbicUcWXSwxlrS2jq4kU6r5UD8luwHeSzd2TGGxNHdsGwFD8L/zquWRmayNz6j97DvDTr1H+eq6HC4sTG2Rr31IJe7urOUAVXl7yvO/0srbiIwHCOST6WUkRZPDl0381ghnlihELyx0jC5po2QKsuN73shLisRPiZIIgJCB3UkrRQab+4CyFkxc8eDgfPFke9rg1749STloUfJLZ36h1rjwkw4dNhwT3llzRdHKCP4fejhsbCyJseEaHhrvpM3izHXTy5n4Ln43Hd7IMPg5CWkZI3jcC9R11WqGIYWDDNY1rfDkldHqBsQT57/NdM2LHiv0qS5sZAznnsj0YP4r5xN7gHUhe8/SfJm42xvRzz9zR+S8HPs3TXMvqeP8AHWIFu4QzPxrAt3vER/8AWFhGq6vZthk7SYBumkod8tfyV3+FfanROLO9w+VxgNub1IAv5K2IsxJm7x5jMOrntOp3Ltelj7ljdMI3SU8MOUhw8iapUzvcZRHgH5u5Yc8mwcw6jfy0HxXy/JPtytdeWdsTThw0mN4LXW7W6Bs9NL+SzRskgwvdwnxtbTQ06u2c4/M0kwXsxmZK5x72R7iANbDmnfz1K6Bw8cOJBc8d0BRcd7K5QVYMsnwplkk7q3+OjQvdbzC1/imEf0fu66AVzWaTCwyxCGLOWO+lzgjn5p4Y3BzY4czYg02Hcz1XT6gyyjDscO7a1x+tlbqfP5LbHFH3LWyNzDN4S7z8kxg7l4lFHQgitT/FF73GPSKn6Dxe6LG/+eig42PHe4gyjEmOJxac10By/BGJ8cOIkMZc8Etok873/NPPHhpRJEHg5xobvLXS1mwAnwju9fHmAOgcL+XmkjJ8QMY63yZhGRVXZcT/AILlOd4WeAhrb3G+qv4njTiMaXMdbbAvoEjsQ54jaxhd4qcdyG+nzXfM+mK3YTEYehmc2NzRRc0UdEmIyPwLHMlB8W1i/is8uEZHIGiYlxbYAFVz1+ag7qomOIqhmr6xtOB8HL9NT5B3QsuYTodFpjf7RiCXgM8RoEVX+dfmo91xkwsiAkIFsbrXTy2TBrcMwyPkL5D9VrvdB0o+asajD23kEXBqHKAn7ivirvfK+vfpAkLOFlt6iEN+eX/FfIdOS9eHqxAKswbO8x2HZ1kb+KrOy2cHbn4xhR++T9xW61r8fR8E3xBd6AeELjYFuq7sIoBYcKvaNE1KDZFVgtIEJ0pSq4faQkQYdvVzj9wH5rzZ3XoO0rvHh29GuP3j+C8+uWmoU7Ic0xSjdZaONkUAiooIFFAoEcmj9xK5Oz9mFRVIVZH7gVUnvK1nuhBDugpeqiAhMlTIIooogilqKICogEbQRBRRERRRRBFFEEEUUUKCIIqFEIUp3TuSIooHzRU3ViVn4eSe1z3Vm7jAOIB5EuaPweV6bCvfO1zrAa3Uea8/wFgk45xqZ+gjiiiv1N//AIBdsOHhDdARoAtyPN5Gg4d7mh48djMa5eqWOF0TRbbcT1VbJJpC5jXuY3mSdNFdJiWSMDDl8I1eNNEcmd+NEb3MYwEbWFoweOja76QUxx1sWaWefDOjYHmMhrhoeqys96iDVWryU67MuJgcSYo2g+QSxS0S47fguaNPddY5a7o+JxAcTQ81m+NZp6BuPc6MQtaRY1LdyVkbCWNkc4OD+VjYLAyYxaGQtB00O6vOLMoc8vADerjZXO4amnoMCGHBl8ndElwBJNWEMdimYaFvd5XF2gNaD0XDhxF0A8lq0QyyOxAgijzl/R349Fi5bmnwCTCkAnQqj2cDYUVpw2KbiYxejtiPNWuZ5LrcvVnyWMOUjRSqWp0R5a+Src0AU4ELnfHXoz55/bM4rHPqt74w4eFyz+xySPDRt1UmbGtblYosPJM4NjaTfPkF2MPweTK3M4a7+S6GGwscEbQwaganzWxug81LbHNzDwRtftdVT+pHOdWcb72u6G2LKsZTVn2px513ZzEO1bIK21Ud2anHuvB03Xpw69Ezd9SnvU9Xk2dnsWSNWDrqr2dl8U40XtA9N16tpaRoBonztHNT5KTLyTuymLvwyMLaQd2axrSGgNdfRexDg7Y6K1haNLT5Kerwx7O48msgr1U/0c4iBfdr3eZpdZTukaAE+U9Xz48C4iyqw5dfRX4bs9jpjT2936r3TmAtJPJVtAGtp8lXnHBw/ZWBtGZ5cfVdGHgGBjaB3QJ9F0WgXafMPRZ9qrKcBhQ2u4afVPHhoWupsTAPILRmBSl2VTocRsA9xvyTd3CBrE35JA8JXSa0ig/AYOb38OwjyCzTdnuHzMIazITzatrCrmkVqr2jiw9nsFA63MLyOpXN49gBA6OWNgaw6aL1bgN1yuNM7/BPY2rbqD5rUrNryJNN0WSR7zeugV7JNweYr0V2CwBx7jGXZQNV1zxi6rmNmcKyyEehV8WMma6jI6vPVdxvYyBxBdi3NrcNWyPstw9jA188rz10CX1SXTkYXiGR7e9AezY2vXwYTCSNaXxjKRfhWE9nuGPiDG52VzB1XXhwfdxNZHJnDRWq5WT+nT2o/qnAkWA4f8yX9S4d3uSOCvLXx7ikGSEHQrNy1N1mPBZG+7K2vNUycJnANFpXUOIpL7QSs+rXyVxzwfFu2DaPmsGK7P4x+ga0X5r0oxBurV8dnVxVn0l1a5HAuBDhzHSS0Z3CiegXaByClC6hQSZlrrJrspi4JRRCBHRWMnFJXaBICKVcshDTqgGYGTdXgCljiBe66W1rDSlCUb0VrQhVKDRFXBoOi5vGOHCSAzRj6RvToui16tIzROaRuF0y5146GXLlvflQXqMHM3EYQEGy3QrzOMiGGx0kZ927ul1OEzCOYMPuuFLfE66xAJ2WeWCrK3ZADsleA5tLPF65lZSr4ZDoQlmgLVnEgY5B2GStcC14BjeMrgV4/iuAdw/GvjrwE2w+S9Nh5A9padik4xgxjeFucBcsOo9FbOt41yvHgo2qyaNIB2q5cemXq21LVd2mtA1pgq1YFUaYTqFXxKSpIm/u395/gng98LFxaT+XBn2WNH5/mumXO0WvTE2s0b7CvB0WiVmnCeIeEKTNsIxnRa6Lmq1qramBUqxaCtELqcsoKtYdQsrXoYXZoAemigNqjASZmlp5rUAFqPL5ISSNk0RjlYHMP3LAeEwhxyPcPXVdPRAVa6Tdjz3ErldwMJMJZ9Q0eEhaGcRBFiJwb1orZM1j4XB4ttWudg4MQYWuxDiHnWm7BLrv6ScbYsVHNoDqndGDyWd+EDtb15OGhSx4h8Eoin1v3XdVFO7Ct3aKKtwksmFlaQdAeavADhY5pC0Wr0V9oHtfiYXt2dFf3lefkd4qXouI4KXE4CKaIZjECC0bkeS8zzJOy65ZrVgzrIeZBH3KyUeOJgOoaT96yYBxdi3N5d2fmVre4MmfIdctNHqtEXzSAFsY+r+K6GAIDS8+i40QL3Bx3K60bu7ia0b7lYrUbsZThDIObaPwVDVa8l3D2OG7X18//ZVtKy3FrFaFU0qy6CK4PEJCOISt5g6elLMXuefEuhx32BxilgxkUr3DxZDtXVc7+bDjryvqqhrHVAm1UUwOiM1CdVTOdQnzWVViDTlqIZrszOquh0HxWSCXK+lrjINkBKRsY5bIpGgbLngq9jwFy1G47GFeCRrXqtXEMMcdwuSJur2+NnqP8LXHglyuFX812sHOCRyN81iXlb/p834lKRiQOjapZhIu7204azCcUbiIdGYlubL9lw3/AC+a8yHEGivd4/uPneef+TSQ13NUOGUo5iNUwlZVSNv0XRw4qDje9KxrpCdCSjnww1yOJ81bHM06NAapanFkDXNdT3kB27QVfhmd1O5ostu2klYgSJazW7ckclcyQwFrtSL1C47+3X+PZnyS16GI2AuhhJDHMx4OxXEw+LjeBTgurhnhwFLyWcr7k1LPp5ztHh24Hj2KY0AMlImZ6O1/G0nDnBxDuRK39tWB0vDcQBq+FzD/AMrv/wDJc3hthrV2l7l4/STydes4dJklC74OlrzOCNOBXoYXZmDqvPr9enn0rxuEjx0YZKAa2tNhcLDg4hHCwN6kDdXKJ1yo2ofuQUSVHy/iGEOGxk0JbWR5A8xeirYz6MWNt17TtNg8O/Cd/lAmBABG5XkJB3cJFeIlevx7ctZUOGhKyu95aJHUKWZx1XeONFA7KXoodQtMltPeirtM1VEtFAoWgZRS1AgZpTA0UgTKVWqE/TMI3u125sV3GDjJNlkYaxvpzXBwzqxDb2o/gV2cRwfFTtbIHNOl5bXDXO/brnvHIe8uJcSSSd1S7XVXYiCbDyZJmFh89lQdF0yzooAuyiTaUm1F1cxTsPiQDSRaDT4lLWpHUwQ3d1XTZssGEaWsA+a6DBoF5N37e3xz6NShTUiQA0uJpqw7KnSBrCz7W62cI4hNg5iyBjAZ3NY+Rwt2S9WjoDzK58jWiGbEvdljiAJPUnQAef8AiscXGIY6dke5wNgbLec2uO9Zn6q4hxPG8Q4riMVjX553uIdQoNrSgOQC04OflzXJkmdNPJNJQfI8vcBtZNn8Vpw0uQiiulz9OE19u/HiHDmvoHZDi8mIwL+Hzuc5jCHto6kc2r5tG6wDzXoOA8Q9ixbHtPjcC0De7H8aXl8mO/Tt/T6k/E4fh/DXPY4SPfe+ufbX0AXE4pM+LGOHDYzI7wveGtzeIm6/NeSm7WY5g7qfBxtNbUWmiL/gU2G7a4nCtIiwkbSXZi4O1JqunmV5f+bXXKvQe1yvxU0kzw3BgABh102aB9/yTNxZxuGcZGASB4Yw3Rt3P00PzC8s7tO18TWPwDSGkkeP/BWN7VxDuyeHtthsEP8A8FL/ABbWPt6TE8RgjY/A4YgRlwD5W7Pq7r7le7FPmwccU95o3FjQ3QBob+Ov4rzWF7V8Phima/hz3PkrxWDl1vS1rPabAYw5WyGA8hI2h89lm+DU/o+3cjxU00JjEhNxhtu/mySbI8hQs+i34PFYjFSPaDY8AdKHFrnGg3lsLsrJgIcK7BBz5wGPsukGugH5kn7ltdiJTBgY8IxkJkaHlpAAOljXyGq53PGouxroMLw2aUkNhLi1sMegfd7+V2fmuJhIcrBg2OllkzCVoIprQaN9SdSlkYGZ45B3j8PI2VzXP0IA0Fcz+AvqkwT5pnvAc8zSM0DRRvcfP+CxYWmhdLjMW4YWIfQsLg5pogWTY+4LRg8ZFiRh2xsMhMjWOLxWtj5jZcvhrJonYguwr3Fze7iYCffOl6b1qunwXh0vtuFmMrO6bIOex3odV18f6ZeH/SO/P2lI6B3/AFEfkvFze9H6ler7dv7ztRLXIf8A5ErysouRh15r6efx6ZPpswGElxTD3UDpSNXULobD811eysBHbaCAiu7ke2vQEIdnsT7LhZADZlliYdPNx/NbOyRMvbjEYjXwOnk9PGsb1WdR9I7iXGvmdIMgf4WkciBRPpsAujhMKxpMcT5HB8TDI4AbVQFH0/za4eZ2FxndOkJ8Qa5xNtbbrJ8+RW7D8RdBB3z87pw662aG2OS8OpeuLr4fDQtmcIWjvGAakVV3v12WEw4iWZkEzrYbc4uFBhrU/eVrjxHtEUmMjcRG8Chm1vbX5/cueyWfCYtodJma0hpdfyHr+VrH0rV7c+HFYqKWO426xtrK0Ua001JsH5rU2Uy940Ze9jYA5xPI7g/JCOZkkMrZGg/SljDWtnU/Ea/JZ8JhRhY+8DwWSEEvO4aDfxvRKLRje4mcMQXSvMedoGzgAdgoJO/MjDO4MAd4qoBxLufkqsTE/BQzSRtEj5XDJehbZGiz4kYjC4HDh7SZI6c3TQVy/BTtp1qvCx4l8UsT2EsIZTaFDp50lw7nw4F7ocQHlozEP1IvojPNFPJh9anMeYOI50dK81IcJix4RDkY9jWyCxrV/lut5+v1HExxgdHC+N9yvac4A2KqAmiDZQCyzo5p2Xal7OtdjBKX5YSbyNGv+bTjgmHa8RGVzi8E93vQHmu81GfWsIgdiLGImEbjlzNAs1ysqrGtw0UTO4dnlabc4mtFJsPicM1zRCWsN7G71XPML89uGm58lZJWaubi3gig0OOlAbeieN8r5STRc/UX9yzx4F7x3geC29C415q/hzf5ZGA6znA9daW5mGf1h/SU4Mgc298g+/8A/wAV8oHQL6b+k6TVrf3wP+o/mvmYGi7Ze7E+gI0XS7Oszcbi091rj+A/Nc8jRdrstHm4q932YvxP+C1ab/H0HhzMzwPI/gu1E2gufweLPI7TaNx/z8104xQWXnqwBFQJlWSIFOUnNKrzPaN145jfsxj8SuIurx518Uk8g0fcD+a5NrlW4hSjdEqDdZU6CPJBRUQKKBRVblaNIx6KpyuOjQiM791cNlS7Vyu2CBCiEEQgYIpQiEBUUUQRRRRURRRRBFFFERFFFEEQUUQRRRRBFFECgVxShFyDUBUAs0iiyg8E7A2qg9lITipOLvaP22NbEPgHG/Snhdd2HkixD2MHeBp3Hkj+jlkY7PzyEE+0Yx7rP9Rg0+9esfhIgDkDGZwdtz5KfJxx1jrxhbK6XwGvK10eGYaG3uxLK5NzFdWPhEEMneukzv5knQH80smDe+RzxJbALBy6XSvvKzPHxa5rZomNkjbI2jlHMC/8FxMdAC+44tQTdfwXZMEkNNEpztHhAGyqoQZm5cz7Jc47lJpbnrzb3uidWU2NdUGzPI8QBK7MuHge15deY8wFjZgHySZWC/yXSbjjcVjfIXMoXfTkixlEON1Wy0vwjo3lpHiCjIHO0NpdRPWo03H4NBa9RgIo8Jgz3MpdJIBmkJ+4LlYThJmF+LQbbrt4nLBh2RMYQ1ooDkP4rzeTX+OuY/LssLopO9ZYJ3WmOfMwHSlVhpzNHlOtJHsMLwR7pXoehrzhOCshdsQdEzJqUF5ijO7aPkqzAQSY5K8irGyWNk24QVCfFQkUA5o5K2PibbqVhYedqt2YeirMnUaKXErU3Y6ceMikb4XhO2VcciJxvLXponYHt1jl06Fc74v8bnk/12BJWqjpiBoucMTK2g5vxCcYgOHMFc74617xvjxVNLSSgcSSdFg70Aod+Oqz6L7OszElotXMxehvcrijEUKTNxVik9D2dj202izGgvslcczt6lK2enb6Keq9d52OLqBciMWB5riGa+asjlG9p6nXcbixzQdiw51A6LiyS6aFGOS09TrtNxVHdE4oZr3XIEh5FES0d09Trricb2mMwuwuQZ65qDFOHO09TrtiZuW7RbieQXEOKedLTMxJJ3T1Ou27EWPeCzTguidqFgE5JOqf2i9MwtakSvIyERzvYTsSFdh8Y/DSiRhN8xe6THwvGNkcGnITYNcllp17bLpIxY757QZj4mluisi4wXuBbICAvOHMRSzSMc05mgg9QVr1lTte2j4nK4C3DdboeJOvoQNKXzxmIxDCPpXUOpXV4dxGWXENiOrjoCs3KzT6HBxISNDXkOHTotPdRzDNEaPReObJLE4eI0F1cJxEmvFRC52NSuq4ljqIVZkFkDfkro8TFiWhjxqdjSsjwDIXF95ul8lmxokEJb9JJV8gtAf5KuUjluqg8gqcGguHMpM4aVW7VJ3ZvdWDUJQeShkBGgVDGubpasojotMlLjdpHnMNEXu6oQst+Yn4KVVkJLdKV5eUobqidFlRDieSlpcyI80FjN9CtINN1WUEDZaA4UCV1yxXI7QQMkhZMB4mGjS5eFmInYXHS16bE4Zs0EgaLsLyUYDZKOlaBdGHuoXNlgYRtShiF2Fg4Tic2Co7tNLpsfmClGeSMOaQQudPhSzUjRdpzAeSpezNbXBRXHYSyiujBMHDNyIojqFnmwxa4kbIQuDHBp2VV5jjeD9i4g9o/Zv8TT5Lmgr2HaDB+08OzMFyQ6jzavGNcsWO/j0sBVgKrGqcLLqsAT3SVpTVaRK04QXJa4vEps/FcRRsNfl+QA/Jd7DARsMrqytBcfgvJveXyvkN5nEk+q74jz71ytscmi1MdYXMjfRC2RvtasMa60SDwFUxu0V3vNIWVpyupRtsa5MCs7Xq0FSrKtDlax2qoBVjSFlt2cA+iFoxExjxDmjbQhczCyZXLVjn/sZOoorUcPJGlk5dzVoeuZHKtDJVp5mqeTJh3u3ppKWOYStEkRBBGreiBIfE4dVkfh3wfSRHTmER0nChapnibPHkcPQjkkgxPeNpx1Vpu0RnwOKex5hlPibv5hdB7frDVpXKxkZD2zs94feunw6UTNynmNFRqImEULorsXsuLxnh5ETsXFGW5jUrQKy+a2cVGLjlZ3DLa1mosjmskPF52XFPG4tIpzXCwQuuWLXN4Uz+Uucdi0lI95mlIHutOp6nmuoMLA6KaXCEtcY3Duyeo0pcnDVG3KFojfCK1WljiXBZWOGXfVXRv8SzW47MZzYKVvSnD5qlqtwZz4eYfuFUtWW4uarmmqVLNFc0qK8hxKAYfiE0YFNzW30OyoZI5rSyzlPJdjtFDU0M4GjhlPw/91w3EDUlagvY8nRW34dFjZIGuu1psHZVioNXKmd/0htWs8Liqe5nxEhEUMkh/cYT+C1GaqBp1rdA622lHCse0W7BYgDzjKDYZoH5ZYpGX9ppCUjWHaJhJRWd7q2SNkokuOgWLGpXRGJEVADM87Bb8NLK6i+YtP2WaALg4eQOb3hPidrv9y6uEjxU5+hw8snm1unzXHWf8d8c/tt4vgTxjhZgzgzsOaJzuR5i/NeOm7LcYiaXey5wPsOBX0LCcJ4i4DvI2xD952v3LqxcOihFz4gEj96gtePybz9MeXxePT4vJhsTCXCbDysy6kuYQB8VSdl9xmGBmwWJbHkmjjjLnhuoIHIn438F5jEdmODY9udkPdEiw6E192y9E8/+x5L/AB+/lfNKTbN1Xs5uwIzXDxAgdHx/wWKbsPxBr6biMOWV75JH3Lfz4Z/5tuDgoZcRN3UMbpJX7NA1XQxvCcfgQx0+HdleKtnio/Ber4Jg8HwyKTDxNcMYADM6QeIjy/dXQfK7a9F5tfyPv6d8/wAOWfdfMLy6tOnULv8ACsHxSbBDF4fxRWW5QddPJb+JdnYsXjJMbFOYY5HW6PLYB516qzAcOj4ebjxk+n1QdFL5s1c/xfJLx5/tFiJXxYKLEAiRhkoOFH6v+fgq+G6saTzC9niZosSGd9FHIWG2lzbIWaRzSPo2sJH1SAsfNP8AHox/G1Pu1nwh90rvYV1gei4ZxTWOAkgyedaLsYKtdbWO9drnkbVEuYNBc400ak9AvM8N41JxjiGJ76mYeOhHEDW5Op6nT71vOLXk3uZeoVOJxUOFa10zi1pNXRIHr0V0cADWuj93mPJLxjh0+J4U/D4Z7WZiHPJ3cBqB6Wt/FYmPLnV48/xzEx4mCIROth1vryXlcYMpDeW69Fiw1rmxsotjaGA9aXA4iA1wJ6LWL9t7n05krtFQTqme61USvXPx5NH5I8lGt8NlDdaZLzTtOiQ7pgUAJUChUToKnNRTmnQ/JEbJQiCgtbsCOS+n4BuHxfDYHkXbBa+Xs5r1nZriLvZzhy/UbfwXk82Xo8ddjiHB4po3Nyh7TyO4XieJcJnwLy5rXPi61qPVfRGSktt33KnFRRyQkEA2uWPJc101iV8xbqVY1oO61cW4c7BYshgPdO1asIc6qXtmuzrz3PFxIa0psJF3kw02VbGOkcAASV28Hg+4jBPvHUrOtcbxntPGzLS0sFBAM1809UvPb16szhlIpocNxDC43GR95hcPKJHMJ0fWtfglH3LD2qkaYuGYe/HG2SVzemYgD/pKuJ2s71yOLicbLipJCXFsTpC9sY2bvQ+ANKnNSQlWwYeTEOIYBpqSdAF65yR4b20ocSVtwUWd1nYKk4OVp0yuHVpW/BtLKB3WN6nPp08eL37b2N6LVBjHYF5IYTJbSDy0N16LNGacDa2tbHiWuaRuF5q9PHo/YsLxXCQz4mOWCfM5z3H3iwnw/IUAroOyWAnwffHEyB5cQGB2wXAZi8YcZgWxOfPie6p+5Ly57tD8Mq9uzBMwMk7MXKY8kbZRHtmcW7X0BNLyebW83srlqWOC7sjA1skhxEwja1xDqGpA/jolj7IwS7Y59EWPCLK70uIxM/CoY3xEMzuqQ6B1+Xlquz/JPaonMijmc1uUWLa41v6Xa4T+TuftYeFh7GyYh74osY3vQAWtLaDv8/msWM7K8RwmD9qpkkYFnKddr2+XzC9ZxbByxSRsLZH4lzQ9nd6ZSeVD/OhVb53vlax7XSgRWL0a2hRP3L0TzaTrxnC+NYrhhdGx5dh36SRHatNuh0HyX06DFQYvCYR2F+mhMYLHF2zi3UEdRZ+fkvnHH8EIJ48S0NDZrsMFAEf4Uup2OxbA2eCckiFwkiB2GbR3w0tPLJrHtFep4lNHFjva45HzRkRh7m00k63sNqVcAkw8Tn4dgmbibY18f2QLIHPmPkro+HYeWE4XCtmfIGBzy7VoJqh8fwCtwXD8VFxSKSOoMMxgcGH3gQ2jY5WR8l5eyfpxc/EYLAcJkhljIxDACcr8zu8N6X5Vqpw10GIxPDZo87XMOR0btgch1b5aJsXwzCSOjcNHuaXFrH6mzet+v3rdhMHBg5Gyd27vXRE5r0aaJIr4hdPFrt/G8vjHax/edpJz+62/lf5rgPH0zRyyk38v8V2O0L8/H8X5ODfk0LjP/wBY/wCQfiV9DP49MdbgzbkiaB72KiH4/wAV2OwbO849jZf/AIeQ2fNyw9m8O6aaKUMtsWID3kfui/wXU/R1GyR+PkkDcohjBs0KJO/yXPyVjf49gcLEyFzsRLlYTTA3UuddH4DVau5ZiMXG2CexIK8Tdm1ZWAYh8+ZoI7pthrc2lk/np8kMP3xAkhZLWraaDl90ir9CvHevNa9RHLh5MGMPiZmm60jG5FaCt60+aTGYH2aB8rRmY11gOPIri4CGaI5mgPlcQ0Ag3ZFn5arVNIXMkczEZTI3XOdXEHTy11PTTzWeRetDZjijkDhG6GMuLW83aak9Ta1lsspbG6UlpYC2EUCPXT1XAZjHmLu43gMFF7jRs6/ersI5zZMrHSe1mbWTWmtI3PzPyUsOupE3wCGWR0k7gZMw0DTXM/IUjiMM90IEs0kzyQxrG7NJr8lpwHDooI3kTGTO7V7uY518Va55nJEDwC0gtcNRZB3+X3pIrBh+HSxS4aUNa57XESHNYrkR/nor2Tljp3tzl4bne59jS9QPTa/JVzYnE4XB0Szv8+VznahgG1DzWc40zGQTMDicoLdgALJ+d0nRqwfEMS1kbJMM5luLM0pINnWz13WWaaJ88kpkdJ3rgwhpygNoWFge7E8RxjgA3u2HvH5iQNqFnotGBDcTimQlrR4S4crNcvK1qatOu085cPO5+V0UdtbG3lWgXMnlZLFPDJlayNpIobEbfNTEiXAOezvwXT2XtA2F6H8VY/ERTSQ4VsZLe6+kHkPP0srSVwC/MNzQFNBGy18IAfxPDCiMrhp8b/JZcXHG3FTRtfbYyadfQrX2fbfEoiSKBJGv7pP5L05/Gc/ry/6SX5sXG3T3uf8AVH8SvA0F7T9IchdxNreYL/xA/JeMaNF1j6WZ9ARovQ9kI/5ViX19Vg/H+K4DgKC9R2PZ4MS798D7gtVz8j6LwGO/aD0hI+ZH8FpYNFOz8f0GKP7gH4pwFmPNTAI8kQFCtMkISHdOdkOalWPGcYdm4niD0fXyFfkuetWPdnx0x6yOP3lZVyrcKVBuiUAstHQpFRAEDsiUCikO6seVWD4x6p3oike+FcToqW6vCtOyBVAgmQEIoBFAVEFEBUQRQRRRRBFEEbVEQUUREUUUQRRBRBEEUECuKAUcUGoGSTOLMNM/7Mbj8gVYs3ETl4ZiT+5XzNfmiV6zsTgT/ohgg2Wnl0ryaugZHAH/AD0XUxzJMDIzO/M4NskHa+qxdm8ccF2Z4dE1pznCRuJaNQXDNr8XErpjHR4qxLhyXnW6u9PwWK5WnwRa+Lv3PbGKpwu3f4LbLPlaGlw7rKbNXQXCi4bi3OkkEcgJu7PvG9qXWGBkhwDY/EXv3H1fisWw6V0kUckkrSHsdQbY2RijhxTaLmsrmNys2JwMzSQwHKxo942XFZW5omVRza63ok+xZiz3L2QtaAWnU1upNLC2ESMFNcQMoGt9CsmImaCTM670F6ql2KgdIGgl8cfuizqf8V1mWeurg/ZsTIGyh+a6N72uqzhuDeNSRp5aLgYDFO9qDntdofCAMrR5ldw4hkjMrDufET0XLXYssbGYOANAbJTRtWizY6FkbWAW4bW7WldHiO6cW6EXq0alV4hwxAOaJ1clhp+RcLO6N/vVe1812i4TMsDXovMxSZj/AAXcwUwOjjXL1XsjRnDKa5IEVqr5mVrVhZi/LvsqGa8jmVayY3RKTIMgcDYKQDxWorewhw1Vc2H0zDkhCVoBNIObqDqKRzc1omivULMQQqiwSuF0SnEoO6zWbUDkGwOb13W3CexOc0Tt30JC5DXa6K1rlm561Lx6qLh/Cnttoa6+p2Vx4PgXVUTQPLmvKxzvjIyuIXRw/GZoqDzbQuGvHqfjpNR2BwXB5qDDf9ZQ8CgIvRNg+KwS6FwaSui2Rrx4XArlfaNzlcd/AQ73XUFSez5bs8rvBxc7KE7hQ31T2rXHnDwSatHJ2cEmGzwfgu5YCHeBqe1TjkjgktW6UDySngshP7UV6Lsd4XanZB0rWt3T2pxxXcIm5PBVZ4Pit8zV13YkDzUOI0V9qOOOEYkG3Panbw2UDV7Qug6cklIZupoK9qMRwDxr3gTHh8gFh4K0NmaXalWd+06Ap0cqTCSNIzNBVZwTq/ZtK7Bc1xpK4taVfZHHOAHPDg/BZJeHxE5RAfgvRumadAFWXsayjVqzVTjy54dCDfdu+atweCZHOJI4/ENieS68xadQFjM5a/QrXU409xi37RE+acQTRMzubp5IQ8QcRW6aTEOcKBNKKtgxbg6hYXocFjczckg35ryDJy2S9F0MNiyCBfzUqu/KXNcdPD1StfaGGlGIjLHEAjbzVbwGuItTitAkChk6LOHgbpw8HZBa15PkmLtN1VZGqGZ0hqkCl2d9BbIgGttIyNrdxqrQWjks0ONkpKjnaaKlz1FWEpc/mq85R03JWuIuYL2crpJMuVlbqqENJFKvEyVP6LpGK0tmczw3p5rzOOa2HHvAb4C69Oa9E9ve4ewfEBZpeO47xaKLFd02NxkYKcVuMvScDxZfI+KtDqB5rtNnA23XzHD8fxMUjXRNa2vvXrODcWmxhZ3obbrJo7JSPWRSh+hOqtoO3XLY8h1g0tsM96EqKtfEHNornTYVzHGwuswg+ijoxIKOyqOXGRKCw7AUfReF4hhDg8fLEdgdPRfQ3wd286aHmvO9pOHksbimNvLo705KWOnjv28wLrRMFANU5Apcq9UQFXx6rMLWzDi6Via/E4hL3HDCwe9Kcvw5/d+K884eS7HE7klZHZpg+9c4xEcvkvVifT5/l12sxBBsK6J9EBWDDSHXKfiqHtLHLdiY1x0I32qpW0+xsVRHN5q4vDmrlx6ZroNcrmuWW6Kta5GpWkOpWtcswcrGHVYrrG+F1LTj3F3DA4fUcCsMZpbZzm4RL6fmrn9c/JPpzYcWdA5bosToLK4LXkbrTHL5rrx43o4Jg8EWr4pLblduNFwcPiTG8G9F2osszA9h3WAsrO6kzs0BWqF2dqpIJBa5LC4sdShxfK220kwRME4ra7VpIcFVlpwPRWJY6OMxskWNka2iwVofRVtlwmINSxBpPMDRTFYiBs5biMosCjz2VZiwslGGVxvq2l0jFajwpgAkheWncHkuHxPB+y40nKGiQB4A6816LAhsTcrsUCDpl6LRiuCwcSbGHTPBZZBaAbB+K1JU7HjWkVorWuPIL07eyuCaPHipW9baFezs1wxot2MlNeQV41LHM4T4myA82kfcq2ld+HAcJwZtk+Id8igcBwUgkYiZh/ecB+KnrWvaOM0q5pW79VYVwuHHs3rWiqX8OxMfuhko6sd+Sz61faOTxyLveFvdzjcHfl+a8mGl72hrS48gBa9riS10M2Hl8L3McMrhR2V3Z7B8L4PhhLicVhjjJBby54pg+yL+9JeF+3g5B4CdFbA7PGHBdDjmEwOGxZODxsMsLySGtNlvkVyIZY4c9ytomwAF0n2536eq4Tj4+H4UFmEikndbjLLRyjkAF0o+17ozkbHkaPefQF+i+a4trnymaCV5GpO9BVjiGJjGR7y9vQlbmGfaPqM3bF7Ii5sTi6tLda8/ie2fEpyWtdAByDmarzEfFO8sZXkdAbVTsVFmNgg+avrV9o7juPTvY/2jDxyNOttaBRVuBxvBpp2nGxTNjPvBpIXn+/Y9pAddhMHWFm5X2e9dx/s7wiJvsHCzPQ0c1o09SdVgxP6QeISDLg8FFA3kXmyvJCdzPdK1v4LxOdoxEWEfJE9oc1zaoium6kzn+0utf0vxvari84qfibo2n6sQr8Fzf1267dLPIerjf4rNjeH42F9y4Sdorcxn+Cythlc1zmxSFrdXEMNNHn0XWYxXK63/AG9BD2yx2F4bjMFh2NaMUwMe9zrIGt0POysUHaXisAaGYs00UARa5eUEWpkta+PP+E1qPUYTt3xKJwGIjhlZ1qivX8M40OJYPv8AuiwHkV8oqivT9mJKgxGbEujaHBtk6DS9lw8vjzJ2O/j8mv7d+fEgdo8IB9aGUO/qgAj7wFomxYDqAtc0YPBsxL8QOIF8rm5S5zhoOgTGDCvBDsW8nykaF5OR6pqtEfEWPdLA6gHMNAdRqFla9xF6ox4LhsEcwY0vfI0gPdKC5vos3sHhI9uxVf1gnrlueSxo7152br5p87g23iMnlosvsXXHYr4EK3D4ZuHeXe0zyEtrxgHp/BZ9I183/wAQ4klubIWkGwHDR3Vdjh/E8E+O3xZeRyFDBw4OXDk4qIStZZAcaOq1x4Xh3cuMOBibroKtakjG/J2MnE+L4SXAywYeKRslgZnbVa8RgZPZuM4qNvhzeIel3+a9Z2ghMccXsuHaC4mwwei8q/Dy+09/7JK6SqtejFkeDyZ1a+hcCxrZsCXPcLY6tStHFOItiwJaw+KTwiui8VwmTGNeIBhpGtkfb5Ng0Aan5Lp4zECZ9jRoFNHQLPk3z6dPD4bb2ufO6ia3rkuJxUENDjzXbeBdrncTizxCt1zxr7enefp50m0oaRqVrMDIjbz8FVkfO+o2Fx8l7M6eLUVOdpSUFWOgkBoiikylpohblZ4KinJKTqqg8kFLSkoLAUUgKa9EDAqWlBR5oLGHRbOHYl2HxTXA1qsLTorIzTwue52N4v2+kYSYT4drm/JGUPa/NdgaLkcHxZEbWg6OC7Y+ljXi1OV659xzsfg2YqA6DTZeckwLI5PGz06FewYPEWHnssWKwneNIA8Q1Cs3YescbD4dtjLGGj0W94jwuHM8xFDYdT0Rw8ZLgCteIwEHEMPIyS7hrY7Wte3S/TyUMsuIx4fnI1115LqSY1sZcCzNXRDiGBZwvHPw8esdNe1x3IIXHmlcJZCDYLr1XSSVzuq1P4xOw6QsrkVyJ5ZcRO+aaQvkcdSVpvNyVMkYGoK7Zkjjq2qWgucAupgnNDTGNDfzWCEhkgJC6bWAgOZVpqteOICQ8tpaI2VRVbSboj4rQzZcq9EEWtMLjdKkNtaIGjvG5tr1WK09RwlkOGOJdGCJy9uV3/K3b4/kvW43iDMW497A4S4dhBmqw+qIryvXVeT4O/2HAniM4dM+XEXE0jRpBBPzqvSl3pOMPkwcjZnNZicSM00m/gI8LR0Xh82e39cN37Ux8Rnkwv0rI3RMcwRuI9ynXZHnt8108PxEYiV00GFbh+4a53eE3msaADqTfwKo7iFmFiwxPilla2QHQEZxQHqCSteKgOKcWwsDu5YGh7QQMw3Hw5eq8/rxhkjlxsWNxELMQRNI0mSd4sgAWavbQLPg+JYLumYSVo7stJkmy6loNhv4/NZeJyYv2l7cS98T5Kzk6Zh0VOBhldKzuIRM6MF+TlodL+8rp1jrldqO77iDu43saXk070AWTswzvOKSNokdz4q/rtVnaTGT4lmHimP7IuAFVWwVnY9rvbcbK0AiPD27XlmB+Oy9M78bUe3bxRroWtwcYhklcfdJI8NXfPTT1QdxGR/FXYaSTu4S8tcWOzCqN68za50TMHPJiH962Ihji54OuawQQOfMfELdgsFh3y4d7pe9Pd7MFAUKAPmQ2/VeHWf8V2mGTFSxTxxxPxDGUZHaBw6Dy21Wt0x9ixWZxcRG8tJFbD7991y+JMdgcDJjZpe7zuaWRNJ35An7/gs/D8XNLgceySZz29wSGn6hvLXku3hm+/bpn9fIOMOD+M41w/pnD71yibmf5Afmt+Odn4jinXvK8/esF3K+uoC+ln8elfFisRDG+OKeSNjwQ5rXEXYo/cvZdgmBnDOKyFjSC6NgBNDS/wCK8SAvonYPCtk7PYoyMe6N2Kp5jbbg0NGvzKx5Pxz8n46kmEjiLYI3e0gOIYIzoTlFX8z8l0cNxA4DEQxxgujhBdIDpbstOoeS4eHxT8LL30LyHHMwOG4FUT6o4mMESTucHEO8NOoBt2PM87Xh9bP7eO10ZMdLiJnzimZ3E+A1vof8+atzyySYcwuzFprL1+PxWRkrSXPOHMYJNMOn+eq6IxGGfExjWDOx4LnuND0A6bLNJ9smA4dNj5ZWwFoY3KSXHQf51XquH4IwO/lNOmcSXOzaOOwoenVUSYmBmEldAI4XFodsQXA1rddSnw+Kw4fGyRxa1wAYXOtzi/a+m+3K1PuukkXOlwkv0duDC8sIDqADbsny/FY5WRQS/TTkQNFgRHU2dPuH3LXjJeHwsfHJnDQQCGNNb3VjT1WKXHQMwj3sw0baFMcNd9NOulrX4tV4zEiUjCtiZDG4gZzqT0JKu9nhwxEjR3jqssLfe03PQLnm3TB7ycjmeNx1OoJHxNI8V48MLALOWZwotaNGjz6lT1ur9I6LsFG6SPEPdHFGQ3MwOvNR2+CzY/ifBcOc8+JqYNIAHPWwvmfF+2GIzubFIc1ZbB2HReYk4ripX53SuzdbXp8f8W/3R9SxfarAy49zfpXNJzOeRQJ5K+HtDweGDOS/vC8ueDtRGy+NyTySut8rnHzKLJi3ZxHxXo/5sxOvqbMdh8TZw8zS3mNl3ezbc2PcXbhjiB8P8V8Uj4hPE+2ykBel7PdvMVwSZxxEXtUZYWjWi3Ua+egr4q3Fi5k609u5C/jXwcfm4leZbsulxfHs41iTi4by5QKO4XPykBTj6GbOfRH8qXr+yEdYGV9e/KSPPl+S8g/3gvd9lY64PD5kn+8Sq5eV7/s/+yxI/db+aIGqPABXfjq0fmnqnH1UjzUAECnQIWmVZSDdWFUYh2SCV+2VhP3KVY8JK4ukJ66qtXiFz9dgBusWJx+Fgdla/OedLnW4cqN3WE8Wwt054arIuJ4J7g0TttT1q9beSCeMCVocwgg8wVW+WJjsrpGA9LWeL0UpRQcilZ+0Cd50KRnv2mk2RFTPfVrtlXHuU5QKiELRCBgigEUEUUUQRRRRBFFFEEUUUVEUUUREUKiCCKKKIIlKZKUCORaldunCA0ufx1xZweYt94kACr13/JdFc/ize+iw2G5zTtYPU+Efe4IlfS+CcElhha57SI8kcMYP2Wis33Lfi8S3BtIZhDTTpI8U3rdrdLM98TWweEGxmJoADRYXx4fEWzElzmsPgoV8Suep1yrKzHOcAX4lrifF3bG7X5+SDsbLinj2WOUuaKNCgByIXM4kIsHJHiIZXPJPha9umXlp03VcHEcU/EGQUSW8ht8ln0Y9uPRsxgw2HPeuaZCdGtdZHqseMmMzRHFh7salrfEFlh4rNKzvGsPefXdXLp6LbhcW98jvE2Jg1JsW75rPLGpZXEnwL5CXzBzHA01hFaefRc2W4nd2Gimn3mjf4r2sk8T8LI92WUuFAWNT0K8jxEYlmVkzXAbgUKXo8eu/TOlQmNtyvcB0JvVdSHFF/uvvkAea8+ACSSBXmujw8MDw58mXKdAAFreexiV6jBiV4Dn2L201P8F0W5SKc4A8yuNLxFsQDTnvc0QbSQcQkc0gN20bZXk1musr8m4Rp70AVR6rtQNLXBx5LmYNgDzpa7UdZbGq9cdWlpEkZFWQskoAJC0xPyO6g6FCZrTZAu91tHPbP3MlO1aeS2Oa3Qg+h6rHiIcwsclbgnlzcruQWRqj0WhptZA6irWuRV5GiolYDyVjXWiRaowuaRyVZFLZJHz5LJJvoERLpEPKqzUiHa7oLw/XVPnWbMiHeaitjX+a6GE4lLCQM5I5WuO19K1kgu7UuZVl49jhOMRSR07wv8+a0GcPFh1rxzJa2W3D4t7dySFy14nSbehdNWl6qozgHdYRMHNu0ocSVyueNyugcRos8mIs7ql0lBViibO6nF60iUHdHvVmLwoHAbpwac1akqp772VbpQq++YN3N+aslTsW+iYOLQsbsfh2DWZl+qpdxSHSng+hWvWp2On3hHkkdMeZXMdxLN7mypOLkddupX1qdjqmXmqH4jUklcmTESvPvn4LM7M8+8T8VfVOunNjGt0DtPVZ4ZH4mXIwX1PRLhuESYnxOtjevVduDCxYWMMYAB15lXsIrjg7poA+aJ2NlWv10Cyuab1UUj8tp45w06kfFVOFLBjDI1oyk/BOHXpoeM4bDUXyAu5hqvPH8HM+2xya86XhGaOs3a6OGlLSDolysr2rJGSi2OBVzXBnReRbjn4KcPB+jevRQFsoDmnwkXos1Wrvy95a0bLTEcqSNga0AAIkeazRptpF2EC5p5qhoFXabMoq62/aSOIVZOirzaqyIsNkqE6Uq86me1qRK1YexIN1XiHjvzYQwznCUUr5ohmLjutxmpDIRryK8d2xwwi4hHM1tNkba9hE27o8lxO2UYfwhr6GaN130C1GXiYiF6jsxiBHj4w7Yml5JrtV1uHTGOWMg+6QdFaR9UdhgG54zYKpHyWXA8S2DjbSF03MbI3MxYrQQSkOylbY37LnE5TqFbDIc2uySpY6RDZG0QseLwgmgfE7VrmkFWNlo+S06OC3+pPp8tniOHnfE8U5poqoleh7X4A4edmMY3wP0dXIry+eyuWo9mL2LQV0MFq4Bc0OC24R9G+gJTK7/Fz4GFznPVD3wxgmhoqZ8Xd60FyMVji45WfAL05j5m79tmL4k1oIC5g77Fv0sNWjC8Nknd3k2jV1e6jiZlY0ALow5Jwz4maG6StlI0W6XQnVYZWBxsaFSzrpnfD95asYbWG3NdqtMb1mx3zpsaVphY57w1o1olZGHRa8HifZsS2YAHLoQehXLTvNNEa14yVsXCy00C4gBa/Y8NjYu9wrgxx1y8v8Fhx7pYMsLsK2RoGpdsmPuseXcmXEIB2KIBB0WjLhXup8b4CebTYV36skczNBPHIOh0K9Pq8PszxycjotuGxb8O62nTosD4pozT4nX5aqozFhokg9Doudy6Sx6lmOjlbZ0KYuF2CvNRY5o3NFbI8aDoHj5rFlad1kizcVxrsHgXyxgZroeSyx4oXuk4tI2ThkjSA66oH8VrE+2dPOy8YxksheZQHHmAqZMdipNX4iU/8AMs7mEOq1O4c40F7MyPNbem71xN53/NWR4vERG48RM0jm2QhUGItNWplPVb+k7XVh7Q8WgNx8SxAPm+/xWpva7jFePF95/XaCuG2F7tiFO7cOicye1d//AEsxztHNiPmAR+ab/SKeQVTWk8zqvPtjc5WMhe6w0WegWbmHtXo4sdjZ3ZYnPkzUaYy/wXV4Xh+0DpBDA17G3RMzstLmdn8e7A4eXM/uy1zbsa62KXq4uJtfZdKGkaF5NU4E3fwpYb689xXF8Qw/Ee4xctywkt3urHL4LlYp4mjB7iSSQAgGNtm+S9DxvAP4vxppwVOlmjDpATlDa8IOvos3AsVh4Bi4saXgxahrBZq6f8vzTkTrzUMQiliOPgnhieMwAFOcPitvccOkEz4W4gtiZnIc4a6gV8yF6Vs/Y/i0rYMPBjppgwhr8RIQGN33LtN0JODcBhjeIy4Oc2ie9JH4qkhcRguzMPAzFK+RuNd3Za9jjppbhQ0qyeS8fLgonSve1+Vt+Fp3paZGOw+JkYIJHMDiA8MPiHVZc8rXW+N/xYVjtjp6d/pfDw1oAe7P8NEJMBHJq1xBHIm0H4uV+0jmt5CqVX6wyWOe2a1r2p6SK3YbuZspdfwV4VEmKbJJm3KnftS9SRc6gNdBzX1nDYKXC4WCFrSQyNrdPRfMuD4ccQ4jFD3bpGBwdIGizlB1X1YcRa63ZJRzoxFeTy12zCjMNCD8Qnji97LE3K4U7winDzVLuLwB+Xu5idvcICd3EGmg0EDzC4y2OnOvHcU7BibGSTYTGMhieS4xuZ7nkE2L7J8LlhczCtdDI3RsmYm/UL0HEMTM+Uxsjkc0AagaKmNr3AAxP+DV0nl3P7S+PNfNeJcKxXC5QzEx0He5INWu9Fs7PQOxPf4S6MjmuBroNT8PzXu3wHFxy4fE4F0sAOzhv5joVjwPZz9W45z4nubD9UPOtHcFd55ez7cr4uX6YI+y8sl/ymMf8h/ii7stiBtiYT6tK9I2WOGxJLEPQ2kk4hhm+6XO9AuddcvKv7P4priO+hNeqX9QYvcPg/tH+C9DJio3OJEPpZVRxTmjZjVn7bcGTgmPjIGVjvMOP8Eg4Nj6shg9ZF2JuItaAH4jyoLFPxWKICmvcSLHL/OySM3ThHElji1xkBBo6ojFj+lePmkcMzi7qbS5QusxHK+SrHY4j+dkPxKQ8TDSAZZGk9UjmqjEYXvi03VCqT44nyV6jhOaTh0mIkkeRK/KwE7tG5+f4K5zW9FkmxYwWFw+FbRdFG1tE7GtfvtceficznaEuPkaCn/PrTpPPmO+WgrHjIndyXAbarhe24ouNPDfIFXxY3Eiw5+Zp5KfBrP9rfPNMOMDgQRqXbBd+PCswuGEYFOrxHqVhwmDOPxcUYbbWOzuobAa18V6b9VyTWXN+e6XXHKzrys0VG7+BWaRmYC1653AgQQYneqwYngM4Z4G2Bt1Vz5YlxXlXtLTqqXLpTwPieY5mFjuVhYpIy30XozqVysU2paJahVrcZEG016JB5puSoIKYpBoVCVBYDonYacFUCnGqzWsvS8Kk+hB5tK9TE7IWu5OC8dwl1tIXrcMe8wjTeoFLx+T9erH40TNotkHxTPYCb6iwpG4PYWO0DhXoUzD9CHEasNH0XONszcMBiM7Ro46gLLwPEPnY+SYftpXRmuWpv8AJdRppxqrH3hYmYM4VpjYT3JeXsPNpPI/JbiVzO1LTHHhJy3YOgf6jUfmvKPAeba6rX0PjGDbj8BIx7dCWzV0I3/Ncbh/BIca57qDGjYjkOS6TcjFz15iGCV7qDgT0C3M4BxLEC4sM40L10XuMHwbBYFgETBf2jqVdLhmO1Ej2n1U+ZPjfLsRhJ8NIWTRujcOTgmgndCddR0X0ObCOeCySNs8ZHMWuXP2d4dMTTZIXfun8itzyy/p6ccaJ7ZWBzVe1pC1x9npMMT3GIbI37LhRXt+y/ZKGPDM4lxWESNe0mKEmq/ed/nmuXk82czrfePCNgmLM4ieW9Q00r4MJi5nFsOHlc4fulfRsfPBDKYoWyOhdRADaqidB16/FZuHYyIS4ifFGRkYBILRqHHbXl/iuH/R38jF8rnYPCz4bhceGmN1b3NaLy2VZLBGxsbwHSBzxYkG3l8QFG4+mvbbgwkhriPFV7FNHC+aQREOLAW5nE+629T964atv24XXa7HEWxSSQYOB0ftDAKlzaOdzv0oj4qYfiOJ4YMNFiGiWKZzppnNHMnQfAUVj4hBDBxB7GmmMIt93dix91D4JmSv77GYrDQOZh5DTGyahp0uuVm/kpJWutfG8WcRw7DYfEx55tJCRuG1rfmskLpMNhpJsE4Mj9x7X1dHX76P3LS/iQnx2Exc+ELmxjJI8n3ydL/wSv4lDiIBhY8O1rW28g6l76cL/qjQ/ALc5P1OdeI7SPdJimSONvkzPcfMn/BX9k3ZHY866tjaKNanOq+1OFODx8UbnhzzEC4D6pzHT7kOz7HvweK7t7WvMzRqa8Iaf/5j8l6pOz6Xj0uTLCyZ2U5mljAPLmunBK3DiCWMtDsPo6vddYA/N3zXGZh/pRHE4uhGgzHU/wCSulgcHNLHLExzC11F1nnqG/IX81w1nn9M/Y8WxTMbKHvcH4aNgEcdmm2Ks9TdLTwtzGcCxwaLcAzM49S73fQAfehhezrQ8+1TNe1wADGO89T8houhxaPC8P4BjmwMazxgmjZ02/Apizrr45e/b4ZKc80jurifvWZg+kkv7X5Bau6lF3G75KhjHguJY/Vx+qeq9seyWGAX139G2HH+imIcbDXveXBuhI2/JfJMr6rK6z5L652J72HsxwstkMQdJI91jQ05wF/Nc/J+Ofk/GfiWHw+E4g9mHdmhNOutdQD+az4aMSviGpe3U1sd6++l6J/Z6KXAPxmInkbK8F4Y0Dc7DzKrwHBWNwD8WXuklvwRs0BFgfxXlvHkuKyYnDZcEzEOxInnkNiOya6n71THkYx3fOjbYzBo1I1qvXmtuIw2ObIZGYORrixsZIF0b/hS5j4GAe8TJu8EVld0SZlZ5x0pMZNiGswvtLO7YNXjTwjqfl9yqLooRExrGg95ma5rLJrayfO/uWTC4uLAS+OMSB5DXNIvS7++lbIXS4fvmubuc1bN30UuP8JWriM+JlbDhoCRhzXhaKBedfl01SRvZh8VEIC6djfC53K6Oavu+atxuMw0/CocS6OT2h0ZDGMJyinEV5AAfeFlmjOGkmw0Mp70Etc4bAWnqqSQshwRxeLe5kbnZY4xu8618F4ntJxRz5H6kAeEa7Lo8Y4iXcWkiDi6LARE6nd5oD7jS8RxXEOcwW63OcSV6fFhthklzOtVl2qqs0pa90jFpy8oZ9VXeqIWuIYvKZknVVEqWpw66GDldFIHNOh3C60jAWiRuzuXRcTDnwC+trv4T6XhzvKqXDcerwarE73gvoXZplcGwZ6xtPzFr59JpI4b0vpXAY8nC8G3pE38FzdPI9lwPSV46s/NWOHjd6pODCpz/UP4hWyCpXeqR56SkCnSlaZVOXA7ScfwvCME8SEOe5pbl9V0ONcTh4TgJMTK4Ch4R1K+IcZ4niOK4580zrF6DoEVtx3ajGYt5DKjj+yNlyn4uR4ou9Vmr5JXOrZbkOnfN1KrGKcDoqHu1SgrXrGOurFxOYNDe9cB0taWY50h8TyeWq4QdSZspClzFmq9dwvjBbM3Dzklp0aehXfzBwtpsL5zHiDm6HcL1GC4ucrJCb0AeCuGsOk09BGNSUJDomhc2SPvGe6Ukmy5N9BnNMUrNkSgCIQRCBgilRQFRRRQRRRS1RFFFEEUUUQRRRRBFFFERFFFLVESlFKUFe7lYFWPeVgQQrNIGycd4LCa/wBabIfRrmu/BpWm1nw/0nbLhrTtHDK8+Xgk/iEZr6QeLjvM0QJgYwta48yedc9Us3E2jCHDwveZMgaXHUHqs2Hkgmgw3duPeNBDgRYAA/yVz5oi/L4iG6eJoOo6pyOGqo4riM7mNBFMaATl1WKF5s040dKK2SRQ96zu5yHN1JcDQo6LL3Qed7N6rrOON60QzzQvDgPDtdroxysD3F4zWzShoCsMeFdlsMc3X6x0VsRJ8GUkXXkuepFz1f7S2NndtlJcTZHIIe0wYhndYovLW3WuxVLuHyudYGUHZPDgsmJY2UZhdmhuFicjf3XOlw7WykMfmZehCgAZW67j2MxkzcPFC1tmrAohZcZwyXCOqRunIhdJqU9apfiQ9wANBxvQWfirxisPDBlGd01+i5xje122ijgS7RLiU+3wWGIRCq1WhpLdCqwbTErcj0dWB3QqGQ7KvMEpNoGc4k76KppySEp3ApHDVQabvmnaTWqpGysafNBe0kJ8yovonDlRa1wdpSoxEeUitirLG6toSNq9URy3t1tJSvlGV5BCpd5KKgUuikshQlRVmZMHeaz5kcyo1tkI5q+OYjmsDZKVrH3sg6sWK8za0txWi4wdSuZL1KzcyrNVul4jFGac7X1WZ/HImjwMc4qmaGPEN6O6rL7C9hPMDms+kjXtV7uNSuPgiA9VU/ieLffjDb6BEYR5J8OgV0eHFe7qs/S/bH3k0ht0jvml7oE6kn4rrswzT7wTjCRjWgnscrkMwjHEUzVN+rrOgPwXabhGBt1qnjw1ndT3X1cE8Nlb7p1SOwuNZ7pJ9F6j2Tq5WMwjXGth1T3PV5GOPGyPyCJxK7uA4b3Yzy0X9OQXU9hLBbXDXql9lxDRYo+hUuukg2AKvboq3FBzJWC3xuCQTxtdRPzWWjCzuEjwo6cciqXTa6lakKWQFYZmFwK1ulzClmkcOq1GXNc3I8gq6N9aJJiC6wkZrzVI6eUYiAtJ1G3kvR8AlbJgA3UPjJBXmMO/I4HlzXT4bO7C49zK+jkGhXOxp6vOWhIZbWQy2NHEoiTRYsVqDqTd4TsszZHEclYxyC9rtNQjQI0Vd9FYwlahQMaQjKrxqaSTNorUZowFzHg3pa6bm3vsVymyBtWuo0tmha4HYLUZqsNDXGhuuXxtntGFlhIBYYyNeuq6z3DQDdU4zCNfg3B5Pi3pVHybUGjoQaNdVqw8mUizzS8RwrsHxGaA3obGnIpY/DrapHteE4gPw7QSS4GiF6TB4wsIadivF8AmJeW05zSBVN+9ehMhjfXPauixWnpnBkrLbSpAy+ixYTFOZTXHQrpDK9tjUFQBjxZFrTHIQVic0sOnNWxuO6sqcaMbhY+I4KSCQaOFei+WcSwknC8a+CVpFHQ9QvqbXm9Cufx3guH43giHNqZgtjhuFr6rWN3L5oJgRurjiJI4Hd2xzi4UKBKL+FQ4TEFr5SHtNZXArU2SJooStHxWeyO2tXU44b4sZMaMTwPMUt2D4cyIiSU27ouj30ZH7VvzQJid/OM+a38rzXwUr52DQEKh7i/Y2rnQsds9n9oKr2RwPhc3+0E+SHwKHxvN7fNZ3QSXy+a6Yw0nMD5oHCyfYKvyr8DmiDQhwBVXssgd4HD4rrjCSH6jvkrG4R7fqH5KXzN58HHNw2ExZlaGmOx4vFtou62CGRtT4GFpO7o56+5JHA5tENIPorgx3R3yXO7dJiwYcIzDSZ4J5W/u5gVpMznDK8gjqUkcMjvq6eYQxURbESBuK2VzqMaxWSaXAyHK6aGwVUx2HgP0E0VeVrzEuBxIkdULjryVZweJrSGT5L1Zk/15dSz+nrjiA/6zSfJK7CQYs3K6Rx6d4vJez4gbxyfJHJO36so+BWvWf6z2z+nrBwLBHURSH0kKYcFwzSKw2JryevJB2JB8Lph6WmBx7hQfiT8XK+k/09r/AI9lFwjDWPo8QweciHEeDYVnDpZs7w5jSW3IDqvGiHHu2biT11cj7Ni2DPJHMG9XWnpP9S6t/o+XMb5p2ju48zzvsqWStaQHaBPLNHLqLBGy6SudlI5t6g6Hmo1pukrXgHQ/BXNkhAvW/Na6nKYW0UNCkPicBzQdI29HWjHKxpJJHkE6cF/g8NrrcAo4s5mggNsXyXEz5nWSurwrFQ4XEh0jqaWmysa61mOkGMHHMayUNc11Pa0mgdj+a0S8Q9nLCYWCPvzFKANwW7/euTxDiAbxE4iJotzABm9N1ifiZ5y4vcae7MRyJqvwWcy/2tj3MEoPEHYx07Ixhnywva41YLszfxXAwuSXj0kMcobHNI9mc7BridT5A0uP3eIxDtBJITqas2u/2Z7PY3E8UhMsEscANue5pGnktX//AEkrpcN7Lx8M4h37+IRTxhhaQI6u68yteJ4XhsSXuY5zKqtN16tnZvARgEh7z1fIUTw/h0ANnDj+s5YurW85481huGYuZuWLGENYKsxq48Ex5OmOZ8Y13JMVw6KIsdj4m+UbbP3Ks8Y4TE3K100pA3DK+Oqw92f5fkjhu4JxHf2iF3q1c+XsiJp3veIRZ1NL0x7R4JgIZhZHEfbeB+CzO7TyAER4CAdC5xP5K945+Xza8n/s4LOxMbx70X9laG9hWeZP7rFvf2h4kdu6jB+zGFkfxbiEjvFjH/MD8EunHjpcE7LO4PjTiGuDA5uV10NF6CXFYOAASYqAHmM4teBlx2cnvcTnPMOeT9yr9tiaCGBzr+yKWVe3l4zwyMHxl/8AUYSsj+0eD2igkd5kALyLsWTXdxH/AJlDLiA0uAYB6FTh16STtBI530eHYB5klZpeNY1+zmMHRrV5x82JJ/akD93RK1he+3uc697KcPZ2pOJTO0kxTrHLNSyOxLHmyXO+9UNEMfvPY34qd9HmOXM70anDq/2qvcj+eiIlldtQHos/eSH3IgP6xRuY6GUNH7jf4qfSzrTke5pLnu+aUPw0Rp8jAel2VR3LXe+57/6zjXyTsYxg8LGt9Ap7SL62sM7vpHPiw0sgJ3DaH3rocMwWAx+BgfiADO5lluY2AdQPvQc4tjeRyaT9y8bj5pMPjYXQyOjc3DRC2ny/xWpe/jFzx739Q8OLq7t405OKn+jnDyNpR/zrm9mOOycQz4bFEd+xttd9pv8AFelBWb2HI83xjgmGwWAOIhdJmDgKcbBtcXBhwxTC2rbbtRdUNPvXqu0Z/wC5nf8AFZ+a8tC4xYeSRrQ6WRzYYmk1mcf8/cV18d/1izpHQzYrFGGEGaV2r3Hl5noF2MJ2dw0DM+Md3juYumhb8Fg4+G4XuwQX+9LJ9o8z6LzHHOOuxrzhMIXdzeUlo1kPl5LG/Pvd5n6jpnx5zO1ZxXjOGbmwuBhjZENHShu/kFp4R2Xx/EYWzyuGGw7tWlw8TvQdFp7Ndj3CSPHcVbla2nR4c7noXfwXtJZyPLyWLvhxiwPCsLwzDNiYMzh7z3buPmtVjlSodJZspRINwVwttakaCVNFlOIIIFkk7ADUota9+r3EDoP4rCwcTgMFjG5cRAx4+9cLiHZHCSi8JK6J32TqF6JrIx9UH1UdFG4bV6LWfJclzK+WcQ4ZieHSmOdhy3o8bFc87r65JhY5Y3Q4hrZY3cnBfP8AtJwE8Km7+EF2Eed/seq9vj83fqvPvx8cM7oqGgFF6JXLhboprsJTuotdDN3Vw3CoadVo+u0Ws38ajtcFGabL5FepwEmVr2/Zdt8F5bgmmOaOoI+a9Hhf2uIbezm/gvH5P16cOqRlNt2OoKdmplZycLCzwyfUcbHLyWhpyyNPkubZWO8Af0NFWSP7lgew7+6kib9LJD1uvUbIhvexmM7jVvqrEXYZ3exNz+I5i119D/krn4PDxRyyMbO6NwJ0BorXhQ4F7K1LT8ws3EYzJiM+ga4Aiko3sie3eR0nqmOcfUtcMCdnuzurpacST/0rvmpxXYMjh9UBDv2uFOa0+oXI72XnISmEzuZTg6hhgftbPTZdPBY6WGF2FlkL8O8ZSfrNHl8F5+PEkc1rixBdsFNZ6zZ13nu7meOTDF0gj1jDvQa+etfJcbiBk7wQxSObG52dzTqc3U/JbMLiyzQnexvta2ycJdPCySN7ZcwGx1As6eq4XHHn1iuZhBJiGOeWuc2w4ud9YnX581rxkWIwuIc1wcSYsxAdu076ouwmNw05YIzG/LuTplGqoPeT4TIyF7nsdb5Brp0+anLWJJ/bTJgZeGYOds+Hc18fjzhwIN6D4aEq2cn2tuDwuLMmGiFkCrLzvXUrLLjDi8C6LEYh+d0he9zhdgih8tR5LFhxBE17Db2trK46HoPkB9y3MrdT+nTe17XMhLm9zG6N0gaNddC0dTug6B5wceVoiYZnuLydW9BflRVGIm/k8LsguF2Z5JILr2+4feqsbxA4jv3MtrBIHmMm26/4kqWUleZ7SskbxdzZXuc4MA8Xx/Oz8VyBG9wzCNzhdWG3t/7j5rqcecX8WlLpBIQG+IG78IV/DxfC4xdfSSEfcP8A8V6c69Y31x44JpHBrIZC46ANabWk4HiEbcxw2KaBzyOC9ZwrFswgZI9lmMnIa3Ni17iLECTCMxOIb3LHONMcNSNK+7X4rlrz2XnElfGQeIsLg12NaW6uALwR69FXJiccYj3mIxZZeoc95F/FfYcW1uDGKmLA5kgApuhLqJ/MLkdoY4oOwri2IMLgXEFtUcoG3x0XTHlzf6dMy28j5d7XKCD3hUGNmH8674rKHHLy+Srhlc6NpcGk1vS7yx1+HTojiGJG0v3LoQdp+LwRMjjxhDG7DK3T7lwy/Ssrfkvp+F4Fw2Ds5hcY7h+HllbhWPfnYDmcQNTp1KxveZPtjWNZ/XmI+3XaCI2MWxxrdzAf87J4u3nHYQAyWAf/AE/8V6fEdluETzCOLDRh8bcrhGAA5zRZ28r+St4f2O4NGxs+Jga9oc5r2hx0OlD8Vx+XxX+nLrzcf6R+PsJJdh3EjnGf4rJ/plji4ufh4HOcbJojVdqTs/wTvXgwyW4W0NeabYut1ViOyfDW4YyM74GtPEtTy+JOuWO1s2bMcDCSNjmr8k0fa17IzH7AwMJJLRNoSf8AlVw7L4V9ZZZh4Qd9zdLqHsRw2fGiDD42QMEeZ0riACeg0Vvl8RHLHbIFjWuwNMbQAbJtWw2W6DtnDPiBm4e4Plfq7OOash7DcPmk04jIIWk53nKAGj3jqPMV6rOOyMcOJikixhMZcMuZo2059NVO+O/ix52fOOHYnFy33mKxBP8Ayj/Ery2JkLzvztex47GfZGYSMgtidkJH4/n8V4eZ9uPS9F6PHz+ilKW0C5C16Y5praIS2jughKAso1ZoLbBgHvqwb6KWyNTNo4CCTESZWaNG5OwXoRh3RwthjczKN/FuVzsEO4PdHQO0W4xPadWG/RcNXrvjuVb8BO4PrJqD9ZfReGYvCMhiZ7REC1oFZl89yOH1Sr24HEmqw03wYVji63b+vsvCcZhROP5RH7h3d5hXy4vDOldU8Z16r4s3h2JLqGFks/uFR2CxTTRhlB/qlOMPtAnhI0lZ/aSumhALjI2hqdV8XEeKYdO+b5iwtjMVNg8BLK+aXNJbG5nGg3ma+5VDdtuPHiONdDE64maAArx1NJDb1V88oc50jjusRkO61IHedSBsFneUTIqy5bkZtKRaFJrCUuWkSlCEMyINoC0kFbMPO5hIvQilkA5pwdVirHsuz2PzA4d530HryXYk3Xh+HYgwzNeDzB+IXuHPErQ9uxFrz7jrmiweFQ7os91A7rk0CIQRCAooIqiKKKKKiiiiIiiiioiKCKCKKKIIopuiqgKIqIAkcnKRyCtvvK0DRVsBsq4tc3Qgj1QJSfs63N24mflzCHAuNVepMYH3OKFLrdhcN3naLjE5aC1kLGa+btf+gIzXpIeER4WIkveZnggu1AZeh25rDi55jN3UuzRTQ1pAAHQL1Dp2NGQPAzeIZfwXNxPD5sdjmNzBsfug9BupK5XPXnZIO+eO7aPDoSdFp9lbK2ON8eVwGlD3l6ePgEcceVkp9SFoj4YIzYfZ81vpPHXmY8ORBlLjeYjXkkPRraDdB5r07+GnKA3KRWocsknCJ3vJyso7UdlKvox8LixL3Z2tBiBo3t8F2ZOHxyPDi3WqttArTDhmwQMiZYa0V6q0ChV2sekbmXDl4B480T6Hnv8ANaTgZJIAzENDi0Vm6/BdVBX14vI8jjuGezv0YcjuVWkg4U2AmScO1osrl8Oa9frmuimLWkeIAjzV4nrH40zUpnVWazqnBC7IfMK80oNlITqi3koRbmQJs7IXqhmvkoq3MKTAqu9KRagvtO0qoHRFppUaBqEWPLTSrYU+2qIaePPHdXS5rxlK67MsjMp2K52JhMTjeo5FFZilpEus0gQoBWqGyYWgdUULVjXVsqyUAUGpsnVNm6LOLpNmRGtshafJa4ZwTuPNcwOKsjkopYR6rAw4bFcxmHJbncMhA0aPQBeVixDmOzxuyuHML0/C+JsxjckpyyD71w3muuaI4ZE7ZuqR3DGt2AXTLHFx+yjz12XHtdHJOA01+5D2ItFtd8113AEaKoxZt06ccl8MoO4KmSYDRt/FbpYsg0WbvHNO5VEbHPYLmmleDIPqEjyVDsS92l6JmYosG6Bny3oWn4qkiE6OY34rS3FB+4FKzNh3aZGlBy5sNhDrlo+WixSYZuuV1Bdx8GHedGAeizT4OEDQkH1WpUrhvgdqA61V7Ob1orpPw+U6OVL4yLorcqOdPhz3ZoNAXNLsrqXWlbIQRYIXOdB4/Fr6Kothm0FrrQPEjA4aFpFFZsJwjE4ig1gYz7TivZYPC4GGHuZI2uOXKSRqs1XMhJkbbbPorwS3Qgg+i7OFgwsLe6jG6qxf8ll1FjrSwrn+IDY/JFrng6A/JX+1lx2oKz21oGgBKKoMjiK1RZO4aUQrvay8+6FcyUDUgKxKSKYlw0RxDnP1ym1oZLz0VwmB0O55rcZctolJ0aTXkt0IlIAJLQrO90oNN+SID3a5SFUWMaGkXqVa9pnAA2B5KlsZJ1KvFMA1pVHhO1PDg/jLSxwbmYL03NlDh3AsPH9JiXd4Rs07Kzj+Mz8do+6xoo2mhny/NB6PAyRQub3bGNAFEAVS0Y7DtEwkaBRC8/DiiyQka+XVdzDY5mIjAk3AotPJYrRGaEEnZdHB4oA0Tp0WeSCKT9m/Keh5quOF7ZbI0CiuyRnFhIXhmiSKUtAFaJ3gPCqLY33ravY+nArC05QKV7ZBzVlRze0fAWcRhOJgaBO0cvrBfPpGOY8scCHA0QV9cjdy5LxfbPs4XMOPwYcKsyNafvWvXqzfHldUFy8swP7V4+KmecbTPV+JfmjqjTkiuUJcQNpnJu/xIP7X7k+Knzx1QUwcR9Y/NckYnEj64+SPtWKvdvyT4qvzR1xI8bPd80wmlB0lf/aXIGMxN6iP5Jhjp+bWH4KfFV+aOwMVONpnj/mTtx+LYdMRJ81xRjpv6NqYcQkvWEfNPhp82XebxbHt2xL/AI0rBxziNa4i/VoK88OIv5w/emHEf90fmnw3/D5su8eMYw7vYf8A6YU/XGK5iI+sYXC/WIvWJyI4iz+jenx0+TLufrafnFAf+REcWl54fDn/AJFw/wBYxc2vHwRHEIf3vknx098O6OLu54WD5Jv1weeFi+ZXC9vg6u+SYY7Dke/9yvro9sO+3jzmivZWV6qufijMVHklw5y9A7RcQY3Dn+cCcYuD+larzSdw3VgDvhXf20pi4af/ACzx8QswxMJ2lb80e/i/pG/NTmj/AMV/s3DD/Myfcp7Hwr7Eg+AVPex752/Aqd4z7Tfmr/5HMrvYOEnk8erU7OE8LkcKflbepLVRnb9ofNWRSAPFkBO6/wBLnLpxcB7ONFy4yZx6RwrQ3hvZWEgjC42Y/vENCwiZgb77BXQ0kdi4GizO1x6AarcunOzLrh3A4x9HwRh/4stq5nE8PCB7PwzARV+4XFecHEo2utrSfVO/iZk1ZE8n992n3K80ncvSjjmNDab3EYP2Yg1L+s+IP1dinV5EBeZdj8VkLWhjfOtUhxeNeKM5A8gAtelT3y9HNiZZdZZnO/rOVDpo2gnvWCt6cFwbmf8AtJXu8iVBCOielT3jsniOFa0/Sj0aDapfxaFukbXv8yKXPEQ5ofRs3c0H1V9YnvW39bPLdMPry8SQ8QxbwQMjb/ds/eswe0+6HO9Gq0NkO0ZH9Y0nJDtM6fFSnxTH4CkBEXG3Ek+ZREcp3cxvoLTCN31pHH0FKdh66WRxNA2AVneQtGr2/iqRGzmL9TaYNaNgAs+0amKs9pj+qx7vQfxTuxcjo8rYAPNzlVspaz7NTBald7zwP6oRETTuXO9SiiCpdVqYhmsa3ZoHwVgKrDk4Kza3IdG0lo2sqcFMCqgUwKAzOrDTO6RuP3LxfFTWOA6Qxj+6F6/Fu/kOIP8Au3fgvIcWH/eUnk1g/uBdfG4eRVgcZJgMdDioyc0bgSOo5hfVYJ48TCyaJwcxwsEFfIV2+EcbxHDMuR2aIaFh2XTWeucr2HaY1wcDrM38CuPwiNr8SyV5AhwcZeSTp3j9j8G380ONcej4jh4cLBGQS4PeXfVO1DruuTxDHOMTeF4FrnOneXSBg8TuTWfIC/VSZOreMcam4piG4DABzo3uygDeU/wXsuz/AGXw3AoWz4nLLjiPE47R+TVk7Ldmv1MPbsW0Px7201vKEH813ZpH6lxXHWpPxudp5sUCdCFjdKL1KpkkGoNfFUOJB0+S59602d60dFmlmtwbGBZ5LO6flzugOpVkTCGEu3O5Tg1RtbFqDmed3dVeHrIH6abpmydSsVqNgf5pwVmZRVlaaFYaWuojXbqsuLw7MRA+CZodG9pBsK0Pe3cWE2Zr20Pl0W8XlZ1HyfHYN/D8dNhHg+A+E9W8iqG7L1HbnCd3Lg8U0AZ80bj5jUfmvKtK9/j12PNuC4JQmJtKN1365i33gtGpkGiobuFpwzc2KY08zqsarWY6/CnZeIQDbVenwTS6XGuPu98Gg9aaB+NrzODDW8VLaAEQNr0PBsR3eFcJm6SPLr6WvLt6MtrSWPB6LUw0Mh2abafIqsxh3iabCsj1iII8TB9y5tme/u8Sx48nK2duSclugdqKVcoz4dj+bbBWhre/wjPtDT4hVF+FAmxDHirdoR5rHxSN2GDTkzU4t/P+KbDTGGYHYXr5LTxNoxXCsSW6SxU+geQ3r71pHC9sLd8OCiOIgf8AlmrB30g2f81PayPfaCOoTiuj+sm/7KxA44O2wkayNna+stLU/EYfBw99O7f3WjdyKcSyO17iJg/q2qZeJiJ2UHO4cm6ALk4rimIxriARFFyYz8yq2EAUpWpl1RxLESfXyDo3T711uD8en4bIS0lzHG3NcbF9V5lj6VzZaWK36x6aXHcVMj8VhMbJiGPHjbfiaOlfwVT+1eNbGMLGxsLHmnNDT4jXMriw4t8bg5ri09QVuOOgxmVuOha8j3ZG6OakS+PP+NjcS/EYKTGmMHuKEgB2smvwK7eEbhMXwmGaFrY5233pkdVX7tddLXlp8PjP1bPDwfERSNnc0zZ9HkN1a0Hbck/Fcn9acR4cw+0YJwNhpL2Gq5a7Lcxa8Xk8fL9R6zGiZuNmEs9NEYvT3rGlDr/BGXEwS8Rc1mGEQcADHejRWoXl5ePYqbFROkZCSKAJfo0BY5e074OI97FAJAH53nMeuw8t1n4dmPWfrZxN/ecSnfkDAXe6BoNFvwTf+7YBXvMfR6EyO1XFOMGMldKY3R944nK78jzXpMBgZJ4MDBEAJJY2NF6C3E/xW9Tk+zX/AMdCKJmFnw2CLonOjkaHSh1tOYg16D+K9zxwkOiujKXVE1rbJHNeHdw/FYJxwUkcRLXkkZhZIF79K/FdLhfaSbD8T7vimeTurdG5w1YSCSDz5ivQheW46keg4bFiHRSMc0uDZAQ1x1zVqNfRcXttLP8A6HN9pNzOzZv7bfyW2XjDcLwiN+ce1Yh8soDhWUOLqdp6hcnt9JK3spgmzftXRsz87JN39y14vHc16PDP/J8tdpG53RpOqqhFRMH7oVkxrDyf1D+CDBlaB0Xrj28E7UvsznuhwmFgYaEcLA4daAq18bAzSMbW+n4L7G/ERQ4zHMcY3zGJsUELhZJIGv4fNcfLOx5v5H4xh8zPBhnFrGtcXVvZIBN+enzK0xy4h2AhwoaAxlu9dz+a52AnezFd1I18kTwQRHWahrf3WujBxJuIYXzOax0YAyXWVtUF5LLHhZ52+0YrMTQAv8l2sFhocVhZ45GlwY0ODgarSqXOIgxUQbhJM87yXlo3LaHy5q9+NdwjDXCS580WUkisr7H5EqRqRp/UMTsXHiMPL/JcrS0DVxJ0/iVbguDQgxSzig4jJH10uiuVwHGOGMc6Z0jmZmgNBsAmwCegH5r0hma5r5HujHdu1zahtgfeuetetbkjLiOzmBxsD2asLnX9G62tPRYcTw2bh2GlAAlD/CKGrWgj/PxXWjezBh8nhDGlrS46Aa6/ivEYrtDxN+IDosRFBCw2WvGbNZsk9LPJejwZ15f/AEiWxz+1kTIsRhsrO7jxjNK+qTtfrp818v4jh3YTGyROFEFfTsR2kHeOfiHMxLjyLaDdK0+AXjuPcNxPEWP4vBBkwraYb0s866r6XixvP/sxb15XNroiTzULHN3aUWxuds0r0yscoAp2klwACBjLT4gR6rXhI2uskWQpqyN5za14bDNjIcdXLpwAu8NalZGbBdLAtqQOq61pebVevEkYxgp5HSSZSGNdVnQeS2TZmuYHHZo1HNVyTulmfE0kNaNBaeSzWbdraKx16MRVg2Pkx2GZZ8UzBv8AvBfXcGwlwFWvlXCWF/F8E3mZ2H77X17hjAcTEP3lOuPmnK6uBaO/bYGx5K2eJhkdbGn1CXBip2eh/BWzj6UrUeZkfBDVmKOhrZC+OdtOINxPFnxxANY08gvrnFpxh+GzPJrSvhzXwTiGJ77GzSuOriStRHOxLtQL8ysj3a0E8j7JKzly7SM2jm1QzKsuUta4nTlyFpSULQNaZpSBEbqKuBRvVVhPe1brNWNuG1cxu5te4wGb2GMu1J1+a8bwqA4niUMW7S4A+h0XuzQ0GgGlLzbdcnGyU6lPyVZXJpEUAiCgKKARRUUUUQRRRRBFFCgiCiEqKoKiiiCBFRFAFKRpHQbuA9StSJ0jyGRmR5DWjmVhk4ng2j9rZ6AarzPHONyY3EuZE7LhmHKxo+t5lcYSuvUnXfVbmP8AWbp7rEcYgjwYdg5rlu3HLt5LnYbjcgxj3TSZmvNuaV5kTOF0dEveXqukzGOvfQ8ewLw3PFICTrXJbuH9pcFw3GvEJLIJG5pTWr3C6/E/NfNm4lw2cfgU4xTrLifmUuInX1Y9tIXStcyPS6t51K6nC+2WBdjYu/c6MNJJO/Kl8aGMcNVbFjH95nLtVn0i9fpfB8UwOPaDhsTHISLyg0fkti/O/DuPT4OZr2SGxvruvpfZ3ts3ERtixEjXSCgWk0fgVizjcr3qiow2KjxcQkidbT8wrDIAaKyp1ErXh11yRBDhYNqgqKKIITQsrxHaXtE+TNhcM7JCNHEHV/8Ah+K9RxjGMwXDpXuNOcC1o8yvlHEsQXzb9dD/AJ9VvGes2vimVAo2oNSqiDUpxohloXSGYrIa1GalLuU/ugIqy0QqwU4OiBh6ph6pOeiYBBa11Jw6xqqL804KDTC6nVabFRCWK+bdlnDq1WmKQO0PRUciRhY6klrbi48mu9rHSgW0B5piggBBQTJSgZpO3JNelpWp9KQC0wckKXMqjQySua2wzua4Pa7K4bELlXTrCujl13+ClnVl4+hcH4nHjYxHI4CUDrut8kZzabL51h8Y6CVsjDTgdwvecL4lFxDDtIcM/MLzbzx3zpaRWicFrW0VZIzSwLWYtcTfJcm1hbHJpzVEmEaWkAaq6N2Q7alP7xtTpxyJMI9rtAsz4i06rvvYKWGaHMb3WpRzLLQiHZdStJwvPKs0kTg6lpBE5Oyhk06lBsRaLKhYFUUvdaqLM2p0C0lgaLIVEjrvkFYMcrL22RwcMbXl5ALvNM86aKoPdGbC0y6RxMrWhjTSujmMeoO+65JxhBFjVaG4nM0W0pxeuzFjTnaOXku213tETSKsdV5CGVzj4dKXWwmPkgaBlsDzU4Nsjsry0gadQoHs6D5I4hzMXCJ4z4q8QtYBMQaUsV02vjO4b8kwnZmqgB6LmGX4J43CrOpWR148Qy/dBC0iRh5C1xo3m+gWyJ4b5q9HQaANaAQlJDUrJWkAVqmmYSyxr1W4xVLZCDqhI/Kwu8khHmqp3ERELXR5Hi0BkxDnnc66LHG+SEBu7QvS4jDiZmwsLk4jBlhojRTpwmHn7x7XusUdF1o3te8Pa7K8feuNEKsbLa2Mlgc0kOSwdqPFjRr9PNaW4twIA1B5rgte86ELpYbNlDSs8V2my6UrmyeDdcsPN6la4X3V7KdVra6xRTAgFV5gG2i0hw81UamPo6HRaCGyMLHgFrhRC54flC0xy1RW5WbHzvtP2dfwzFd7CLw0hJb+75Lzpid0X2bH4OPieAlw0mgcND0K+W8Q4fLw/FvgmbRB0PULpKxY5IY7oVMjhyK10otdTjKG+SNLTSYNHROpxlryUpai0dFMjeivTjMGqZQtPdt6Kd0E9jjOGoZQtPdNU7kdVepxmDQjkC0dz5odyeqvTijKOimQK/uT5Kd05XqcUZApkB5K/u3dFDGeidFBjHRTu29Ar+7d0QynoVeinum9Ah3IHIK/KeiBGivUVd2AFnmOU0CQt1abKmaAvIINFX6T7Z4S5zgCT810GRkNFErPDhyw27ddFrXd2MrC49ApeLOljhs2dfVaO4HRIxuJPuxNZ/Wcrm4ad3v4ho8mtWPaRv11SiEXsrmmJg8Tmj4qDBx/Xklf6upWsw+HbtCy+pFqfJFni0oM0JdTXZj0aLRDnu0ZBIfUV+K2g0KaAB5BH4rN8rc8H+sQixLtcsbPU3+CcYeQ+/OR5MbS0kILPyVqeKRQMLF9bO/+s4qxsUTPdjaPQJgodDup7Vr0kNm5IpMyN6KdXhiULQUQMFEtqWgYFG9FWHKWge1LSZkMyirQ5OCqQU4KirgUbVQcnFKKa0wKREKCvHOrh2J/4ZXluLf+JS+jf+kL0vEHVw+c/ury/E9eJT+RA+4Lt43DyMdaq+Pwsz8mqjmrS1zoixllzjQA5nku3XF1OG4PF43FAYaEyvZqel1zPrS9v2d7N4fggOJxDxiOIP1c+tI73A/iuhwvh/6r4PBhQGseGAzEGy59a689bTuxLItHa9F5/J5L+R0zlZJM7lusUkkgOovzQlncfE0rK7iOR1SRmh5Lz/ra4zRvFPAHkVTNC3Jcb9Om6YiDFtzRuo+SwyxTRPytdmG1grUSliY/vi91EN0att38VW4UwdQgx3JVFo8kzTSQFMCpVjQx22qva61ja5aGOXOtRfaVzL1buhmTMcLUiuF2pwkvEOBvjiaHTxPbI0dQLv7ivnIcDRBX2SWEStsaP5FfMu0vDxgOMOLW5Y5x3gFaA7EfPX4r2eHf9OO45V6IWgSo0r1xw4sZutkDSyeJ52zBYc2Urr4dnf4VzB7wFhY1W8xrYK4xiWNN5xVjzok/JeiijEUTWHQga+q87wFj38S7xw0Y3W+Z2XrM7HDxCvNebVd8wkMzo9Bt0XUw72TjL7riK1WARsOxVsX0bw4OGhXPrbSyxFkcPrU7ysf4K7Bkhj4zu0qzEsbIbB99lj1Cow7vpg4/XFH1C0ysmizEub7w3HVa+GOEpDXVmaKo/Wb0VMgIGYbhUiT2fERzN2vUKxHncfAcHjpsPr9G6h6cvuWUu5ELv9qsP/3hBO2qli1PUg/wIXnzIG7AE+a0sKCWmwTXNYcZ7XPiDJVtGjQDsFsdM931W/JVkuvVWKxMfMz34zXVaGTA81smwsj+GF7CwU6yCaJ0/wAVxS8tPSlq561NOoH9E4fS5cWK8QafmtTZgRuudzXSWNglTtmWNsgTB6zxp0Y8QWuBa4g9QujFxedrDG9zZGHdrxdrgB6sbKQp9xLJf16KNvZ/GAMxfDWMcdM7NPwT4rsXwfiEDjw7EPhlI8PitpPmF59s1a2tmGxr4yCx5BC3N2OWvDK4PEuFY/g8/dzvOaIhwsmjWt+m6/QHD+HYXG9mcHE6INa+BpBaKLdLsFfN3RYftRh4sLjTlkjeCXDdzPrBfVuFOaeHQBtABugHJbt9o8+s+ryWF7MYvDcRxcLwJI3xgsmeMxJBG189dfQLof6HYeSGZ08z5MVLX0jtxXReoc3MN6PIjksoacM3NIXPyCy8Dlrv1K8282X6ScfPOJcBx2HxLYI807coDcjdABoPwv1S/pBLmcE4bC6w4RxA3uDTl7SPiuA/alz2t1yx5fdo6n714v8ASlIHTYZoPMfgf4q467+Gf+T5nOKwsn9WkwCmIH0BArVzR/eCYBduvbz6X4CMy8Twkde9Mwf3gvoPEZe441LiHtoNlGV255aemh+S8RwKPP2gwDf98w/I2vpPHOHGVvtuLlcyQuMcUbW6Ojre/RZryfyp2RyXwGPFRCcPa2SMljgaDr9PL8VRi5IO/JEhtpHeNAsO8l3psE2Ts5A17sQ9rXeEvAaA3oPLNS4T+GDu5JIWFxBAAvS63v4FcvWPBzjfgPZIMMyebGSMlLdY8P71HkTsP8VJJ5Mc2Nj2+J313HbXfTYALJNwnGYbBOnlw7oy5+VuY6870VGGfOySrokEX68lLI3Ncex4EYIQ+VxDXzl2RrNwwak18ApHxRmAwM+KxwnMQBytDLzm9vMnbyAKpwZwuH4cx+GY1+OcwFzyLyg6UP8APVcntLx9sUPjd4W6xx9DX8dLU8Xg+XfKt053He0WLxdHEEQNPuQNOwXkZ8c57qadzQoXZ6Kh8+K4ljmxxtdLiJnU1o5n8hp+K9PBwLDQRsJYSGMPezv0LidKaOWmnoT1X2MZziczHK3ri8Ihws03tXFRJ7KwjJAweKY+fQCrPwXY4zxfCY/BiFsMkYGjI8opoG2g0C53EOIwQt7mBoZEwUK3K4M+NfKaDsreg5pZK1NWExGDaQaIv7PRZ2QOBrLqn7xHvSNli4amzsgzCi2/ULThuFy4qURYeB0kh0AaFVDi3Nd4wHBe/wCzfEMDJhWMiDY5YzZ6nzXDye2Z10nkjwxwz4ZnxSNp7CWubeoIWjDzhjg0Eb8llx4dDxTEtBJAmew35OIP5qtjgx6x+u2a6HdVjZKNlzvkr542yNfJGbOpI/NZ8NKz2hrnm7OtrYxgjnprgRe6zXfO5Ddnoe84/gh0e53yaV9b4Qy8XGeln7l857OYYM7SVplbC57PiW/kSvpnB2fygHo0n8P4pHHy67W3Dip2fH8E+I/aFCEVKz1P4JsR7/wWo87yXbjFez8AlDTTi3T1/wAhfD57Fga3zK+p/pFxzCW4UO2drXkP/dfKcVI6XEeGgxoyil0ylZZdBSzu0WiXU+SyucLXaMUpRtKheq0h0L1QvRQKKa6TDVIBZVzQANVm1Yidmp9EhNnRasHD30zWfPRY1W5HX4IHQYiOVrcz84LQNbXr9Sddyufwnhow47+QeKqaB9VdIC3il5tXrpDWkKsc0jkqyNVhQtEFCkwCAhFAIoqKKKKoiFqFRBFFFEERQUCAooJgggCNWiOiL3Nihc9xoAWtSJSSTMhYSSLXmuJcTczAzkPGeUlo12FJpce6SaQPdytcPEO7yIa2OS6SMWueRQVZCvItVvFaLozVbXG65JkoCs3CvUJsmaeqjgoNU6cOmDq2Q2akCHGqKQjmt+FxTmvsEtIPvBckHzVrJCOalivqPZHtocFMIcU/Mx2hJK+oYKePHQNmANkctvgvzRh8QWv0O3Ur6t+j3tJ3jv1XiHk14oiToeo/BcdRuPpjY2tuuajGBgoJfCW6aX0TAACgNFnqmQ1tDUHckeiwcZxw4dwmfEZqcG5W68zoD8N/grCvE9quMmfHStY/6OM5G/Dc/P7qXk8RJmmOuw5/5800s/fPzO2Lr+AWYGyTzJterx5cdV8oaFa3KPVUC1Y0nZcWju1VeU2rWixdokVyUFWWkKJVhAQUaQDTVT0UvqigYFEOI3So8kDtIKsBVANJw61RcCFY0lp0VIN1asutkRdK3vIiNzyXMlZlJ6rpNk5HYrNiWgmwoMN8kfRRw1UBCoBUROqW6UEutkwOirsJgqCVWd05SOQLdJg7XdUk6oh1KDWx9jVb+HY52CxDZGGm3qOq44edFdG7qVLOrLx9VwWMZjMK2ZjgbGovZXvALapfPuBcWdw/FBr3fQvNG+S+gMPeRNkYbadQQvNvPHfOuscgc12isY+t1c5l8lQ9hLvILk6LA8PKbumbqlu6tz0KQI+IVoFgkgNm107zCtlU+EdUlRynspKG1utksdHZZntsrcqVRI0vN3p0WZ8fKltLaVLxqtSowujN6Kl7KW9zb9VS5mi1KnHOLAHW5dGIANvTVZnxjdNDJk8JVRe3wv0PNdDDuzEtOuiwR0X2St2G8JJ5lFbMK7unuY7QFUzUyUhtLRIGuYHVqqSyzalops81Y1xCBaSUHCtLWVaY5eRWgS0NN1hY2zurw6goOnDISRa6sXijorzsc9GguthcRQonUrUqWJOzKa6rLMy2LqSs7xgcFjdF4CFplgDeSqmw7ZB5rYYtFXkrRYaeenwxjedEYnuAAI0XangY5u2qwHDHNtQWppODEWvcuhDIBpSwxwUVpjGQHqlo2DU2tDCSNFiY+hqtEUwoUsNNWahR3TRkmyqmnMVa0arURYHa9VawkLNmDdlaHqxlujkvcridrOEnG4EYqJtyxb+YXUjOVaoi2RuR2oPJdJWbHx52ZpIc2iELPRd7tNwt2B4g5zB9E/VpXBrVbZHN5FB07I/fJF+SKz4wXGNOas+2a0CZhZn1y9aQGIhJ/aBU4V8rALBLOQKfEYDM0y4ca7ln8F09Ix7VcJozs8FN3jPtj5rFhdAXFAuBmKzZx0n23Z2/aHzRDgeY+a57j40r3AGynDjp2OoRBXI71okFLfG9j2WAL6K+rNrSjWizBzT5FEOo7n5p6p7NGiiUhrYi43rtqkjIcdXH5pxerVEcjasPKBH7yHUQICzNme6RwBFBWd46+SHFoA6I5R0UGyKnTiBo6LVE2gFlta4joApqt5n2uATApQUwK42vTBGqsCS0wKnVOCoSlvRS0BtKSgSggbZCwlLkLVQ5coCq8yOZVD2paTMpaBgUbSWpaIa0S5V5kUDWpaAQtRVgKdpVQKsCKsCYFVgpwVlTBODoq0wQZuJu/wC75a50PvXm+Ja8SxP9cr0XEz/IXD99v4rz2MZJNxaeKNhe90xa1rRZJXXF44b+2I6ale67G9nxA1vFeIMyuBvDxPGv9Y/krOz/AGYgwBGLxwbNivqR7tj/AIld6eQk2Sm/J/UYmWjE4gPFh4rouTMXSOJu0JZSSqTiHx7szN6jdeeuiwBw1Che0ipm/FBmJik914voU5kZVOaCERT7NG095DIWn7lZHmdq8DTSwqnyMj9z5WrxeUA/FUI4hVXTk8jSVQTRVRpBTArPG+zrsrrSi1pWhmqxZqTsxAG6xY02EEKB1JWTseKcdVHN5tNhZ4vWiOWjrsvI/pAhaIcBOBRMjm/NoP5L0zTWhWTj3ChxvgzoGGp4j3kX9YDb4rt47ysafLCnaq7JqxR6JwV7pfp5+HDS4rq8JP0oad1ihaKV8D+5xLTytc910zHpmYdjSO6cWPu7HVaIu/bpIC/0KyRYp2QENDm8qK1xYpxcKaQuGneN0Zkdq9uUdFp7gvGZizRvEgFkha4QGuBEnwXNWmGVz8IWH34rr0pBpBIkHM3Xmr4GMc7bVwo0sUZoELUSupGQ5pB5rHPq2Rv2SD/n5q+BxCplN4iZvWP/AD+C0ijjgdi+A4R7Glz4pshociP8AvPDDuG7HX6FeqgnMHDpjdUQR63/AIrP+sXO5qXXGpl53uZnHLHh5HHyYUf1XxR9dzgjZ3dK4NAXofbZDzKSTFvr3tVPkrXo58XBcRo6aLDOdWo70/wWyLhnd6nAYZ5H+8/wVDsTIXe8U3t7mimlanm1Gb4ZWt5ZhY87+z75Gjfusjvuu15TjnaXh87DDheDmKYaF0oDS34Begj4hK2QEPI+Ky8X4THx6IuMQZimjwytFX5FdM+eX/2Yvhs/HjYOIG/pKHoVujxLXCw4EdQUh7HcUzFoiGnMvCvi7F8XBtr4G+sv8Arbi/2udbn7DslBVgkB5qS9muOYVmfuGSt6xSZqWQRY1powGxvqFjkdpv8A1uD6VjH0ueG429cO75qwe1gawEeqnqt1Hquz0ubiULbq3b/BfZeFs7vARNqqbX3r4p2ZwL8RjsLPNNCIWSNkdGH+I1qPQXS+y4fiGFbAwe0xXQvxc1uZeXyXt+nSIJGhpLJG2aJ0cgtrhRWVvEsKa/lER/5lYMfh/wCmj/tBOObhcZweJjZDE0B0Dbp9eIkm9f8APJeM/Sa++JQtvQXp/wArV9OdjIJAW54nAbgkL592+4NPj52Y3CObNRp8YIsXW3yWfTj0eDUmvt8zxQpkY5mRv43+ScCwt2K4LxImKsHIcsmY1R0o+aQ8Mx7Brg5h/wAl/gp9vf7Z/wBa+y0fedpsE3epD/0kr6FieJnic4w+IeGMDHMtovTf5mq0XiuyGEnj7T4Z0kMjA0ucS5pFeE9V3sM+bDNjxbdXNcXgEcgdj5clz28P8vX3OOlI50sLcLiZnsdhxUQA3sZtVbh8HjXF0TXlskJGQE0L1cT95KxnUz4ySR8r5APPxEhov5OPwC6xDcPJHA7UywtbI94JLHH8PCuFteMuMg4jicC0zBrrJZnc7dwLiCPIfwV/D+z+RzZcSS+RjcxjDdCeQv5WjE4YHGubNOXRYSOmgkkF9bD418l0BxT2TFYeDEgkyiw/RoAJJsi9OWiuddvGvVwcdK3hUOKmc4MDLaAN76WvlPGeJyYvEvJfpe3Qcl6rt5xmMYk4OB+ZrDqep5n/AD5L57HHLjMXHh4aM8zwxo5EnzX0/wCPj1yxY9t2OwNcPmxx0fiHGJjvsxN98j1On/KreMcVqF9O8FkAA7rdxF8XCuHRYHD+GNkYY0nTwjc+p3+JXhsbizPJdnI0U0L0MqZpnSuzONlUkHdVvxOU01l+aVmJD9HCigsBrdNemiSwSg59A0pVhzKIwdLK2YDEcQhlZNho3eE2DSXhmD9okEko+jbrXVejZlaKaAB5Ly+XyyfT0Y8Nv21cO4fhO1WJkL2OweOLrlirQ2feHULD2q7PP4FxEQPkZLmALXNFaDTZdngc0WH4xg8S6mmOVuZ37hIu/wAfgtH6RyyXGRStcDoRY9G/4rjN9dvjseGibqAN+q7JYGRxubs4a+oXHid4wuq1vtOBfHZtpDtOfVWnHe7MYmKbjYaNXNgLbHWxp9xX0zhDae49G/5/BfKey0ceF41BJVZrj+Y/9l9c4W2myHrQ/FI56WtFSt/rJMfK3DsdK76o26q0CpAejl5Pt1xV2HwD4493eD+K05vmHaXHOx/EpHNNk6knpy+ep+K85NB7Ozx1mdrS7rhFhYnYrFAFziS1p3cSvM4zFGWZz5HW43sumUrLM6zQVB0TOcXJKJXaOYIEpsp9FKAVAAtFC0KUVYK3TZrVYVrGE7LNrWYZgJOgsr0XAsMBjMO11HNIL9LXNwuGykOcNQvQcCiMvE4yBpH4yen+TS8+67zD08lAmtAqBqVbKbBVTNXBcgzmgagn5pbTO0CrQG7TAlV2mBQOikBRQNaloKIDalpVEDWhaCiAopbRtVDBOBYSNVjRdIGYzMaG65/GJwyB0bTpsfNdF8ghBAJutaXmOIYkyB+2hPzW4lcV8jhi367rG99mrukZyWy5ibvzWZ711kYtO94F0qSbSFygKvE6s5JgqyUbQOdkBpshm0ShyC27UVeaiiTaqGHvKwGgqWuCOayitEROYldbhePfgMXDOx3ijeHi/JcVjqCvY6y0AWLWNLH6a4ZjmYzBsmY62ua12m4sc1v36r5v2QxuKdweB7GhxZbMw5hpr+C9zw/HsxTMhbkkboWk0uNdI2uFVoPmvDfpD4mIoYcG13LO4Dz/AML+a9yddMprra+M9ruIDG8bkcDYzU0dRsPuH3rWJ2pqueCcgbew1UoIF4ja0Hnpuo1xLSV7sz6ebT5YAOSbJpolaRXRWtIIpeN2RrR1TjalAE1UqFygoZE/ojVqCnIlIpX5UpaiqwUR80CBagBAUBQ2OiId1ROqBmO0rmrgbWaq5qxrqVGkJH6hM02FHBBhe3VVlq2PYqHN1QVUlcrCEjgiKiiHKEdUPgge9Erjablolf5oKXFJaZyrO6gbNqrGu+BVNpg5Brjk6L23ZbjLWuOEmeTZtl/gvAseGlbsNiCyRj2ktcDeh2WNZ63nXH1x4adQQR5Kl7SLIC4/BuKDHwNaT42jVdyN4fWq82s8d5esuWtSlLhy1WmeF242WYsDVhpZGOatcGnZZ2nXfRXNKBXwtcLKwTtBJDRS6Z2pUSQgjZWI5LmUPNVObS3SxFpqllkYeYWpUZi0kpHihXNXFxAoBVZLPi1WkZjA5wsJPZzeq6QbpXJQw5tgr0YGDIdNaW/CkudVJ2YMEjMPgtbIQ3RoAT2OHEVN1NoGIkaBaGN2FKws0WbRgMRYOqrcwE2VqlaSaAVLozsNSnVUh2Upg6+aDoiNbQtrdBqURdHutcchYRrqsTHZRaua6vE5B3sNLmYAeaufH0XFhxJaAQuthZczfEd1uMqHssFUOaujJHVlZJG2KClWMbqPqgyKxRVxjy6pfNZVQ9mU+Sqca2Wo07dUPABVRGAu3VrXUdUjfdUa0l2qyrVHL4lrjOYUsDBS1wuIO6spVhjymibTAU4FMdVHBbZO1xcd1qidR3WKM0VoaVqJWXtDgW47hpd9Zi+ayxuhldG8U5ppfXGBr2OY4W1wohfP+0eAMExkA1YcrvMcitxiuBapxHuehVypn1YtxmwjOId3GGOboNAr48bmbbVwpGOEh1TxSmM9V1lcnTLwwHVUMf8ASWVmfisx2VYnIdf3KWdbmuNskgDlTJKHbarOZS7dQOVmS6WZtVcyfIbaaKyEoarcjFrqDEteN9VGT5XDNta5l0mD3dU4jrSYsSE0dBoEjMTR3XNznqgXuvQqcOu23FAjdT2jTelxmzOburBiClyvW2JxbZvcq1r/ABBYY51fG8OeNVixuV1QUbS8kVlTLTEdllC0xnZY03j9aEwpV35qArlXpi5G1UCUQVFWWpaQlCygYlQJbSucgcoEpLUtVDqWAkRBCqHQtBHZEG0CULQtEG0QlRQNamZIoirA5ODoqQU4KC0HVWAqhpVgKysW5kbKQJlFZOJ/6o0dZW/iquBRiTtNjXNAL2CQs8iXAE/K1bxAOdFEA0n6ZpNDla29kcKYsZxHiMrSNTFHY3t1k/cFvrjp6INEEYDjbqsql87TodAq5ZS43dLO5xOhWKjSYg/VrmkKswnalkf+64g+SVr8UPdlB8nKcOrJcBn1Ao+Szujmw/8AOGvsuCsfipmj6VpB6tKr7101tDg715LUjPVMcj5J6NWDrS0x4otkyvKTDMbG9xdWUBTFQskb3kRuladdAEOFhZZmU+0mCnzNyncaLVIzM1ZVla+jqr2PBCyu0JCeF+qDVukdETqExNFWtIKishjk5J2OnYdCQtYAKbJadCR4h5AzsvzWiNzg4PiNkcuaQubGLKp9qp1jQpKleB7TcMPDuLvLAe4xFyxk8tdR8CVyWr6Z2gwLON8Dla1o9qgHexHma3HxC+ZsNi16sa+nOx0cMzwtPUK/EYciMPG41VOHNMZtS14gkwnoAlay14Hu5oQXkg0uhC/DxfXK4vDpMrBevJdPQbLjp3xOuoziMUYpjHH4JhxUg6Qu+QXMBVrXarldOvxx6Ph/Fx3jRLEWgnQ0jIMszwNrK4+HxXda0HaVRVzuIyPeXENsqzcZvj/x3ojpfkFQ43jHf1a+5cn9ZTD3XV6KDiM13mT5InxVuxr+74eWj60g/Alc9kh+y4/BP+sJj9ZH9YTV76e8amKLXSu2jf8A2Sg6HEv2icPXRIcfMdO8KqdinndxPxWfaNetavZy1lPexvXW1U2LDxklz3yemgWYzHqlMinWuOgMRDGfo4Wg9TqUHY2Q/XNdFz86me0+zjb7U7m4/ND2k9VizKZk4OjFj5ojbXkeiulxWExorGYcF39IzwuXJDkwcrLYnIul4VhpNcLxCRh+zL/EJf8AR7Gexy4mWdkkUbC8sD9wNSlDgtWExZhc5pce7eC1wvcFdM7rFw8jiAySeUua13jOhFreeDYlvC4uINYDHJZoDUC9D8V2sH2ewsuPdiHPzwA2Ir3PQ+S9LoW0QMtVVaUu811wuePmbZnDZ7h8U4xswOkrvmu7x7s85hdisE22nV0f8F5/hcTcVxfDwSWG95bwd6GpC3GeOnho+L4mPPE+cMOxzuF+i6ODwXGSHPlxWLaNMjWzuGbqfQfeu/JIyWWwAyMaNaNKCXEYrM4Zaa0CgByVbmOuM9vHodGOkkAJonFuv5VSyS8S4zDmMsWIYPtCUld0THqrBJYN1XO1F+P/AOvJN7Q8bhfmbjZWu5eFv8LXp+znEMbj+ETSYiUyPExZdVbQGn8SVJMNFidHxMyeipHCoYfFh5poHXmtj6F+myzZK568Wq9g7DSYfCtke8Qtna15iGuYgUD87KR/E8PjZsrMY90p8UjHNrWzt8K+YC8fPx/j2AiEcWIix0bdKnZ4gPIghZ+HdrMFjMVGcRgDDi2G80btyOVafJc9eOVzuLH0KOXE4eJ8WHJaZH5iSPFpaoxkrsk2PxMZD425zI66e7UVXxG3RdLgsOC41w+PFYbiQzD32gasd0Pmud+kXHPwXBYcIMQ1+do0aN60s+ptTHj+/tm5r5FxXGOxWKe8mwSTd7rpdiMO2fjr53Dw4eKwejif/wCUOXn5TmOps817DshF7LwDHY4Dx4iTu239loq/m5wX0J+Od/S9pOIGXEuYHbHx19w+C8rJJqVs4lNczzd+I+drlvdaqGLgVUTraQkoF2io0MloJ4x30gCwh5BW3ASAygc1z8l5HTxztemwgEULQFqD1ja/wik7Xr52/wBfRxPpvglyyA8kOKyPfh3QucXBrg5t8h/kqiN1EFW44d5Ax45jKVMrXFafEurgJcsgvUHQhcs+8teGcWldHJ2Irw+JGU0WnQ/gV9j4LM3E8NjxDf5wA/cL++18ef4o4puZGU+q+ndiJu97PhvOOVzfnR/NIxt1MVI6IeEWS6gOpJ0Xhf0hROwuFwznWQDmc4czzX0CeIPc03WV2a+i8f25dheJcLkw7ZWPkYfqm9b1XSOPHwziOPkxT6F1tfQdAucWEnVdfEcNxUchb3ZcL3CyPwUrB4y1g/eK651EuayBjW6u+SVzwNGilc7Cvyl41A51p81QR1WpWeEcT1KX1T5VAw3ste0ThE7WkhWxwF5oUFpZhA3c2s3cbzi1mjiLjoF0sNhg3VwsqMjDdgtMQs6fJcda674xIta260XqeD4T2SAl/wC1k1d5DkFi4Zw7u6xE7fF9Rp5ea7MW7j5Ll1dVJdikZQNnYIyFCNRlzv1wx+IMXckNBrfVanTwMZndK0NXD4pG6DiBdkOV9EGuaQ4lxY17slbEdfVTrtnErvxYiCf9lMxx6XR+RVu2lLzXdsm8UVsfzby+C62AxmZgimIDhoHH8FJU14ufjoKKBRacRUQUQFRC1EBQtRRAUFFN1UMKTtflF9FUExbYrqgpxE30ZF9SSvJzT292vNegxRIhkZz2XkcQ+pT0tdMpVeJ8TVhJ0WiSTMFmdoV0jnSFyAcoR0QpbQ+ZMHaqvVMAVAxcgCkIKjbtBZdo2gFN0QwNpgUg0RRVgK0QnULMDqr2Vz+SxVj69+jd7MTweaPxCWHFE2D1APy/ivbvDX8SZWkjo9cv2r3+FL5t2Jxn6s4X7WxuYd8e8HPK4UL+IX1HhuGfGxuImOaeRoutmt6Bca7T8W8WxBwvCcTMCQRGQPU6D8V8IxU3ecSL+ReKHTWl9h7ZYruOCOY3d1muoA/iQviTn5Z75Z6Gvn1XXxMba8e8+xue3dpa4fMLThpI5YA+M3e/qszyCC12xFLJwOZzJ8TgpL8BL29KK9mXmr54HUNVexyxgkaWrGvoaFeJ3bWlPdrNG8nmrmOQWqAIWiPVUFBwtMdUpCiqi1IVadEhpAlo5qRygpa3UDZgiD0VaYaKjSx2ivuxusbSVojdogZzbCoewhaN0j22gyltKtw0uloLTzVb20EGYpeatc2jqkrVETkkd5JkrigpeqzSseqioBaIJSEogoLWkBXNdroswKcHzpB3OFY92FxDSHGuYB3X0DBYpuIjY9m3kvlcD8pB3or03A+Kvw0oY51xuNa8iuW8umdPfCUEAFVzxA6t1VMcoewOGq0MNjyXCx2lUd1SF0tT2HLYFrG8OvzWeKsa/XVXUKWYWPVP3hFAqKE0YcLXPljc41VBdUAOCqliBtVHGdHXJJ3YB1W+WOtQFlcDWy1Kiqw3cqyMg6qnuy52uytBA22VRdm0V0TtNVmvqrWSADzUVsYdVoaAVia/otMTgNSfggZ8QANBZnxkAkDVb2vaQlkZm0AUHLdG4+8fgqSwWulJEQNRazviNbKjMS1o3CgOZWCEAkuA9ClOUG9kFzHnLVClvwshNG6AXKa+ytUUgaatalSx6Fju9jq7KzSMLXEKrCTEc7vZbntD22N1plhkaS1ZqonyW5zeSzSR0Fmr1QaGpKDgCPJBw112RJBFAKKQ9ApeXRR5yi1XZO6gtDy52nJaYnajosjaCuEl0BsiuiHZvgoHarO2Q1lC0tAA3W4ygcM2ita8WAqHEAGt1Itxe4Woy6MZpcntJg2zYQzVYrK/8iukx2mqudGyaB8T9WvBBW4zXyBzSxxadwaVM/uUurxrAyYHiMsT730PUclyZv2dLcYrkvNTFLJQ1CEh+mOh3SymyNeS6xzpC5C7QCYLSDaNpVFoNaOY0ktEFEOCVAUtojUoGAJVjQOeqAFBSvNTq8NTfNDKL3QtROnFgivaRg9VZCyRsjTYLeoKzWrYCe+bqpVj0F6KIA6KLlWzhaI+Syg6q9hWNN4/V4ICYOJ2VYKYFcq9UWAlGwktHkop700QtLaloCSoghaqCUNlCUuZVDhFV5iiCiHvVRLalohrQtKpaqGtS0t0jmCBrUS2FEVYFdh8NPi5CyCNzyNyNh6lZcxANbr2nEcLhMP2HwEmBxDT3rg6djfe1bzPrag82YIYTUuIDnj6sQuvioZIx7kWn7xtUgBNQXHW25BMzjtQ9AkMr/tFQ0FW4rPatBz3HRtlx0A6lenEfseChwzXeJjbeRzcd1xuDwCTGnEOFxwa+ruQ/NdOV5c4k7rpHHVK57juL80pLRvp8UriSFUWDmAVWFveYcbu+aD3xNFtddqlzGAXVLFM+Ummga7ALUjNbHMdMCI3Akjc8lkkOKwehax0fUbrN3fEovE11DegkfxDGNBbNA1452KW5GeteFnZNK6F5rMNFdh2nDTOiefCdr5rz0uId3gexhYRytdOLiLcbAGPIbO3bzVuTrc/+T4gSD3TuumxwewOGxXHZN38NH3hoQr8FiSx3dO25LFjUasQ0jUC1lzZT0XQcMzFhmab8lFaoniRlE6pw7KaKwRSZXdFsD8zdVLBqa9XA2Fia5aGPsUs1Re3OaSuw17bq5rdVbSkoxxOfBI1w3BteC49w48P4tJlFQYhzpYq6E6j4WvpL4cwsbFcri/CjxPhsmHFCZhzwuPJw5fHZdsaZseGw+sOXoVsLg6A+mqx4Mm3sIIPNp5HmrpCRGRsV171YbBAhp9dF02vBaFgwkjYovELJWhsg5Lnp3w1tcrGlZGyUrWvBXGx2lag+k+dZc6bOscVozIh+izZ0c6cF/eKGRUF6BeU4LjIhnVGdTMrwXl6AcSqcycOC1xOrQbCYBGKN0nutJ9F0IOHMrNiMVDA3nmNn5KzNqXUc6lNV0MT+pYYXZcc+SWtDWlrnseyQXG4OCvpYz7SomtSrQG6nGljdUJHd3l5Wd0riWtJbuErg7ERho679FrOepdSOlw6dzMQxo1a7f0pd1psWAaXnsHE6Og2/VeqwWKYzDtErQSBS7zPHn1rrK/EwsYc7wQdwvPexYeTjwxsIAEcbrDebjoL+F/NdvFcB4Zj3uc3ETwE61G+gvNdosIeykWFj4bjzI/EOdI/O0EgNoD8TyXTMcvax12iaU3HE94HNrU/smNfthpPkvIR9rOJMblc1j6FAZiB8lfD2w4s9wa2SKH0aPxK36tTzPTHB49vvYSX4NKDnmEVI1zT0cKVGF41inAOm4n8A4fkuph+PQy+CXEMeOfeAEKXDrPJ1zXYt1U00FnfO87uJXoHx8ExeYnu4yPrQvr7tljn7PuIzYPExzDk12h/gscbm44+c2vO8YgPD8XHi8OQ3M6/R2/y8l6afCz4V+SeJ7D5hcnjcbX8MlP1mAOHwKSM646MeOmhw0PGOGzSRYfFeGVrfqv5g353Xr5pe0GOnxGHwbcRM6SQxZnFx6kkfdS5fZPGxyYTHcJxDiIZiHtJ+q48/uCTimLlnxIZLE2LuWtioG/dFX8d1vMefe/rjFDhZsfj4sJho+8xEzwyNl1ZPqvbxQnhXZr2GVgZNASyRvRxJJ+FnQrw2Gxs3D8fBjMM8tmgeHtcPL/NL2eJ7WYvGx5MXh8NiIzqHZS0kH5rpdSOMzb+PGYqQulcTzWVzl6GdnC53EnCTQE792+x96wScNw7v2OKcD0kZ/BSeTK/HpyiUjlfiMNNhnU8Ag7OBsFZiuk1L+MWWFTxyGOQOHJKESLSzsJeV6fDTiWJrgQdFqa5ee4diDG4RnYruRyArweXHK+j4d+0bGOWqM97E6I/WGnkVgY5aI30bC4O/HOkBZIWnQg0r4HagrRj4O9Z7RGNRo4fmscHvga2dl0n24a+nbjmjjwErppGsYwg5nGgKXrexvHZ4eFTugwD+5fJnbiMQ7u4y2qJG7jt0A814bguAZxvHOxWLGfA4Z+WGI+7I8bvPXXQei29pO0AnkdgYpMuEgoT5R+0dyYPIc/kuuMdcN642dqe3mNxrJMM3EBuDecoOHaWOkH1jZO3T1tYMZ2v4WIWxxW2NgpkLGbALxuJxD8TMSBr05ALI8sYfCA532uS7/DHD5bPx18d2jnxIIw8XcRn6x95cjvHGXvHfSPu/FqPkkz2bdqV0OFcNdxJ4kfbcM00Tzf6eSxqZxGs3W6zRx4viEuRgfM7nQoD8guzhey2gdi5idPcj0HzXfgZDhohFDG1jBsAFZ3q8mvPf6evHgn9uJL2awbq7syMPrf4rPJ2cDfclsjk4L0Tpa2VLn2Vj5dOvxZ/x58cJnj0DA7zBWaaCaB9SRub8F6cuWnCyxl4jmALDpqLpbz5Lf1jWOfjx0YLnAAWTsF6rh3DosHC2WcN70624+6uo7CwwyW2GIHkWtC5vGL7lp5UR94XXP258bu8a7ZzT6FWxXlJXzqSZwkOVxbryKvg4hjBoMTKG/1yt/EvpXu5LRjGh0XiZ+ITQwB78VMHONNGbkq8NxyOHDuDpcR3jiPEHXW+3+eSl8TPrY9TxuNrsIJObCKK47Gtmicw1R5+avPGRxLhjy2MZHSlrHOOtA9PgqYmFo0XHf064UxOdhZMjgbGugXRZkxLWuBLJeWmhSAWNSh3hiILRRGvh0XPrpa7kObum5t6TlZsHijiWHMNW8wN1pXSPNr9FRBRVkUFFEEUUQtAVEEVUME431SBNs2yg5PGX93KADQcLXksa0hziBvsu/2hmPt0Y2AaPgFwsU+xR25LrlmuY51Ih2YUg+ieiaIASAkWAtsL4sI1wzSPyt6DdST2ePRrPnraSfEE2Bpay3fNUaA9pPuhEixoFmMgambOQfJTirgLNEImMJHzNIsaFIJyRVp9oJGUqA6qZw5VkrSLrClhVXSBcgvDqVjHUQTtzWdpvmrGvANKVY9r2Z4yzASuimzGOSjlaAST0AX2Ls7NOzCRw4uN0Z1Eed1mvPovjfYSduH49BiJYRL3h7lg+wXEeKuulfNfeJ8GHtAaBfRcbHWfTx/b/GZSIAdGxjnWrjt9wXyWSm+5tyvkOX5L2fbXF1xKSIuJDSB5+GgPwXi5HDNou3jnHPdau+a+MFu/PyVWDlbHxbUAOlZkvzH/ALLM2Qxv12/z/irsM0ScSwzgdAST8B/ivTlw0+eBMD5JASmBXhd1zXFXNKzgqxpKo0apwVQHWnDkF4KirDk4KAOFpDorCkIKKQpaTEFC0ClDXknKVQO1yvjOizNJ6q1h1VGobJiARoq27KwbIEyqtzLvRWndCkGN7FUdFskbosr2oipKQE5SuRWd9qoq56oduohSheqhU3QMCmBVaIKg0Nd5rVDPTmkEg3yKwfFPG6neaLK+hcC4n3zfZ3OGgtegZJQC+Z8OxZika4OILTa9vhcY3ENBa6tLpcN5ds16BkliibRdEHglu658eIGW7WvDzHQ60VybKWZNOarIG5WyaPvW5mmjzC57mvLqUVoYQeasyiuqzjw89U7X67oI+JpF0ssjWk0GilvLC5tqh8B6oOc+JUOblNBdCSNZHxEbhXqKQLOqZAikAad5qjTGNNStDNVka83XNWh1c1FbGGzotLdAFzWTEmhoFrhlHM2UGkjMNlU6IBXB5cNBSTITqVUYpYtSsz4euy6rmgnZUSQFx8kHL1z01WRgtNuNlaHxNibTR4lQGOe7UH1QaoZi1wrddfCz5xTt1xGjItEMrmEAFalZsdiRoa5Z3ts2tMLu9js+9SqdGQdVajDK0E6BVVXJbywUSs0jaFgLNVlc0vd0akfQ2VjidgqnNNqNI3qmY4l1BLlsJ2HKEGhrqoc1rYS6hzXPjfmeFvjIBHVajNWOZRpLeV1hXP8AdvmVklvktI2wyZtlqY6nALl4eQMIC6INi1vNZri9seG+08Obio23JFvXNq+c4j3dl9nLWTQujfqHCl8k43gnYDGTYdwrI7TzHJdIxXmZ5nCUgABUgF5V0rC7EvHmrGsyjZb6xxWIwAiG1yVtKEK9X1VFou0CwFWUECOidTivIhkVoajlWvZPVSGFO1tbp6Uyp7HqCKmUqZVOrxKUtSihSvURWQ/tWqtWQazNClo7wUtAIrnWoYK5m4VA3VzDRWdOmP1oAFIpAUbXGvTDo2ktTMop1LACTMULVDlwQspVEQVKQtHMqggIhJmUtVD2pmpV2ULtEWFyW0to2qhlEuZTMgZMCktS1A90teDxsjIpcFf0cniA6FYbVbnmORkgOoKzpY6AJtNapa/NqmzaLjXSGJVL315qOPmphI+/xsUfLNZ9AkiWvRYNrcLw5kVVK7xSep5fBBxtCSibCqs9V0jjTWUjs29Aj1UD2O3dSR+VpoOtajBJHZtAK8lGRyRnMQ2/PWlYMO2g58zWeRKBfg4vfxQPpqtRAMsn7vyVEksh07sH0CL+KYKPRjXyFUP4rM79lhmt8zqrGWfEQvkv6D40uZPA+J11R5UV03vx2IBzyFreg0WV+Ho+JxK6Rlmw+OfBIC82OZXX7wPDZGG1wp46cQFdgcT3Du7f7h+5LOrK9ZhJw9gCsmZoTS48E5ikHQrsxyCRm65WNuc7wuWmN1tS4iE7hVYeSnZTooraxyvifTlkuirGuo6LNV02kEKxuoWOKSwtDH0VkXscQaV4ZG+idCVQ0qwFWUrxXarhg4ZxqPExV3OMaXV0cKzD7wfiuO9rfrH0Xpe3JeTwp1HuwJad+9bdPkF5+eLvYg5m9fcvRmoxF+V+my0xSjTVY3NI3CDZMqtjWdcdhpBCYGlz48RtqrhiB1XK5rvNRsz0j3lc1gdOCavXovQ8K4VlDcRixqdWsPL1WNfTcvWaDB4vE/soHkHmRQXUg7M4+UBzzHG3+tZWt84boCaRj4g+NwAca9Vj2hytOE4HgsKQZ394/wDe2R4hhOGStytZleOYFKt+MEgNj4rO54f9bVPY+2dnDsFJIGve6MdQVMRwSAj+TTvv98CimeRzFpDMHjKNElVy58BiMO6nlgHN2a6XpcB2YwmJwzZW410hI1LAKC40rZRRcAW70CrsNBi8M4YnhuJLAfqE2F1zxz316nhfBIOHTTXI6bvGAeOtNeS1y8KwctnuW36LhQdo5I35eIYcscRWdmy68PF8NK0FjhXmaXXscftlm4LCCcrAPgubiOF5QS0N+S7cnFoGg2xz/IELBPxSN4OTDyWfMKWxZa4eJwUsILgMw30XGxM+KdbYYHt/epeqOIY4guY+66Ih+HJ1Dh6sWOxuarzMEeMeynMLSea6OGwuIY0AyH4gLsA4UbyAeoKPe4EDXFRD4qzf+JftRBA4bnz2XQiYRWtqpmJ4edDi4v7S3QS4F22KhP8AzhamqxYvgY0+/GPUL5z24kbiO0kogZlEDGxHXVxF2fvr4L6hA2F9ZZWEeTgvmHbBgZ2s4gGEFudp06ljSfvtdcVm5682MzdwiZWAeJuvotBIy0W/FUPDSdl6JXK+L/FBkANsOX0RZjsREdHWo6FvLRV9z0cqz6an42t49jmgAPAHotEXaniMRsFh9QuQYXciCh3L+g+ach3cesw/b7HMGWbDRyt6EqS9oOD8Sa+PF4WTDNkYWuyGwPNeUEbxyTNhe7YFZsi91/bsjBYbBSyOgxDp4ZP2b6q2pcQ9zy57nEuO5PNdR/DMYODYTEviJZkADgNAOV/d8Vy5mnIdOSzErC59ldvCP7zBRnoMvyXnnP1XX4RMXxSxn6tOCbn0Yv22OSp3BJa8teqfirEx95C5tLiEa0u89waLJAtceeM98/ICW72F38WuOHkjPsUQdUa1RDV6ZevOLXUQea7GExOZos67LiuaQbVkExjfuuXkx2O3i3616aORamOXIw04cLK3xSAleHeeV9HOux0opcvmDuFz+IgYNr3xGzI05B9nqVoY8UvO8Yx4lxLh3nhbo1rVvw4trj59+sd/hnGYuHdm3MjkAxLCQxpOpJOh9Bdrz007XMawy20Ek3u4ncnzK5rSZDm90LVGxrPERt1XtziR4NbtGVwZHRbV7C/xWRz7RmkL3ElVLVrMXYeJ2KnZCLtx1I5Be4wsTYYGxsADGgAAcl5/s7hcznTuG+gPkvTigAOi+d599vH0PBnk6YBAmkpeq3vXmekXPSFwVT3qsv8ANXg0Z0Q9Zg+0wJVSu9hJ+/w2V3vR6fBczjclx5ByaSjg5u6nBJ0OhWXi7vp5Wk8jXovT4vtz48yIy560siAGp05pCcpKqlmNEcl6TrHxPECSQV7o2Hkq8HFHiJw2ewzKTQO/kqMS/M/02Xc7OYaLDMHFMQ1sjmuy4eN2xdzcR0H4rOr9ON7a6MTe4wWEwwNCNl15k3+FLVGdFlmxMuMxsk8xzSPNk9VoYDS8e712zORY51BVxh08zY2bn7kdXENG52C6+Bwow0VkfSu3P5KSGtcXYeBmGi7tg9TW5VqCi6OFvRUQtREEqIKICogoqCpaiiIIRf7m6VR3uEkgAC9SqPKdqJD7WK5MBPzXII76EEnULdx+Yzz94wEwmmh1aEgLmw2N+a6ZSxV3Je/KtkWGq3UD0BVkIjafet/Jqse5ojeQ9vhGpta6y5uJjcXHbypY3aDzWqadgcRmJWKV+YKxmqy43qlL9ULzKd2SdF0Ypu8+SgfooIDYTiA2nYSU0bjaueNLUijaN908jQRoVjrXFYFhDS1bGMoSObbtE6cMxtlHTvCEzQI2Wd1VECTXVS1vM6+ifo+wwn7RcMYR4WSGZ+vuhoJH97L819y72GNpLHssci7dfnzgXFsTwgOxGFc0SuaIicoNN0Na9SB8l6TB9teKz4lkIlbZsklg2AsrEna66zeOd2qe+XGPc6yc+vUE3f5Ly7nm9qHReg41P3xMjjme45j5m156eYEkMa2xvfx/wXfEebVI6XcLXw1xfLI/7AAHqTf/AOK5j5tdRXXX1/iujwapIcQa/nWNPloT+a7SOVrwATWEuqgXhehaE4KpBTg6eaotB6qwG+aoDrVjT0QWg0nDlTmO9JwbQWg2odEoKPJApQtHmpQ5IoE2ElJy1LaAbFM12qF3yUAUGpjtFcCCsbDS0tcCFRYQlpG0LQQgFZZY61WwaquRuhQc8ikHNsK57aKUhEY5G6lUPGq2yBZXhQZyomcEigF6o2EEd0DBO0gFVjRHdUao5PECDRXouFY0CRsZJAO2uy8uDQ0WnDzEuBDsrgdFmzrea+iQy5PfPxW+HFCvDqAvOcKxbcZCI3mpANzzWts0kGIMbhTTWq4azx1lemjmLlbJEHtzM35rkQYtgAs6hdTDYtpHkubTK40dd00ZrVasRAJW54wB1WUANFIrSx5IoKPBA3VUbirmkE0VBnIJ0pZ5Y9NV0Xt6Kl8ehNIORI03laNVTkLPVdCRpBsaBZnNDjavRUwFps6lWXqkeCBujHZ1KCxoJVjJMpoWqjIBoEzXAHfVB0cPMTo7ZbLDm+FciNxzbrdFJQRF2XruldYCuYRWYpHEPKozPjFWqXAha5CBoFS4A7C0GUmzSuhoHVBzQ3XmkJIO6QdbDS+IarbI0OZY3XCgkIOi7EMltAK3GKpcHAGwq3NDlsmaMqzFuWqCWLGGZmV1BZz1K6MzRlulhlFLDSnNSUv890CDZJCFWbKguhNGwt0LvECVhh0K1NkBIpalSukx2dtrHiCWuobLVh3jJXVV4mLn1W2WNr8pvmulhpTIzrS5b9NBut2DkDQANirCunGfEAvJ9vOGZ8LHxCNurfBJ6civUAiwmxGHjx2DmwsotsjS1dJXOvhzmAyE1uly6LdjsJJg8ZNhpG0+NxaVmyrfTivKlpWhqFap1eK8vNQtVhClJ04ryo0rAECFepxXl1UyqylKTpwgCOVMAjSvU4TIoWJ6RpOnFBYjE0iZvqrSNEI2/StTqcde0UoKKzQwKuZuFQCrmHVY03j9XWiEto2uNeqGU2QBUJRRtFLmQtEMSgXJVFUG7UQ2UtVDKWktS1UOXIWktS0ZNalpSULVQ9qWq8ymZBbalpLUBRVlquXVqNoHUFSrFmGccpWgnRYcO4glXPca3XGxrovd5rbwhud8rmnUULXIkcV2uCRZMC596yPv4DROM2ukbA3VZdracurfZIcU0bMzKxzpXGM65TYVAqQ6vLR5J5Ju8OrcvonZAxzQe/HotxmqTh8O7QEk+ZRGBgH1L9Vfkij2NlIZX3o2gtIncxsGjGj4JCGg7Jg1zzepVrcK46uIATqMbszjlYLKrmw/cxFzzbzsFtknhw4ysouWCWR0r/PotSowDDGUkuoLFiAyN1N1811MU8RR5WnxFZIsGZB3j9ui3Kg4PEOezu5N+RXWwOJ7t2V2x2XGljLTY0rZXQzZx0cFmzqx6h1SMXOmBjfaXBY03kebWqdgkZaxxoGSZhdqxrlz43mOQtdstYcORUVuhctTDYXMZJRWyGXWisVW5jjt0VmZZ2uCsbbjfJZVbjMBh+LcLfgsRYBIcx43Y4c15jE9m8ZwyPvC5s+HBrMzdvqF6ppy81a2drmujkFscKIPMFdZpHiZuAnGR54iGuG687jMHLg5jHI1wPmKX07hkOHxeGzNcQbIDuRorm9ouFDFYKTM36eEW0jmFuaOPnBzN1GqaCLFYqZsUMbnPdsFvwnD8RjZu7gjvXVx2b6r1uB4bBwuGm06UjxSEalN+SSN4xaycK4HFw9rZsSRNiK0+y1dGSYuOpSPlslUly8mtXT0ycM51lIdUpeBuqJMY2IdXHYDmrM0tavaCxwYLc86ADUpBMQ4h2jgdQeSfs23G9/jsU5rWyMy5DvlFnT7l0WcSwMsw/WeFjs6d8RoPVdc+PrnfJxzRiAdCUrpGWSSB52vS4N3ZrFEBgw51om6r5rtwcB4NI0OfhIXxuFg1YK6Twf/AFi+eT+nzSXiMIc1okBIPVdbCygxeHQE2K819Cb2Z7PuADMLhIiDu9n+C6+G7McCaxpLIHabNIAWr4pE+fv9PlxLnN8Tcw8wtuAEDSGyYcHTnsvqI7McFLdMFHR5glWN7N8IaKGBi+NqenEvkleAGGwHd17Owk+S4vEcjJQyCLLXMar6yeznCi3L7I0DoHH+Krl7L8IfC9jcHG1zmFofVltjfXmlzKk2+N3iKzBjy37VaJTNNWi9JieA8R7IYdkcuLjxUM0riy9HAVzC52L4jE9lCCIv+1Wy4akjvi+39OfHFicQaYwknmrzwaUC8Q9kY9bWOXESON53D0NKsTyUQXud6m1JY6era/h3D2x37R3juYaFbh+AYXFAOaLba4zMSA+nOq9hzX2Lsx2XiwXCW+3RB+IkdnIzHwihQ0XfDh5Pp43Bdi8FKRna66+0RS4ParsFxbA4mfGYTCOmwRNtLDmcAANSN+RX2+PhuDiILIGgjbUrFxTh3EcXJ/Jse6GIj3BQo+tFd8644XVfmN5o6iiDqClIDivrXFf0XYXDxGUgjM7VzZTuvNzdhImfs5ZPQuXbN6nyf68M9uirAXtX9kYcga8PYb98Pv7lgl7IYpjrieJYwMxAFOrotdam5XmcpRpd3g/Z9vEca5j5wIosxlaAQ/QXlo8138B2WwMvCTiZYA6RxBy5yMgJGnmaU7Eu48IAromFzqA0X0ePsnwXFxxZcGYXRRF0rmuPjN8vgfuVUXZjhMWMhkgGIbkcDUj82fypS1PeV9Q4F2eiwnBsLhMTG1+SBjJARu6tfvteI7bfo99na/H8JjuEC3wgWWeY8l73DdquGSnK8ywuG+dhofEWunDj8FixUOJhkvSg8H7lx9tSs2dflCbDmB72vaQWmqI2V3CZMuPDCPfaR+f5L7F2+/RuzHRScR4OwiYeJ+HaPe/q/wAF8ahY/DcQiDwWuZKA4HQjWiunt7RiTld1w3VRGqveCCVQ7dea/r05/GecAuBOqOGAOJYwaCS4zX7wLfzUm2tUhxa4OG4Nrphy25LDpR32KuCpxHhxMlChnJHzUZMRuAV6cuFXnYrOTRW2MxzN2pyqmw9e7RWkW4SXTfVdOGYHmvOB2Ry6WEZPd0KJsarjrEtd8eWyOhxHESMwmVrqz2CeoXBEYJs6rZjp++lytNsboFnC3jPI5b3dU7RSaV9MrqgDQWeR9nVbcykoAWQ0c0CVZhiDiYx+8PxWN36bxO17PhsIw+DjaByWoyUqGvpgA6JXOJXytfdfUxPpc6QdVW56qsoZlGjk2kKgNo7qhRurAUlIgoq9p1S8ThlxEMc0bcxAyv8Aht934JQVuwTs2ZlXmH3rp49crGnkpQWuykEHoVklJXvJuDYXEeKaIlx6JRwjBxQGNuFj1NlzhZPxXrm442180lvOV6Dhtu4fDewBAHxXpJeyWGlkyuhDHjUnNS5uLwjOHTexxEhkWpF7k6rG9RMz7VRt8VlbWA0s0La1K0s1Gi8t/Xf+m7h+HtxndWnuj810RdqYDCh+BY7vWhxs5SfNO6CRm7bHUarpmPPu/ZLUQUVZFRBRAVELQQMohagVQVLQUQFFwDmkEWCgEUHJx/CDjWsjDg2NvIfkuBLwmfDyVkJb15L22VY8ZI10b2hwNCtFqVXi8VC6MmtPNUscGNcKu11Mawl5pt+S5z4XnV506LpNMWMc0Z1IaK8likFGl1nStLMuXKOvVc2UNLzl1C1KxYoATNJBT0KSuC31k3eI96VTqiFOC0ynqmEhNWqg0p2NN6BLxZ1fmseaeJpJvkjFh82rlpayhQGyx2NyM021JMOCXUOei6kXBcdjY3SwYaR8bTRLRstvCez+InlLpIy1rPq8yjebxowkYjwQc8VZJ1XR4c0RYaWfaWRwY0kfVGp+Zr5K6bhmIdhw0QESFwobDTZWtwTocM2Nz872g26tDZvRXGftd+X6452JJfG7axzK85i3OLjmbTuZau7jGGO25iK6ch/k/cuJIWk6v1Ouq9GY8lrIXWaJtel4Jh+64Yx9ayyd4fwH3BeeLAQXHYL2WCh7rh2HZVERtFX0C68c3yO1AUCUdF856hRCVEIHBTg0q7TAqi4OtEO1VYGiIQXBxTg6qppVgcCgJQChUBQG0hpMXBLYOyKCYAJaQshQWg1orozYWcOsK1jlRoBQcFAbRcNLRBY6t0+hFLPeqsa4DdFJLH5LMW0V0HDMFmkj1UGV4zBZZGLeW6qiWO0HOeFWdlokbRVJ0QVoWmKVENaIKRRBbaZpFqq7TAoOzgMW6GZsjDqDrqvXjER8QwWbaQDRfPYpCDou/wAL4h3bmhwsFY1nrcrsQTyNOSTkurBjWsaA0gnouZihni7yMaqnDT+IXoVxueOsvXs8Hjbb4hr0Vs8OY52igVwsHi22LK7mFxbHNykilitEaAEwIB0UmjyHM3UHYqrMorUwk7oSMNaFKwkCynAzc1BjlisLM6KtToum5pCzPiN2UHPLLdrspJTGaBazEOaokYKToxDMTataKVnd6JX6CgqLI5A1XMmL30NAsLLtXMNGhug6jJdmhaABS50JLStjJCAqhzHY2VZbSuzkhVuciKJGfNVmHSytBukhaaQUtOUrdDMcoKyhrQbq1GvObagtRK7LJA5uqVzBV81mgca3WtrgWVa0jO/mFgkiOYk810JPJZ5BY21WLFjA9lKulpfWyof0Cy0Qk7NVsYKqzBmg35qxjzukHTwzqNEp8WX5AWrHBJb72W6cl0NrpGHNdp6q/DHWyVmkPiRie4uBGyo7gsgFXxnYrLh3fRgK9rq0W5Wa8V2+4ZkxEXEowMkgyP8A6y8TzX2Li2BHFOEYjCEAuLczL5OGoXx6Rpjkcx4pzSQR0K2gblBC1EaRRRRVBpRRS0EUpC0bQSlKUtG0QCKQ5IqFUKUYj9IEhTRftGoldRFKEbUZMN1dGdVSFbH7yzpvH6vUQtAlca9UG1LtC7RsIoqJbRtEEoWhaFqpRtC1ECqg2paUlC1UNahKW0LRkxKUlC1CVUS0wKS1AVUWAqWltS1FWWrY4o3xmSTF4aFo0p79fkFlcbBCSKKNuojaD1pXjN00/wAnjcXRYlsx6MY60XTZx4YJmD/eAKsEg6aLQfEw+ilzEm6wSvLnBo5r1GEg7jCRtvQDc815iHIcUM1HKdl6fCgTwgk2RsuVjXVudgGuqV07KOVlHqoQWmsuvRI5lmg3VIlVauJI1UyfNa48E8jek5ghi1lmHoFpllY+jTgStccXeCy3K3qVQ/iGGh0ijzO6lZZMXicUaFtb5Ko3zYvD4VpA8T+gXOkxeJxRpjS1qshwbi/xa+q1vdHhgGtAL+iqMLcOYm5nkZjtaS8oJNGtlbNnmcA6q6UrY8KDV2QNgr1GKLCPnf3kg05BWyMAGUaALe+mMpYZbdavVYJ4weSxlhjdmG66Tm8lW+PQqyipkmanjQhdTC4nvGBp3C4pBY6xsrWyFhDmmksI6mLi0zt3SwTBzcp3CXD4kytLHqmVphkzN90rHFdBrleyQ6ELBHKCN1pY7os2K3MnPMq6PFBhonRYQwnmrGwE81mxXTZigDrqFqaYZG2DR6LkRxuBola21FGXOOgUVqEggY2OBovZrUpg795aMX3jwzLI0igVjDnmEyCw9+jf3Wq2NoghOXor0h2cPMWGqFrGHcMbzWM4PGyixhpSP6q6Qktjb6I+1SDTvHfNYv26TyWOG/CYprw18EjL5uaQF1G8ChmwodFiyJavxt8P+CvfiJHMIzGjuqHyyMYMlehVkiXyVy8V2f4kQQyTDHy7zf7lgwHZriv60ZNiImGJt+7ID9y7ruIYpmpw4NdCq/18Yz4sLJfkCukS70SbBuwZd3jpWEnTJYtK3DiYtaIXPz8uXxK2s7SROLRPBMwHTO9mi2HFPLQWyAtPK1qakYurXLd2fe6IxwQZL1LgKaPQblbOG8J4hgGtMWPkirk+iPg1aG4p3WkHzudzJV+XjPHZix+JjiAm7mRwFAk0T61oFoh4oC5lwxPo+OidfIBedzk8yg/MDd6HQi0+arMR6w8XhY9xf3cQJ8EYk931KEvaaDDtAw8zpX/W+kLQvn+JzQylpcSDseoVPekbFYv8i/4758Er32O7c4nuGsw2SJ/1n3nv0tefm7V8XkzVxDEUeYcB+C8+6QkalJn5WuV8uq7Z8WY14jGTYl5fNNJI483vJP3rK56UuVbnnkFjvXT8WWSi1wYdaWcvcdtEADfU+a1ErfhocO6USgNa8G9Rz3XvOFdpO0Bie9rXYuOM5XF0WajvuF85AexzGnXNqCF6vs522i7NQz4WfD993jw8EPykaAVsen3r0YefyTr2kHbiAODMbhJIncy03XwNFdzA8Z4dxO2YbEtc+rLDbXfIrweK/SjwrEMyv4Vnv+lcD+S4Z7ZcL9ofKzhkDSWU0NoZT9r1XXjhc19dxAseHC9+eRdVfeuXPwx+JiPf4fDYZunibQpeBwn6TMZhMOIQ2KUDRpmJc4eV3qqcX+kaXGkCcYYgfVDqA+GqsvGbiva/qHAYmTuocS17qJLtx/irWdlnR/sZGHrnYQvDYDtu5mKiEMMM0pP0bLO6PFf0t4vBSFjZcE5wu2QROeR8S6lv2rNzxh4o9uH7TY1zmBrYG5n93pmqLUn1J+5YsHxCeLh4iDx9o0NSSAK/z1WHjPG2tx/tzvFBxLDMMhAslpYA5oPWx8Fzzx6E8PMbDchf4a0ytAO98zf3LXWLHRfx7jHtDntxLI4zCHd2yPSs+T5dV2+BzY52HxL2YpheJnQMkfHZaAASR5nMAvFYfEzB7po8RE1vdEOzi61vKBz1VkPHuKW7upomNAstADQfPXmpeke2iGMcJXCeJwje5hzNIzUVRieMTYHFDDYjChx7vvA+M2QLob+a8pD2o4lDmH0Tw51uBbujP2gfjMU6bEQ04wCFuTWqeHX+KTq9fQcJ2nxWHaw4fEygOAOUuzNHlRXG4zwjhPE5DiZWmDETEkytO7hvfzXLhLXQtcWSBobZc3put0/EoZHxsgZ3cDI2sbm1cSALd8StJ1gxnC5oczmObMwfWbuR6LkO1K9LJI6Cnt0mZ77XChvqPkuLxCEx4t4OXXUZdiFx1l1xpgkHgKyFbSLBCxO0KuE2wYphM11uqu7pasRyKzOzE6L05cKeM5XAWApL3lmiqSwnVWNcS2ui1UZ3gk2Rqu6yVsXAo5g2pJBkB+JH4BclwsErbNiRisBhGBoaIwQR6UFkY9SU4FboFzG80pktVDvdTSszjeqscbCocUAJtNE8slafNVWgSs6nY1m8r2+FmEuHY8HcK9ec4PxANPcvNA7eq72dfO8mOV9Lx77FhVZNIOfoqXy0ubovDkwKyNlsq4PV4LlEgcmtRTWr8PIWPaQaWZWRmikSxofxTEMcQ2OV1c0juOYmNtmCSl0miMsa7TUIFsZI2W5pzuGH9fkwMce8zj6tbeaw4t5mxkj3auNWV3nRxNYTTfCLOi87nzyOd9ok7K3XSZ4uYKCtGiVgoJiufW3Rwr5ZcMYhlyNHMdVfhmOhxDZC7wtcHZQfuTYGIMwrT9oArTkHRbm3HWOqibJNIKwx8wlLCFqalc7mwiimyi0iIKKIgqKK7D4WXFOqNug3cdggpRXTHDYoh4iZHeuUJGwUbfBFFGOZsk+mql3IszawDRacNhzO4uJqNu5/JSSeLOGQ4dhO1lapMVBFE2IOaSB4so0tc75J/TUzVUvdRu8DAK+KwYiRhv6NoJ50tEmIw45uKySyROI8JPxXG6rcjl43AtnFwkNeeuy503A8ZXhLH3qaXpmRyv1ZDQ+04UEzsPI4UZD6NC3PLYXLxknA8Z9cRj/nXPxHC8RGfcBHkbXvnYC9XE+pKzTYLDNH0jx8F0n8hi4fOnxluhBB81U5rgveScMwOJJDIZXeYBAXPxPZmAAljnxHkHPBXfPnlc743kTajRZXWxHBMRCTlIkb1Cxtwxa6joehFLr7ysepGRk8lqihoqyOHTZXtYVm6dM4RrNNF0MJgzI5jBGXSOIDWjcnkFXBGBrW2tL1vZQNwPEIuJ4mESCI3Cx2lu2zH0/FZlas4+k8H7Ns4XwnD4QtBe1tyEc3HU/wV0vA8M45nQCxzA1WNvbhn18H8n/4K5vbXCn3sK8ejgV0l/8Ajhes3EOHYODhmJe0BrmMLh1J5BfOJp5HsOVzj0C972g7X8PxfCJoImnvXFoGbpfUL56ZmyG2kFd8z6c642JnzvLbDgNNCubMW3sT0/z81pxoEGIkY3YGgSsV5ngGyus5GKuw0QkmYz7RAq9+S9dA9r4QWnQOLR50sHZXs7+uuJNY/EDC4WI3JM7/AKRytb2siw2PxOEYbYxwLSedj/3W+ys8r48ApSCi+a9QWQUwQKLUDtTi0gCsCoYE0mq0oJrZMCgg0TtIS8kWgILQPK1CNN0G23Yp0FZCWtdFa7ZVlBL5UhltQlC1FECkzXEFKCEwVGmN9hXDULKw6rS12uyBHikgOuqtdrapIQaGFM9uYeaoY/VXNdaChzNVW9lha3szBUuaQfJQc6eKrWJ7aK7EseYaLnzRkEoMZCVO5pBS0iAoiUOSCBFBQILGmiteHlogBYgrYzVIPVYHEmZjWEk6dUZmFkli6OxXFwU/dSWu2ZBKyxRJ5rnqN5X4bEOFDfzXXw2JAIJPqvPNkyOorbBPXmFysdZXs8JO2WLI74JHxmN9HUhcjBYmgHXou6yRuKgOXRwGixWlJmJFbKyKQgrHWR5MnJO2fMdNlBvDsxoKPbQVMV9VeTYo6qWKyOaXXeyzvZRW9zVS9g5qKwOtoVeWtTutzmA8lmljVFBLbTRnWwkcync0C8NdTdSqjayTXUK9si57S4+pWiNtakoOhHIMvmnOuqzMOmi0sOnktMkGpSvHmrHVuNFSXWgrkkDfCBZKIsoOyjlqgx3zVRoiebpbW+7581zmOIK1MfRykrURcaVbjqmOgACqkcWlLCMs/hcqHbaK+bW3HfkqPVcrG4XugG5iUg312VrjoqqzO0QaIDcgI2C6wObDO6rkMIiC6GFkMjSPJbjNYJfA7XUoxSAckmIFSHqljIabKo6+FdZGui1EGwsGFdS6F5wKW4zV0bgCCvnXbnhowfE24mNtR4jxbaA8178chzWHtLw4cU4BMwDNLCM7Oui2y+R3ohah5pSqGzI2q7UBRVmZC0lqKoe0QUoKIRTKAoIhAQodkAVCUCuUiP0gQdqjF+1b6qs100UFAoyYK2M+JVBWx7rGm8fq61ELQXF6oNopULNqqe1LSWpmRDFC0tqBVDZkCULQJVQVEELVZFKSoUCVWalqEpbQJVZNalpLUzKiy0cyMcD3x944iOIbyP0Hw6quTFMjsYYG/wCkdv8AAclZnrN1xcQIxcpy9G8ykjcHXS5U2NbGTrnf6rXgJzNFmOhWrnjPt1uC0M1Z8FmV0Z0XOjBGz/vBw9V3MJ3kZtr69VkYxrZC7KLO5V7Sb0Oi56dI67cfMKDsp8wFVJii05mtzO5Us7C4M8Q0XQw/d92AWglZiVznz46Y/WASeySuNveV2SwkaDTol7kuNAG1rqOezDtaBdErTDDI8+EU3qtJgjiGaU69FnnxhIysGVqvUNNO2FuRht1alZYgC4uIJd1QjidKb5dVsbCAA0DRELEzn0WisrbKcMaxtlZ5ZMx0QVSHMd1mfbitFJMqoz93rqlkYKWosoWVnk1KKxSx2qWsN0tsgoKoDLbugW+ijO6N1DktTZRMzK4KlrA8HMkOeF/5oi5rjE/KfgVsjlWA/SN31TRSEaE6hZsWO3FLYFrU14IXHilWpkutWsWNOoxwKqmk7+cRD3Gau8yq45aaSN6Ug8LfF7xNklY4roNLSACpLpGdVmz0g+RztFBrL6oeSANlZ3SgOKgxAHJBsBAaVQX2VUZyRoEoebRWkOACFsvUKgynlSgkPRU4tcyNwotsJGYWGF2eOMNPUJg89NES/TRE4dj/ABV1Vw31Kwh3PXdWZiqjbnY0alI6YGxyWXMaUB03ThFWNOeJrq1aatYgLWmZ30L9frfmswNBctR6vH+IW6Ks7qwutIVJHYl0oX6bI2FCAqivMoL6p6BQAorUiWro5AGsa4jQ3Z5L6LD2b4dLDDK/h7A57Guc129kXqvD8TwOAwDMFLDOZZ3UZ4y6xte3IXYX0nhnaTh/EcNHDjJmQ473W3pm6L05jy+TX+MJ7KcJJP8A3e0ehVD+yHCDf8ko+q7ftkZ50ocVEfrLo49rz/8AoXwyXR0DQKoZdFTJ2I4QbDWAOrYjmvSHERDXvBXqgAJy7K7M5oseYVkie1eM4r2Xw+A4fO/AQ91PJG6PvQLyg7/Ar5xj+z+LwIw7Gw55ZW5pHt8TWkurlyA1ul90xOCknwONw7X5c0BY4g6jOC0Uvgh4lxHBOdGJ3Du7Y5rtcpGlK2X+kt/16aXhEMHA2YQNfiG4eNzpJH8+dt6ABeZxnCGYeYM74xPLQ8MkG7Tsb6aFKe03ESx7XOzNcKcLoEdCqMZxiTHvZLi4hI9jAxpvZtk195WM53P1PopwOMYPoyHjqxyoPtMRuSF4A+0xD2uMHSJ7f6r1azimU1mmA+BXSXX+HMqfa3Xs207cW4GyPkVf+tIpNJIw/lTowlOJ4cR4sPlPkCFfb/4nr/8AWjDcbnw8/etleTvTtQT6K6LjMpoPmAaOrP4LDfC3H3pG/FOzC4B3u4tw9Qr7Q9a7f+kLsTjHyylmVxs8rK9f2cw/CO0z/wBWTYgxYowBuHlH2xyroRy8l89h4dg3kXii7yAC9r2E9kwvabAsgglmla4uAbq51NcaFkAf+6xdSrM2ON2k4Lxbs/jX4XERAAe7I1pyuHkSuOwExtc7cjVfpbiXC8B2m4U+DFRW0lzASPExwJaa+IXxbtP2MxfZ2dwcDJhSfo5QNCPPormwvXjJxTbVADSt2JiIY41tqNFgBFrrmudMA3ooQL2FoEgc0kj62FraC6lC36BoB01WjgXC5+O9oMDwuORsTsVJl7xwsNAaXE1z0aV0+1fCYeA8Wfw3CMxLhGKc+cauPUUNuiycecdognMTvraJHU3mtIhOipcdUS5ISiJaFoIFRTB5a7MNwu1guLgtbHM7luVwrU81jWJpvG7l7BswcLBBHkq5TmbuvMR4qWI+F5WpnFZK8YBXnvhv9PTPPP7dFk5jlyvK3xzWBRXnH44SOvIQR5ro4PEB7BR3WNYsbz5ZXbY5WgrHG+1oa8LhqPRmrgmbuqgVY0rKulA/PDXNpTG+ixN8THts+JpC4MmLlie+MySNINEWtydZt49DjJTFhXmzbtB6rlxG3Ws/fyS4eMvkc/MSRZ5bfkVfA3S1bOMy9bGJnbJGK1oshcm3o2DLG1vQAI6LyLu0eMa8gGMgGlY3tLiq1jiJ9Vr1rNeq0QXmW9qJueHZ8CnHag34sKPg5PWo9EWNKrMXQrit7UR/Wwrv7Stb2mwx3glHpS1Os3MdMtI3CFEmhukwnE4sZGZGwyMZsHPGh9FVisW92J9hwYIxLh43NFmMdB5rpO8+3G8/pYzERv4lHgGESYh2r2g6Rt6nz8l6YFsTBGwBrRyC4nZ3s+3gsD5pn97jZdZJD+AXSmsnyWdaJGkSMokDMR1XMxsjpHGytjCRHXVZJWW4rz7rcY2xWVc3CNPIkq6KI2t7GtiZbtPzXORtz2cJD3eJ2UdAtTMLhoBUcbS4fWdqrDNY6DoqXTErbJnMa4+K3HzSTPbGMrAC/wDBVulygmwABqSdlx8XxgU9uFynKLMrtvgOasxdfh3jbO5jBmnkDb6nU+gXNmx0bXVHEL5Fw1+S5hmdM8uJfZOsrved6dArGhoGl2dydyvRnwSfrnfJf6Wvnnm0dI5ovYafglELOYJPmUuelDMNOi7TMn459p8reTQEjo43HxRscepaCp3vkjZOyqKpMLDIK7toPVopZXcOyu8DxfQrY6QkeAgN5v8A4K7DQSYg01paznazrUn61O/0z4bDMjolokcD7vJdD26ZujmAV5LfBgoYgAWhx8xornYbDyNyuiFeWi5fPnrfpquYOIyfZHzVjMe+RwZkFu03Tz8IdRdhnZx9g7rFHhpbzPY4NB101K9Pis1+OO5YMuGol2YSRn3b6Lh4pr4HZmuex2uoK7GNxczoyxsZjHW9f8Fw5i8aOJPqvXHGsDpHPNFxcSbu9+qd0LnU5uw12vVB2HLjbBrvou1gMI6FpfI7U7NrZS64nHejxGHjjZGwBjWisoGgXOne5vGTKPFHLGGmuRCI6p2mnA0DXVc875W+Pke6g81KUXB0GwoDrslpEaILcwTAqoeadBYCQmBtV5qTNKCy0wNFIHUU2ZUXNNphuqQ4q5p0tACCEKFK00lIFKKqLQlITuCXKgVMNVKCGVBa3RXMdyWduisY5UaRqFW9vNFpUdqgrOhVjHa6Ksnkg06oNgOiV7bSxu2Vu4QZ6WaaGxoFtczVVkKDjTQluoBWVwpd6SEPFUuTiITG46IjKprSJCBKAKKUpzQMCnCqCcFBpjeRWq6+BxILchIvkuE0+a1wyZSCDqNlKvXbdraLJMhq1XFJ3sQPPmnygrnY6St+HxOUVZXf4bi3BzbdoV5RrgznQW7B43K5o5Bc7G5XssZAJ4mys1A3AWBsgj92gr8BjA9lZhR0KoxsJikJaLBWeK0QyuzWtXeeeq5LJi0Cx8loZLrd2orc23IlopVsftZVljclZqlc3w6BUOaSNtVeZL0CUMvmoMT4SRQ+aQRBi3lgHJZZBmJA0VGWSYNOVu/VWRZyLdoj3AGtaqF1KjVG4XZWpr7Gi5zJCdFqifRGqsZq1wI80h01KusEKtzLGi2hCQUjnVso8huirq9+aCxklOu7K0Rm/EVkY3KdVoY6tRqqjc14LaG6zyamyq2vN0N1a4XHZ3QUP8Szu0Wl7aZvqVncwnRc61FT3WKCjfCPNMWAJHkN1JWWjg+LULo4NwbTeq5cZL3WulhaNE7rcZrNjfDO8Ac1Q0gCzutfEGnvr6hYXdFUb8K+35bXXY4UuHhTruurEfCFqJYve4Zm1uVfE4A0djuqDlq+aLXahdIzx8t7V8LPCuOTsH7KQ52ehXDX03tzw/23hEeLYCXQGnUL0K+dx8NxksedmHkc3qAr05WRQlM5jmOLXAtcN2kUQkvqrKghMElqZqVFigKrzpg5A4RSgpgVFFKU6UhUC00X7QFJsni/aBEroopbtFRkw3Vse6oG6uj3WdN4/V1oWgpa4vTBQJ6IXaiKiiBKlqoKiGylqoloWoShasZFS0LQJVSiSkJUJSndWM0SUFAHOcGtaXOOgAFkrY7CQYBok4nIWuItuGjILz69FuRi3jNDDJiH5ImFx58gPU8lc6TB4HQ1i8QOQ/Zt/ismL4k/EN7uNjcNhxtGw/iea5UmNDfDELPUrcy5XbfjMc+Z3eYmS+jeQ9AuZLjHyeFnhb96zuc5zrcST5qCyukjnaJXU4S/RzfNcw7LXwx+XEV1U1Ppcu+rIjqqQdFZGdVwrrGyKPvGkcwoPA70TYR1S0diFbNES/M3Zcq3Fb53kDn6Josa+I6gqMjzOA1W5mCa8eNunmoIzjTAB9GS7zWgcSe9lhgbapfhsLAM2lhZi8yO8I0V+kXSSSSOsuUjiLiMyaCBzzstMksWFZZILlUEMDG0FY0hrbcQCueMdnfo4ObuhJjRVEhEapJb5qsa7rIMS0803ft5FVWmrOicNDRZWVuIA2KJxN7qBpXWs5dWqd0oJVTnqxVbjZ1VcmjK6pw4udaplkGerWoho9FJGh2hShwHNTOFUVyQvhAeNWdeiUvLtea3wYhrBTxmY7wkUsePgbhAJA4CNxAF8igMcvnqtbJrG65Qko2FeyWlLF67eFmDnhpW1wyledbM6N4eDsuwzGNnhB0zLnY1K1sfyVjy2NmbnyWFstGyVXJiDI+r0Czwaw+9SEwcNyFna8dUsk4HhbunFaDISaRaM31qWVjidVoYUsOrgyuacCkGuFBWWFFAApgBWpSlwVUuIjjaczwD0tWRCmXeuqszWFg9qjHvSNHxU/WUI2L3f1WkrciOgHaIF2lrCMViZDUOAnd5uGUferWYTieIPjbHCzoDZThFeLmbExrS4AnUpsJgcbjRmw+He5v2th960t4C17+8mJkfe5K6kOFmiYGMkeG9A40pzP8Abtndk+nHx3DsRw7DOmxL4WkAkR57c7yAXDHEi8/sJv7BXtjgM780gzO6nUp/YGjUNA+Cl9f6X5K8aydzv5qUf8hV7e9cPDBKf+Qr1owZCcYWlORfkryTcLjXHTCvH9YgLZhuD4mXWWRsR6br0fs9dE7MObVn0zd1wZOzM8krZGYljntNiwQulBwTEl7S8DNfLa12IoaINrpwsFLrHK1jbw3iAA8UZ/51PYOJDZjT/wA4XWBIFC0wLiK1WvVnrivwXE8jqgcTWlOCv4e3GQSuOIgkaCzlrquq1rvtH5pg2j1+KsjNqhrhLgsVM0G5JYo9dyWkuK+KduuHHhnaviUL20HS963zD/F+JK+0zucJMJhYsOXiTEGRxzUCaAryvVfEO23GHca7ScQxb6A77u2gGwA3wgA89r+K6xmvNmhm6Uqweuyt75ojyBo13KpfvpstOZsrT/ONHragETd3Fx8hQVfwRa0vNNBJVD58xDWtDR5KSNo10RFRj3gX+XJEUwBzhmJ2CvRWGitkWtrZWCS9HMbXkFY2IEZ9mhOgRt1sr1HZLiuI4JxVnEMMY++ja6hILa7MKo6gn58l52MMcQ0Cr5ru8Ngb7ProS7pfVc9Nx+ieyr3Sdl+HyvcXPkizucdySSSfmV0cZg8Pj8K/DYmJskTxRa5cXsPN3vY/ADW42mM31BK9CuLb4n207AzcKz4nBgy4N3OtY/XyXzSWAsc4EHQ0v1q+NsrHMe0OY4UWkaEL5T21/RvXe8Q4RHmY7V8IGrfTqPJdsb/qsXL40RSQSELoz4QwyFrhR6LI+NoJoLr1g2D4jPw/GwYvDPdHLC8Pa5u4I/zsvo+J7WcL7TYY4PtJhPZ5w2mY2Da/xb6Gx6L5gWC9Suw058PG8fZA/Jc93jpmdW8U7JYuO5uG4uHiOHOrXRuAdXpzPovNzQzQPySxvY4cnNIK78UkkL88T3Ru6tNLUeIzvZknbHiGfZkaCsTzc/W74e/jyJKQr0suF4XiLLsO+Bx5xu0+RWGTgWfXC4pj+jZBlK3PNmud8Oo41qGloxOAxWEJ76FwA+sNR81lXSal/HO5s/RtQlBRVEUpBRQTZa+HSlshYd9wsiaNxbK13QrnqddMXlepgecoHktTHaLlQS20EHRbY3rybj3ePX03Bysa5ZGuVzXUuNju2MdqsPFcOLE7R72jvVXskAV9h7aNEbq5vGNTrnPiEeRn2WhvxA1+9aIxoFVLbp66K5mgpXVZzni1qsZWYEqsIudlY866McdPRYn63r8eb7oEZuqIgCAxERIF1egXt+G9hzPBDiMRxCFsUgzHIM1NvfkvZmfT53k36/drxbcO69M6hge06OPzX2DBfo74UMGMRNiZcpui9mWx11FrE/g3ZX9YQ8PwcM/EMVK7L4HkMHmSCNlNWZ/WfH5Lv7y+VmORv1zXVdrgfB34t3tOKLvZ27MI98/wXr+N9mOFeN2Eb3bIvATG4kPdzq+V6fC1S58WFw9mmQxNWs2Wdjftapmc+J0cOGjEmNlBbBGPdjH2j0AXX4ZwuHhOG37yd+skp3e7+CnCsN3EBxczf5ViQHO/cb9Vnw5+a1uOZefy7/qOmIQvc91uPoErzZRIN+SUrj10RzsoSWChJsqM5CmljWxzWGylfIXmys/eJu8C5NHLis2KxcOCh73ESBreQ5u8gOax8Q41Fg7ihAmxJ2YDo31Xl5sZPisUyUS97PqXWPCzlQ6L0ePxW/dctb4343i8mKtrwY2WMkI1LvXr+CzFokdmeADdhg2b/FJHEGOLrL3u9553KtsDkvVMyfjlb0bI1O6OfqdUup5Ic1plZmsKWOSrOg1NKB4+rqgt1JA2JVbnh4e1rqiZo5x+ueg8vxSSPcbiByj+ceNwOgrmrcJA6d7MrAxg90ch51+CzrUkaktaMFhTO/M5uQfZB0b/AI/gu5G1sbA1ooBUxRtjjDWigFZa8Hk8l1Xpzni3NyTAqgHVMHrk2vDyDYNK2WSTEYcxtlyP5GlmBsJga5rpjdzfpm5leV4i7F4XEmOYZT56grnTYh0oAeRp0XusVhYOI4cwTgfuP5tK8yzhM+Hx7sPLA5+UZra0nMOq+h4vN7PPvELw+Hu4M5b4ncz0WulobhnVbmlo5KGEhdbrrjxnpXeBkVFozEak8lMhBVOJEjoXA8xW24tZ61HyZQqUpR6LKogN0fNQeiIItNsElph6oCmaa80qI6KiwOtMHJAFLVVaHeatYbCzDyVjXEFBsbRCh0Kqa9WiigU0Urmpy3XyQIKClNtzUcENlAQ7VMCbSAAot3VGiN3Iq1yzt62rQbGqIRyVO7yVdoqyM1sr2O81lB1VzHE6ILjqkcNUw9VCOaBBrssmNw+dhcBqAth0OiDm2iPOPGtFVkLfjoCyTOG+E/isLgoFU5qIKAghNaRG1RYCrGk7hUgpw4aKDp4PEU8N5bLpZ+QXBjeGkE8ui60MmeIUdQpY1KvLeZVsbwFQ14PqmFXquddJXYweMcx7QCvVRAYzCFumYDReIw5DHWF6HhmNbG9pcaWK10zmua4hwqkzJC3bZaeJsDwJ4/dK5Ze/a6WVdNj7q3rR340AOi5MbjQsrR3oDdtVOK6AlATskbVkrltlrcqd+RZ3U4rq5w/QFR0I3tc+GckrT31BOBZbJygLMW0VpzByR2h2QVihsr4yLWV76OyLJCVYjrRkEaokCvJY4pDdFbG+IXyW4ypdCHaqrLW626EUqZWgKjPrSdhoUEhBrVNHvVoNEYFXVFOXFI0gc0d0Qr91U4EAlaS0VruqXlo3WNNRmN1Z0VJbmOqtldmO2ir15LDRmuDdAteGkpw5BYhHrmV0JIctxmtfErAjPULm5XOcupjadh2O5ArnF3iVF8Xg0C6ERXOj8ytsQsWTQSVK3AgDVDOOSp7zQlZZMVlObZb6SLOJ8TZhsK6E5XZ9Kq15yPFOFZDQ6BU8SxJxMpc3YGgssb3OOlrnb9vVjEkaO0XD2Y/hPtzGtGIg95wFFzeh9F4fNoCvpGEa6TCyxOqnghfN8bC/CY2bDu3Y6rXXDz+XPClyUuSZilJK7cebq3MUzDqqL807HG6TiytbSrAqWdFcFmtwUCigTYRSlNF+0CQ2mhP0rR5qs10gUbSWjajNEHVXRnVUDdXRnUrGm8fq1RBRcXqiEoKKXoqgbKWgUdkQULQJQJViDaFoWha1GbTWlJ1U1K2cO4VjeKzGPBwGTL77zoxnq7l+K1IzaxE16LfheEzTQ+1Yl7cJg9++l+t/VG5WmWfhPAyWw5OKcQbu8/sIj5faP+dFwuI8SxPEJfaMdiC8jYHRrfQLpMuetujLxWDCgxcJjcyxTsVLrI70HILhYnENa8ue4vkOps2T6rLLjXHwxaDqspJJsmyukjlb1ZLM+Xc6dFWFFFphFYzZVXqrGnRUAnVW4R2TFNKpJ1TxnLI0lZ0semYbaE7TTlTAbjafJWgrhXWN0DwyQOcLC6Dpo60GpXKYbAWuEd5K1uq5VuNkc0UWtDMjJippRlboj7Jmdd6ea2RYaJgFkErIwx4OSUgvdut8eCjiAJ2CudPHE2mgWscszpOasqGxOLZE3LH9y42JmkkN2GnzC6HsznnMVQ7DOc/Rw32Wojl53N23Sl5OpXVl4e6UXQa7yWJ/DcS0+5fxW5YyzF6jZCNiVJIJI7zMcPgqiCtDSJndVa2YrALBVjXkKcHQbKOZUfLYoLEH2nsqcXq8SZQT0XKfO50rnA81pxMmWEi9TosAobrUh1oE7q1RM7ifCLVG++ya8w02V4nWtuJcIdWkkHQDmVzOPY6SWLD4VxOazI/XbkB+Kv7/ANlZmcbG4BXDxEpnnfK425xtWRLXQ4ZjxmbBMfRxXWJN2Nl5IEg2N118FxRuURzmq2clySuyyUbHZXwzFjrB0WDMHDM0gjqEvfEHcLHq113e/wAzd0O/YwanVcJ2NawayNH/ADKh3FYh/OX6C09F9noHY5xNNFIxSEm915k8XYD4WPP3LXgHTcUzD2mPDsbuS7VPRPZ6N2MhgbcsrGDzKbDcROMdlwUEs/79ZWj4lcOSbgvDPEWvx03V58NrnYztNj8W3u2OEEPJkeinovs9zFiYWTCHEYphnouMMHiIA81tEuEO8WJ+f+K8Z2Iw/eYzF4l2pZGGAnqT/gvaZVw3fW8d856XvOHj3oMQfUOKLZuEXrhyD5wlNlULDS5/JW/ji1mK4W3YtZ/9OlezG8OI0xDB8Fz8hTd2DuB8lfep8cdMYvh/+1xfNWtxGCO2KiPxXFOHYd42n4I+xxV+yZ8lfc9I77JMOfdniP8AzBXNdFyljP8AzBeXdgYb/Yt+Sn6vhvSIg+RK109HrGhp2e0/EIltdF5QYJgGneD0eURhGgaPlv8ArFXp6V6rI77JUyO6FeX7mSqGImH/ADJhBP8AVxkoPmielenDCeRVjYyOS8sGY1v/AJuT5lO1/EC4huLksfvFaiXNesY116BboQ4LxmGh45i35IJ5Hu6NcbWqThfahg/nr6Oe4LpGLl7HRosuA9Sh7TC27kB9F4Z2F7UMs9251f7wqmSTtTEaOGdtej/8Fr7Z9X0A4yOvC0lI7Fu+qyvVfOZOJ9oYh44sS2hej1lfx3jY/m8ST+9IE7T1fQcfI+fCTRmZ0JewtbKx2VzDWhB5EL89TNnw7pMLOwse19uBGoNV8l9Cj45xPvQMTDL1onMFz+LcOGKxxnmgAzMGvUdUnk5+nx2vDXeyc6NC9BNwbDSGwCw+RWN/AZBqycHycFuebLF8GnMa2m53DfYKOlcRQ0HQaBbn8JxoofRkV9pUO4bjQf2BPoQtzyZv9s3x6n9M4Gxv4J5Aaaa0qkxweKbvA8fBMI8Q1tGJ9dMpV9oz61UHCqr4rQxw7kt52qRHLf7N4/5SrGRSk/s3/wBkq9h61fh2FzgOZIAX1bsp2Dx/EOEjG54YWyu8IkBJIHMVy3Xzvg+EkdjYO/Y5sWdtnmBa/UeBMDsDAcM0NgLBkaNgOi56rUnFXCeGx8J4bDg4iXCMauP1idSVtUUXNpFECa9OaVkrJWNdG4Oa4WCDoUHg+2n6PoeLMfjeGsbHiwLdENBJ6dCvh+PwU2CnfFNG5j2miHCiCv1cvJ9ruxOD7RwOljDYcc0eGStHeTl0zvjNj82uaSV1sKGHBMDc1geK+vNHjfCcXwXGSYTFQOikZyPPzHl5qrhhLo5GEGwbWt3sXH1VnNHkid0OS8terJCElUVYUhUaO2d7Wlp8TTuCuXxHAsAM8Aoc2reQoAHW12ztFvGuVz3mWPNHVRW4qLuZ3M2oqlevN7Hi1OVOSKiIC0hSgdkSgFmrHSwM3gDbGi6sT152B+SULswSggHdefyZerx6dNr1aH6LGx+iua5eex6pWoOtaInHrosbSrmOpYaPI36XMBumagToiFmqsB0VeIdlwk56RO/Apxsr8LgDxOcYFrqdOCy+mi1j9Z3+PDuJArTfRd3sz2km4JiBFK57sBJo9t3kvmPLyXp5/wBGTo2aY4nTS2X+C5cvYPEM0GLb65F7JeT7fP3n2e543iJOJwwzyYvETRThpjMBGVwOwrYLq8B4PheAYXFYnEOkM8jC0tB8TG2AWgjYkkC/JeK7NYbiXZ6RsEs0eLwAdmETrBYb5eXUL0nEuL4VzxCcZTn08s1suI5/euHlxdT/APnftM3yZnL+MXEJ3STZAGtjacwa3ka2+A/FcXHu7+J0GgNtIF70dVuxM+XM8CzyC4UzzLme3xnm26pejHj9cTKSvWsxQkbmB3VrZQvI4fjMsJylokaNNTTlvb2jwrazwTN8wAfzXn34dO2dx6IvFIDVcF/anhraBGJvoISld2twzWnusFipPUNaPvK5/Fv/ABr3jvSBYprBtq87iO1uMf8AssLh4R1keXEfDRcjFcdx2JaA7GSUaGSBmXX13+9anh1f1L5JHrMTj8Pg2ZsRM1nlepXCx3aKWSLLhmiFjh+0eaJ9AuGRKHEtw/i27yXf+KvgwjHyd5I4vO5c78gumfBmfbF8lpoWyykua50cZ0Lj7z1sijbG3K1uUdERqfJPYC7MdEUofRIT0Qz6KB7Qc47NS5/JAvobIAWk6uOiWWUQxjIPpHnKy9r6n0SlxkNEgNG6MRcblBov0jBGzRz+O/yUt4sh8PC98giaQ8A+JwPvn/OpXocLAIYwCbdzKycPwzY4WnqOn3rqNbovF5vJ16MZ4FJCSrSKVT/Jed1LnU7w2qzuhmVRrjfau3WBj6K1Ry2QCirQdaXa4BxBmC4iySVjXNLSwkjka/guG8WfvVsTl18e+ManY+n4jgHCeIM7z2djcwsPj0v5Lg43sLduwkzXD7Mgo/MKzsxxwMj9jxBOnuHy6L2AIc0OBsHZe3Oux57HyjG9mcZhXfSwPaL3AsfMLhYyJ0JcCBpuF9uxh/kcoAslpC+T8b4WBM54bztbSPz9eqloBTRGTV1UUUUBpA6ItTGqRSgndONUiIVRbdIXe6UFElFNtsma4hICpzQaGuVzHDqsjSb3VzXEbhBpBtApGvVgIQJVpcqsLUjgd1UKogUQiiHUrWFUuGijTXVBpsqtydhttoPagrBVjXUq9imGvNBpa6096LM3fdXAoCRYSiwnCBFaoKcTAJYXDnuFwHsLSbFEL0gXL4jhg09434hRHKIKU2rXKtQBFBFUG0WnVKiEFzXBb8HNlcG8lzQaV0TgN90V2Jfo3BwvKU7XgtBCrgImiyE3QVBuGQtdyKxY1K6EcxOi6GEc7ONVyo3VR3W2GY6EArnW49lg3CfDd05YpoTHI5tVSz8KnPe+I+i7uKw4ljbID6rm24pcGbDVVued1ofAQSVllOT1RVjX1qUbt2+ioY7eyoXkmgLUG9srIxtddFcJC8XVBYom+G3FXscQNCnBqaSRooQaSxurUoudmOhVFD3Nb6qrvXA2NkJyC6h81jc52bKToqOjFiCXgXouxhpAWgBecgLWkXquthpgCCqldQto2q3NRbIHjfVNy1VZZTFRVbmlp0K0uJJKpJ8Sio0kbq1r+iqzXorRQaEB33VEu4VzdSg4LNWM5be6RwA9FYd7SPrmsKrLy4gAUE7LBoBI3fRODRBpaiVvlH8iLei5riGLpsF4V4JvRciR1kBaosa8l2g0W6N5yi1hYQ0BaY3WoNgf9GVgxRGR3mFrDtNVnxDe8IHJWrHlYXkucHEnUhaWx1qFl0jxUjeQcVrbMMwBO4XHr1ZbMNK+Jw5g7hec7aYDusdDjmD6OduVxH2gu+xwvRLxiH27gM0R1czxDypbxtjy47HzyglNFTUlTRe3N7HztfRcvRPGDmSlwtPFq5WkaWaK0KpqsFrnXaGUpDVRFBykWso9UCjF+0CrNdAKKIIwcHVWx7lUA6q6LdY03j9XIWgSoFxeqIooUCqIShalpVWRJQJQQuhZWpGbRKeKGSeZkMET5ZXmmsjbZJXawPZqaTC+38Vnbwvho176dtPeOjG7k/5FpMR2qh4fA/B9mMMcHG7R+OlAOIlHl9kf50XSZctaaH8F4fwFgl7R4nNORbOHYZ1yO/rn6o+I9eS5PFO0mL4nD7JExmB4cNG4SDQV+8frfh5LiySgPdLK9zpHm3Ocbc49SeaRkuZ3ktyOdvST4tsPhaMzunJc+SV8rre4laMcypA4LItxiipaCirIopbRCoNIg0EqNqogKYGiCgNUdFirHewMmbDtWvmubw11xZfNdBcq6RpYfCmZiJIZC5hAVUR0VjavUWsWNRpix0hIzFa24wkaFcu+iePMDus+q9daN+c6nUq7I7cArDDIQRa60MokAoKCkTPoh0ZArdK1wDgcvmr8RoyuqzMhcXEMDbre0RpEzKrUIGQclQ7DyMPidfohIS1lVqgkkjedLHLDDL9UfBW90+QphhywarUqOPPhjG4kahZ6pd/2fOCCFS7hTHaglvktTUOOONFY142KvmwEkZ8PiCo7h/MEK9RmxZLnCtgsoBJoLfLE0UCTar7kDVaiVlYSH+LVa25SlkEbWjNpeytw742gFwbXMOFoKsVwtuNZmgmIkA912xXnJopIJTHK0tcNwV7WGWF7rjiFdapU4zG4IEsOFixErRsQCArNHOvG1amVekDziNRwfDBnRrNVz8bHgw130MmHlGoaQaPzWvZPVzA5zRQe4DyKgJGziPiuxxDs3jsBhDiyGS4UAHvYzYFrjlXqXoADoihaK1EREWNiR6FBRVDanckoikiKliyvU9msU/BYOV0e736/ILsjjeJB1axeT4bj4YITHIcut2t44hhXbTNXh8mLa9vj1OPQDj8w3iaUw7Qv2MIr1XnxjcO7adnzR9oicdJWn4rn8br7R6JvaBleKA/AqxvaGD60Ll5sSM5Pb80wcOo+avodj07eP4PnHItMfH+G/WbJfovIh2u4RtOH09xHx/hB94vAy17vNXt43wZ/89lO95ea8Aoa6LUtTkfRP1pweWv5WwHnYKntPC3uDm4uLfUbWvnWiNK9Xj6MWcPeSWYqOuXiQOGgprmYiMkjXxDRfO7PIkJhI8bPd806cfRvZ2OLQ2Rpsjmn9jBnzB1NDtwvnIxM7dpnj/mTtx+LZ7uIkH/MrNJY+xcDifhseZBobBocyveh1gHqF+aYeO8UgdcePmaf6y6EfbftJHQHFZaGwyt/guk3HHXitfoRxadMoPwS9xE7Uws/shfBo/0hdpIyP5cHV9pgW2L9KXaNm78M8fvRf4rXvGPh0+w4rA4R1F0LK20G65GI4ZAGSXAwuFUC3cL50f0qcceKfFhT6Rkfmof0ocSdlz4WE5RW51Vm8nxbetxPA8I2IPGHZldrmrnWy8rxjBlngLfAG+Ghq07Efeq3fpHme8l2AZlN20P/AMFixPbFmLdcmFyjKQQ3n5+SxrWa6ZxqfrlSQFh1pVmPVaZOLYSWxkc0HfRUnFYV386fi1eXX69EIYxSHdApxLhztO1OHQnaZnzWO1r6UOhKHdEBahkdtJH/AGk3d3rmaf8AmCvtTkYxAeiZsNa0tfdu6Wm7p1e6Vfes8imFmV3mvrvY7jkQ4JFDiZDma7K3nS+VxwvLhoQvV9nsM/vW6+G9Ra7+PTj5MvrQPNFJE3JCxvNrQE67PMiUgXfMJlEFYNjNr8QpQIJGxToKs8cDtR2awHaXAHD4pobKAe7mA1YV8N4r2bx3ZrjBw+KYTFJYjmaPC/n8/L8l+iMQaNUuNxTBYXiuCdh8TG17NSARsVv+iPz7ICHn1S8l6jtT2TxPAy7Exgy4IurONS3+t/FeXIpcNR6cFKUp0pXN1KQkunJyqnuDAXG6HNajNc/i8VOZKBuNVy118XiW4qARRscXb7LnSYWaJmd8bg3qQvV479PH5J9qgVqweCxHEJxDhoy95FnoPUrKAvW9g8RCzH4rCPcGSThjonk0A5ubT+8rvVk+kxmW/ayHsTG0BuKxpMv1mxN0b5WVxuM8Ck4UWva4yQuNB3Q9CvoQw0mGnLJG5SfvCx8UwjcbgJ8OdS5py+R5Lzzy667/ABT+ny8kh66ODnzaLBIwteQdwngcWPsLt3scp/413mP0Whj1zoZL5rWx64aj0402tcr2uWFrlexy42O8rY11pmHkqGOVgfqNVixpeCup2fz/AK0JY6nCN1HoSKXGzgDdd3svHhcRNiI34tkOKdQga40H72B57bLeGN13IuLcUwL8uIAmjHOlvi4jw7iDQHvOHmPJ23zWCZmIwj8k7SL2vUH0WWaLD4hurMp50vTPJz9ebXjl/HVxMMuDcc7Wvj5PBtcrGOw8phnEY7xthrvLZURfrDB/6tM50YN5Dq35fwS8Q4hLje6dJE2Esb3Ya3mbJv7/APFds3N/HDU1GJz3TSPcTo35JBEHDb4pwWsZlbtuq5XPd4Izl01PQLbDHKzCySOjzMc9uh11BVQ4dE7+fkbryf8AxWstijYI4mgDma1PqkDI2gksbfopRmk4c1o8E07/APmH8FkkwwBomZ39Z/8ABdUyBoq1U5zDdrLTmNhGYNZAwDmTqUZZMsgja5o7kAkAfWOw+X4rRNO2Nhc3QALDbi3dpddgj7XL/Pkoq9gL35DRr3jytX6bAJGtEbco+ag3WRYTWyl9SkJ1QJ0RFmZLYspM1IEoolyUFzvRITbqHNaWMaBTkRnlDC4ROJAIzPrp0+KvjOaaIf0l8q8P+O6oZc76DmjvnW5ta5R/h+K6Dm5Xxyba8uQ6Lj5NfTpifbrxFoqltjOi40c4HOl0sNiGP0B1Xg09MaHKogk7LSACFVIKWGmWQUqb1WmRpLTSyUdSPvW59hi6lohkAFkgALlYnieGiYWX3j+jOXxXJmxs2JGS8jPsjn6rcxaPV/rPCPf3LJc7/wB3UBR/FcLhdJJbPRupXlIYW8yVoGEYTYNDorMSLx6nC9p8GyUECTT61VS+ldlO0mF4zG+KOTxRgEg6anp8l8RZhRtZC7HZ+dnCeNYXFzNe+CN4eQw62Nq+NLviyfTlvD704BzSDsRS8ZxvBGPOHBer4dxDD8UwMeLwr80Ug0PMdQVze1FN4XnoXnAs+hXolefn2/HaBCNqHVEAWmUARyqiBQnWkVMtoBSIUKgKBkd0EaCCHyS2QnKGhQRrh1VgfSpockRSDU0gjdWgrI3Q2rWvRGkORsFUjVMqoubexS7JrpTQoiAoFvNT0Rsop43EK7cLON1awlAr26qvULS7VUubqgLXK1qoboVe08kDhMlAKI1OqohbarnhEsJYeeytKCg83PGY5HNPIqkrq8UgotkaN9CuUdFAOSCJQUQQjslCIQME7d0gTAoN+Hm7sit1sxIE0QlG4Gq5Mb6IXRwcv1Cd0XoRTEHKfgt8MpC5k7DHI6gQL0V2Gm2srnqNyu/hMWWSA0vWcOxLsSyjWVeNgc3KHLu8MxZY8a0FzsdI6mJZQcCFyZIyXE1ovQzNE8IeN+q50sFC7WGnKLSdGj4p448g1NrQ6Poq3XmqkC1ZtXMcdANFXQa3bVOxw2CDXGNANyru7ppNpInNodVa/wDZkk6LSOdiTpQCwEEla8RJ4t1lLrKBQHXpot+Gc4c7WMC1oYco3RXXw8riavRdE1kXDw8hJXXiIcwC9lYzQkvkFlc0hy3EhwpZpGEHVBWDqrRsqQKOgV7W6a6IGaOiDjWnNPoxtDdK660+azVUk1fVUP1C0BmtnVK5larKs7Wm/JWgWqy4ufQ2CuFWAFYjXALa4dRS5YZle69108OaWJzQHuJPNaFJKtiecwCqeNbHyVsWlGlFa3PFC1U9wKhNpXbqUjz3FIO6xecbPWdrbAIJXV4vhzNhC5vvR+IUuRA/NSxXoxWyKShRu10cIRJmicwFrgQbWKILZBo8G1mXldLOx884rg34DimIw72loa4lvosRC9v2z4X3+Fj4jCzM6PwygdORXidxovb49dj53lzylV0Q5qo2roQulrnmfbTGLWhsaETaCvAXG16cwgjSuj1VyBU6vIzujKSMESBaXVSrAGcELUrGo08lLQG2qi040w3Vse5VIV0axp0x+rEUpKlrk9KEoKIWqiKKyGKXEzNhgifLK7RrGCyV2jw7hnAwJOOy+0Ymrbw7DOs/87uQ/wA6rczWNakYOF8E4hxqYx4GEOa39pM85Y4x1LvyFldN2P4D2ZNYER8a4sNDiJB/J4Xfuj6xHl81x+L9pMdxaEYU93hcA0UzB4cZY6/e+18dPJcR0rWU29egXWZcLvrocU4pjeL4s4viOJfPIBQLtGsHRo2A/wA6rlS4oCxGL81TiJHudROnQKlbczlxcbJJVsRpwVAVjDqirca3NEHdFzrK67h3kBC5JFGlYlBFBGlphFApVogICpStijYffJ+Cu9lDtWSNrzTq8ZuSgrqtIwUp90sPxUOCmH1QfQrNWR2G4qF8GFhjc10kbLke1tCz9XzrqrrXIweHlilJe2hWuq6wOi51qLYzqmc6ikjOqabRt9FhpbFq7VaCMo0WSF2aiF0GsL27UVBUHusLdhXkEU7dY3ROadRomjlyCq15KUdWStC5wNq2KgCQQAufFmfTrNnotTcMJWHM9wN72orZlzDdUnCuc+3bKtsM0J8EljzWlj3OHi3WegNjDRQCVzRa0ZUjm6p0VBg5KFuisOiGXRBl7vUpJYxkOgWzKqMRpG70WpUeYmmY/FyNG7TWyz4vFR4WLM7Vx91vVLiXMwplxD3XmOg6lcCed88pkebvbyXfMYrY2aXE3Ida+5QYglwaOvVZcPP3Vjkd0+Zpdmb1W+J1di8XK53ch5EbRqBzKXDSNBDWjUnUqrFPY+QObuR4vVNgWGSags6az916TB4h7cpDiu7hX4fHDuMZBHKx2mo/Nefjb3baWrCTmOYeIi1x79vT6/TZi+B43hjjgsLK+XheK0a1ztIzvlPley+fvYWSOad2mivtXD8RHiIPZpiDnGgPNfOO1vZ5/B8aZomudhJTbXb5T0K7ZcNx5pEFQoLpHEVEEVREUFBaqIoopaKlLThGB0tclmWzAtLpaA1Was6290KR7oK/u3dFMh6FY+m+1RkI5n5qAPGz3fNW5T0UypyHarzyjaR3zR72cbSFPlQIU5F9tf6U4mdovPt5Kn9aTg8vkrJWF8ZHVc8scHZSNVfTJ8mnUjx8zxYDa9FZ7dLzY1ZcPGWxjMKV9KemV+TSz253OIfAo+3dYyPiqcqmVT0yvy6XjGsrVrgmGNj5h3yWbIplCnxxfl02DGw9T8kwxcJPv/csOQI5AnxxZ5q3jEw/bCnfxn+cb81gyBAxhT4ovzV0hI0/Xb80bB5rl92FO7U+JfmdRNyXJyOGzj80wzj67vmp8S/M6dqFc3PMP5x3zR7yYbSFT4qvzR0B0TWRsVzhPP8AaHyTDEzj7J+CnxVfmy6Ie4fWPzVglkG0j/muUMXMN2tKYY2XnGPmnxVfly6wxU4/nn/NXRcSxkLg6PEyNI2LXUVxfbnDeL5FMMf1jPzSYsPkzXqYu1nHotW8WxXxkJ/Fa2du+0jf/wCrSn1a0/kvHDHs5temGOi5hw+C1/5J3D27f0h9pGXePDvWJv8ABao/0odoWaOdhX/1odfuIXgBjoT9Y/JH2yG/2gTujmH0Vv6VuNj3oME7/kcP/wAlcz9LfEW6ScPw7/R5C+bDExHaRvzQM0fJ7T8U9qemK+lu/SzPJWfhjGnq2Y//AMqUfpPicbdw5zdeUgPryXzYSNPMfNS/NPfR8eH0d/6QsFiI5I5sG8xyWCwkEEHdeF4oMGcUZcCCyGQk92f5vXb0WKx1Qc661WLu1ZiT8AoKEqLLRSq6Bd4hatKqJ8S3lz20NoDQAeizcQaX4N457q9psISNzROb1C7Zrz2PKjQ6rVgJAzGxnQBxyk3W6zyNyvI6FBjqc0jcFdLOxifVfRcD2ixGHhEOMj9qhGzifG34811YnYTiJ7zBYlpO5ifo5q8fE8SRBw+sLSm2uDmktcNiDRC89k69Ofxm47wPF4Pik7nYd4ic4ua8jQ3ruuE5hDi0ghe4w/H+IYduR0gnj5tlF/eknPBOJ/61gnYaTXxwn/P4LefJJ9M68dv28rhn21o6LoMK2f6MBz8+Ax8MrD9R+jlTJgsThHZZ4nN86sfNZ1qVcZsM0q1pVDSnDlzrvK1B6cP0WQORzrHq31odMAKKxDijGzOikH0d0DVoTyFsT3XsNFyHXdrtjLhvb6RwnthPBGyHGg4/Ank7WRo6g8/jr5hekihwfFYHYng+JbOwavhcaezyIOo+PwJXxaLESQuBY74Fdnh/FnRTMmgmkw2KYPC9jqPpf5LpyVx9n0tvfF7cNEwslJDTm0rqSuPxPEsm4i4xj6OMUDtmNVZ/FPhe1uJ4jgp4MTh4/amsAbimHL4ToQR1q9vkudG0gFxrxG10xmRz1ep3hJVbsTl8BY8FxsmkztCSq83jJpdKxEE0JNZx010KR0gkdTToEXZXHUBQgAWFi1VUjis7ibVrwTqqnPaxpLuSjSmU5iBqAOgtFgyVzoV8earEpOo67ef+fwVjTpqoLG2dVHO1QDjW+iRxUDZrQLkiIQTMpq40EMuY6K1pbHuUBDBE2z7yrfPUUjuYYa+SD5MxWeV57qWjXgKDZw8D2xraAyw1rz2/gulOwGIitdwuPw5zTxGItsl8bhqfj+S9A5mYLy+X9dsOYZDl3Uw87mTtomrTYmAxvJHulYXFzXClxdXscNiMzQCtEjbbmC4vD5c7WutXY7jrMG3uoh3k33Bcrn7bi7F42DBMuV1u5MGpK8ziMRNinuJc4MJ0ZegVMkrppXSPNucbKdi65zxrioQuvZWNipaWgUjQWvZZCMFK9pSZUwCza1xpYVpjeOaxMKva5JeFnX2Psjj8KzsjhjERcQLJG3rnuyuV2h4i/Ex5C45d6teM4Fxd/DsQY3PrDzUHjoeRXYx0pdubte3Fljx6xZX525qc0CgLVcThGylGu6alQTqiEtIoJagUKA3QODalaoc7TZt0RFD5KKeiAWbQUKGqKINbJ2u6pBums9EF7XkaK1r70Kytcma+ig2XaUgqtrwedKwaqgWQjahbqlQMHEFXMcCFnopmmqQaw1BwHohHJsrHNB1CCgtoot0KJFGkAKQWtKegSqmpwqHFKUlBFphuoKZ42yRlrhf5Lz00Zimcw8ivTOA1XI4nDTg8D1UHKdugmItLSiJaISlEFUMjeqW0RsoLGlWxyODwRyKzgqwEhUdmSsRACKtc8ksd5ha8M+8Ntss8xDrKxW462Anzx0V2sLI1jga1Xj8FiDDOATQK9NDJVHkudjcew4diA+PITafEwkXpoVxsBisrgAK6r0Af3sG9lc7G45To91Q7Ra52vDqCxTgMFuOpWVIQXHUpgGsGmpVYJOpRLlRrw79dtVtePo6WLDaHxGlrkf8AREjotI5c8bS8+SocByV0pNkqg6hAhfWgRaCTaXwg2US+zpoorXDKWuoldeCYBopcGMkGyt8E+wA0ViV2mmxoUCM1gqqBwA1KuLr2VZUOGQ7qB3mi9t+qrykGyorQPFR5JiQNFSHkCkLJRVjnDZUPfqQExSmt1ngSvDoizw7qBwcaCYNv0VF8Btx0WWc1M4ea1xEA7LDijWJdqqFzC9kzTqqrBTxjW+ayrS2+qD6ASB2tKP8AFzUUjhna4HYheUt2Fx74HVV+H0Xq3barznForxjXN95LOt4vG6B115rYzdc3Ckig7Q8wug09CuWvp3lbYix7XRStDmPFOBG4Xz/tBwGXg2LJALsJIbif08j5r3AeQbWu4cbh34TFMD4niiHBa8fk5WPJ4/aPkZ81owzRdgrv8S7D8Qwz3vwYGIgu2gHxAfmuHHBJDK6ORj45G+8x4ohez3ljx+lla2aKwFVtVgXOu0MlJKKBKKUpR7wTFINXLUc9L7UQUW440wOqtjdqqRur4hqVjTeDqI7Ba8Fw3E40GRgEUDfenlNMb8efwWJOu/tIx3W66MXBzHEMTxOduBwvLOLkf5Nbui7inD+FDLwyIYrFbHFzDwt/qtXGxWKnxk5nxMz5pT9Z528h0C6Zy46338daftD3EDsLwWE4GAinTHWaT1dy+C4TiGkucdSbJJsk/mqn4gDRup69Fnc4uNuNldHP9WSTE+7YCrA8QRAsItHiSHExMRaGvo0QsxX0HhfCRx7sRJGyJpxMD3CNzW0bGtE+drwMsZje5rgQQaojZb4xar2VjFXSZrgCodboDbSCubM3LI4ea2RyUVRi2HNm5FXiWsyGqIGqYBVCpmiypXVdTh3CZsVGZS2mcvNOjn7IXr5rsS8Fms5WrG/hmKbdMv4KdiszHubsSE/tDx9coOwmKbvGVU6GYDWN3yTsGuHFPMgDjouvGbaF51jXteCWu3XfgdcYKxpqNDTqrJRmiNdFSN1eKLaWGmXDTFjwOS9BBIJWgheYd4Xn1XRwGJykNLqWarvGHON1n9myyakZVsw8jZGjUFXlsThTwKWOjI2SLNV0B5rXhnwvFCQX0WR8cQecoFb6lH2dzy0scwVzAQdUNbXvWj3bRra52d0Ap02YoCaSRwa12nVZ4rolw6pSQeazhpJ95WBp6oLKFIEhA2giDmWPGk+zvrotYWfFgdyfNaiPHcew7W4WN5dWvu9VwCGAUSuhxrHtxuNcGG4Y/C3ofNcwizovTlilLRehQzFp0VjYxzJSlh5LfWRJDhdarrcHi8Dn1qToscPDMU4ZiwNb+8dV28DCIYsg33K5b1HfxYve1Y45d0WEOuiqsU6iNVkixOXEhp0HmuT08dmDF4nCyNfFIbbsHahbz2oix+ElwnEYLY4U4hcsmhYXNld9K87arctc9ZjPjuDSMxBOBvEwONtLRq3yKVnZ/ibwD7KR/WcB+augx02GmzRvIbeovQrvQcTE8eZu/Nb97HL444TezHEDWYwt9X3+AVo7KYjQuxULfQErsvxruqokxjuqnyU+KOcey+QW7HN+DP8AFUycDhj/APNk+jP8VvkxJI3WOWUuuyr71PSMbuHQt2nefgEpwUIP7R/yCtcSkcte1Z9YT2WAfWf8wruHNa3FuDdgFQSUYpXQPzs32V6nHdClWuV+s5h9VnyTDiknONpWbKOnSGUdFz/1p1i+9EcVZzjd8FOUb8o6IZB0WQcUhJ914TfrLDkbuHwTlGjI3oh3LOmqqGPw39JXwTDGYY7StT7D903op3QUGJgO0rPmmEsZ2e35q/YTuQp3SszNOxBRGqCkQ+ancnqtTIZHODWsJJ8lJIZITUkbmHzCfYy90VO6Kv8ACDRc0eppMADs9n9pPsZu7KhjPRa+76vYPirWYaN+ntDL9Cryp1z+7PRDIRyXRlwpj1zsI+KouJp8TiD5BOU7GUsPRDKtoja6qe0Dq40Aq3yYWM0/FRg+VlPs6z5UKWtow8n7PExu+BCJgI1oEdRqislIUtJYOindt6KdGYBTKtPdtQ7oJ04ooFDKr+6ChiCvRRSlK4xaKd15p0U5QoWhXd2UDGaTooygclTiHd1GSBr+C2d2aVU0BkZlpX6PtyjK+/ed81ugc57Rbj81n9hmzAVp1WxsBhgO5oFS8WWt8TR3AJ36qDRJgxL7GDICCSavonvVcNu+KKKW0bXJ1AqtwVpVbtlvNZ1DsNhNaqjKstdY89edxrO7xTxytZtjoV0OLMy4jNyIXNXafjlf16ThsmbDNHTRaHbrm8GltjmXsum8UuG/16PHShQhAJq0XF3KNDY0PVa4eJYiMZHO7xnR+qzIKDU+CHEtLoBkf9nqsDgWuLXCiFfG9zH5mmihjDnaJRvs6lYVU0q0MJWVkoBpaWTsqswtbk6xdKsaCImt5OOq5jmrp4xjjlcR4a0Kwvau2Y47rNVaoVZVpah3ZW45vQdmJ3fywOdYDY2jrrm/gV6IkVouL2bgDeHl5u5Ji7TTRooeupK67zRrZdGKR7hoAqy03urAAi4CkopPhVbn0jITqVQXBYqnL7FBY5zrlAFbklXF+UGysbpHFxdnBB5VyUUzW+MeECunVW3oqmXlBJ31TEqBhahKF0EpQHNeyIBukGgDVEy5LpEMSIxexWd8mYnVVyyknXdUlx3VGnPQVZlabaRuKVBkdSqc9OI0YObu8Rh3kU1rgCRz1or1ffBui8Sx4sgk0eS9JhJjiMK1wPiApwPVefy567YroyOY9ptc2eMA6apnSOaSNVWJM+m68/q7tPDzI7PCx1WNCFnxHD5Y3+9ZOxPNBkr4ZA9hohdFvE8PLFkxLCD1AtZvY1K4LmuY7K4EFWMcFvxL4ZYXNY4PP1cworlB1GitTtblb2uVjSsTZaVzZEsajUEwCqY7RWB4pZrcWAJ2qsFMCoq9pXawGND4xBKdRow/kuCHK5jqNhbx5PVz1iV8l3UpEBTZe185AEwKVQboizQoIeiBsKgkaojzSgp+SioodEdlAQqIEa5qUFDogChI6I6FCuqAKa9USooCPNMNEoPVNuFQQVY2QhUkUmBpBrDw4IkArMCrWvVFmyGiYa81K6BQFho0r2PNLN8E7HFUaHCxary0rGusaonZAg23TjZV7KwbIJWqIOqnJQaoGOoVGJg76FzefJaKpB2yDy0rSx7gRsdVWT0XS4pAWvEoBp2/quZqoAipaBKiColtMqGCcEqsI35oOtwl7TigyT3XECl3cd2YJb3uHfYOoavJxSZHNdZFEGwvq3CZY8Vw2F41OUArlq2OmY+b4nhOLw5zGM76UF0+HTl8YY/wvG4K987Asl98WPNcjinAmRx9/A0At1NLHs3xlwZLX3d0vRYSa2gLy0E1VYohdPDYo34VmrHbxEd6jfquZNHbvFqV0ond5ECdPJUTtq6Cy05j2FqQaG1okGluKpNHZBqw7e8II1WyehHSyYbQgNHPdacQ6ot/mtI5bzlcbWaV+hpWTv36rI4ucUCmToEwcSlLQFACgtY43qVuhla2q3XODuS0Q1og7MMhdzW5hsBciCXKdVtZL0To3EAeaqceiTvSRWxUBoIiBo3KtZR3CruwmaQ1qKR7SXWT8ErhbKQMmZ2pITg5vIIK2tDR5ogknRR/ko26QXRGtSVjxYufTotMTtbKz46QCQZdyEFQblFlEEnQJG3VuOiIcQdAsqtFhMTQ0QboEKs+SiqpJCQQOi5z488zTWxvZdV7QRoFidlEo10tah1mnBhxBFUrI5UnFLbiWk7uFqqG6C57y9GL9Ok11q1rtVljOittcK6u3g8VmAY40eXkl4jwvAcVZ3eMhqQe7K3Rw+K5sMuVwK60GIbIAH6redMazHj+I9jsbhQZMIRioujRTh8FwTG5jyxzS1zd2kUQvrLJWsFi6VGM4ZgOLM/lELHu5PGjh8V2zpxuXys7IL1fGOxk2GaZcBI6Zg1Mb/eHoea8mbBOhBGhBXRgHJW+8ExKUe8txnS5RKCh3rM+QvaD0JWnCrButWBw02KxHcQROkkds1otZi0sdR33V8GOxeFhmiw0zomzUJMmhIHK9wNSrzpLx2JIeHcGJ9ucMZjW7YWJ3gYf33fkuTxDi2M4kQJ3hsLfchjGVjfQKYPhmLxzZfZcNLK2FhklLGEhjRqSTyXLmmrRg+K1IXVqySVkY136LK+Zz/IdAqiSTZ3RQggIhAbJhoo0do1VzRqqmCtVa3elOrx9G/Rg/vBjsMNmyNd/aFf/AIrz/wCkjgP6p487ERRubh8QA+wymh+uYX15/FZOz/H8R2cnnxWHjbLnaA5hNXV1r8Vu7V/pCd2u4PFgJuF+zvhk71svfB31SCKrz+5dc6cNR4Rx1S3qmIoJDuqi+N2yvf8ASxFo35LE11LVBJ1VGSiCQRRC73BeAx8Qi76aZwYDq1g1WCTDNm8TXAO6Fej4DLFhMN3c8rWOPU6LN6NcXAOGQPDmw94RzkN/ctb8t0xoa0bAClRiOLYGDfEtfrszVJFxDC4j3JR8dFzvVXlqFKCWP7Y+ahkiH12j1KypSwHekhib9lvyUdi8M007ERA/1kzJoZB4Jo3ejkUns8Tv5tnyXLxDBFiXtAocl2wOi5XE25cU13VqEZlcw6KgK2NGmWZv0jtEsZLStUreaoDddVBvwmMkY9oFnyC7scgeLca0XAwwykbALrxyNrTULNirHuYX/VI8xakuKLKa0UKrZBhZI/ajemq1MZA6Wn2TytZGNsJmOY7rfBC1gobq3umN2CF66KdVY0Ac0UrQSmAKglobp60QDTe6AAUuH2rxjsLwghjqfK4MHpz/AM+a7pFBeL7aYpj5cPhwfEy3HytbyzXlT4qAtMGkBAENQc9emOdO52UAc1r4XEJsa0OFgarngE6nZd3gEWr5D6LO7yOnjna7D2DLoFmZ4HrW/ZZJD4xS8vXuk+mTihIjDhuuMwSS4ltWCV3+IAezeIUVk4fC3P3lbLpKxqN87u7iAvkuW6QkrTjJ81gLCTW63GKOXw2tGFeYwdd1S7SJFmrLWuObaZ/NIZbWYO5IZipw60OeOqqcbVdqEqyIjkhTEpSqzSFLSchClpCkKJiFK0VThKQpOgQgTmjSNKIhVN0xQKoCFa0jsVt4TxObg3F8LxHDsjfNh352tkFtJojX5ohMK92Ha6as3RpWuLjLXPAlw7GjyCHHONji3EZMYzBxYZ0ouRrDYLtbK5zG5ma7qs2u2/iEjm+GTOw8jyRi4nNFYaQ+M7sdquNG50R3JHRXCRrtWnxKo6E8WG4gc8U3cTfYk2KyPhxGE/asIH2hqPmqy9rtHij1WiLGTQNrN3kfNrtdEU8OKbpmdS6EEjXbFYO6weMJMT+4k+ydigRPgaMjab9oahB3gc7C0rmYvDOabGoRwvE4xpID6rpMfhsS2g+j5hVHAzPjO+nmo8RSj3AD1XWxHDzu3K4LnPiLD7tKKxOgDToC0+SsixU0BAvM3oUz3nalSRfJQdXD4uHEaPtjlofE5jc1hzftNXALdbFg+S0QcQnw9Akuapcr10szeo+aKzOZg8eLa4xSdWnmsOJ4djcLZBc+P7TCp6NddZBeeGJmbf0rvmp7biRtM5T0p16EHkiuA3iGKA/aX6hOOJ4m9S0+oT1p127QK5A4rPzawrThseZ35HNAJ6Kcp1vClIBRZVFZC17pWtjaHSH3QdQq1owcghxLJS1zgwE03c6FFVHGDEYiVmYuyUMx+t8OSQnVY+IxOweIjxEX7KZoeCNgSNWpYsfHIaccruizrLpnUbrUBSNcCLBBCYFcbHaUSkcmJ0SFWJQYdVaqQacrRsuscNOfxdlwtd5ribFejx8efCuFbarz2VznENBcb2AXbNcbG/hEgbisp0u1336i153BYbEMnZIYnAdTovQ2SwLl5HfxK+aYpSoCuFd4KHNS1FFFOKcwtJ3VdqNNJCszsG8PIa9hF/a1pa8Ph8PEc00rXHar2WWZrWvJsjNruqyL+sT0tenFebddN8OVpMEjXxn6hOywSwOMZkZG7JdZqNX6rudkOEQ8QxuIlxADo8OGANO2Z5Op8hlXue1fDgMJHDHTcOG+BoA0HJb658fIKFptFfjoO4xL4yKI29FlJOU9aVylew4S0x8Kw7Bvkzf2iXfmtbmnmkgIwuFjiGrmNDb9BSUz6raU1BUyOyomYdVW+RpKloplkKoLlbILulmdosqEsgykDc6KkuzUDWvTy/z9ySWTx3ZFcgo069a0QX5tFLSaqBQM5xKGeglLkDqqGz0FW55JUKXKiJltOIbGuijRorG2gqOH6BUS4cjkt9OQLXkHwp1HGc0xusarfw7GnDvtxBvdoVj4A4G2brI+Exutt2prPtFl49KTHKwOFELG9uRxrZc3CYmRl08UPqlan4+LJTiGu6Fee+Ku83Gh1OaqXPrmsbse0e6M3xWGfEySk2410CTxWl8kdhr0XPjeKcNevRcFmOmh2pw6FVTcVnv3WLXw1Pldlz8ri29lYyU9VyI8Z37GvqnbEBa2SaAgrN8djrnyOqyW1oa9cqOVa45b5rlrLvnUb2uVgcsjXq5rlzsblaAVYDSoa4KxrlitPluXmjSO6NaL6T5RAiAjl6IgFAEK13TUhlQQbph6IUbTDRAaQpMHaI6FUIAbR1RPkhRUUQCp6qAkJuSqEIUCJaaS7IGFWmpIL3TNJ6ICUBonAtQtpAAVYEmqdoQMCQdFY2Tqq8qnNBfYKNUqm6FOHIq1ruStabVLfJMDSqLXC9ENlGkOVsDGzYyCJ20kgaUCtIcNFKq19Jf2RwU+DAY3K+tCF4XiXDpeG4t+HlBH2T1U7KvHPDtVYR4bVbm5TsnY4Hwjc7BVGTFRiWJ7edaeq89I2j0K9Y3DyTTd3G0ueb0C89xTCugxTgRlJO3RQYFFNlFES/JRS1EBCYC0oRBQXNNHa17vsVjgcM7DOAJB0PlyXgA7Vd/sziO44nGCazuAWNx0zX1Bji5ws7K3FMzYSTTTKVRGWMOivmeTg5cp+qaXHjo8KHMDyKO61wTZCMrVgjNuPPXda2EkaKjuYTFA6E/BaJn20GtVxsO4tI69V0WytLK2KzVjNILOu6oJGyum55TdqlgBOvJFbMNJkaBVFaJ/2OyzR6kLVKQYr8lpHIl32WZ2i0ze9ayuNqCs2gQUSSFLJKoDb6q+Pw7qnXkmAcdyoN8b+d2tjJtKA1XKYQBqtkUzRoFFdCNzuZVjpA3RZWSGk7NXAuKqNLTpqdE4oqguA0tO02EDOYKtKLTZrNWpzoBAxprUl0mylztdkH+WyBc4B1OqpxRbma7yRaM8lnlsq8UPEEopzZtVbHqLpZw4A67K1st6BYVdm1oIu91I2hqUzjooqPdUe+q58j3NlAoV0W3YWd1zcdJlOh1K3lFnFGtkjiN+IXqs0QIrVI+YyQtBOxUjeOqm3bxtzL6q0FUMfpoFcCvNXeLAaWmGUtO6xp2OIKy1zrtRy5hurWvLDYXMglW+N9rpnTnrLoxzZ20TqvAdrsB7NxBuIa2myjWuvVe3idRCx9ouH/rLhEjAPpGeJq9Gb1x1Hy8oa5k2UjfQjQqc10jjoSTl0XJnaRM4u3XXSOhY824WukrjVOAc9zTmJIGxXs+w/ZiDtTxuTD4ud8OFgi7yTu/efZoAHl968sxrWaAUF7X9F2KdD2rmizZRNhiK8w4H8CVvLNfbMBgOF8I4b+r8DCzDwVRDW6u03J3J8zqvzR2r4azhPaXiGDiFRRTOEY6NJ8P3L9GSl5IOYk+ZXy79KvBM0EPGY4wHtcI5y36wOxPodPiF04z18oRQNXoheq5V0hwU4CRqtbqs1uHbsnG6UDoiNFlpdlzRvHlzXLstcdapdrAStixsUjomyhpvu3bO8iufxBk8vEpZBhspe+8jRQPkF0y47Z5WgnMKorORqvTYrCvx/D+I4yPg5wZw0sZeGasYwty1y1LqO2i828aro5kTMdlNpCoEGkTFWe2vY2gb9VjukpcnRpbK4m3G0xktZMyYOUVpEpHuuI9Co6VxFF7j8SqA5G0DXrfNacNKWyDWtVjtOxxuwVB6JmJmEQ7mTKfxRmdIWsdK6381zsLKXysZehXTmGZhPRYrUVg2FbGdVSD4U7D4llpcRarLNUZHZW2VQcQwbgqDQ12XZXxyTN90aFc7vwT4QSjJjI8MzPNIGj7I3KcOu1DIQ5vhBcDva1yTTSax4fxDmXil5Fvah8L6iw9xg/WOpW6LtRg5njvY3wu6jUKXNOu87GY0+F7MnmBa2wTP7sGrK5+E4pFNHTJo5W8heq3QvjcPE4t8lixetTHuO6tDq3SsaHN+jIPnacQOPvFYUA/MdE4F7p2sYwbIPcKQUYiQRxk2vlvFsUcXxSeUmxmoei93x/GezYGV90aoL5uTZJ5ld/FGNIXKKVoou7BhZXq+DQ93gWkii7VeXgZ3krWDmV7OBvdwsYNKC4eWvR4Z99M9ZJDlNnktblmkbYK4T9ety8biZMW/KBlbtStBMOHAb8SqsRG6M20LO/EOcKdsF2jnqmc60rbe7TZK23clZmDG0PmtxzpJ302gnj/1dUEF79Vc52WMNAVZBpTJGKwohVFFEQCgiQgqgIUiVFUBBFRVAUUQToCihS2qCgULRtERQIIE0qlK/fROx1Kvcpgqw0WHDzSGwbGhVYNKxj+R1VDNk5PFhWN6xv8AgkIsWNUmUtNjQqDQSCfEK8wtMONnhGjhIzoVgZO5ujxYTh7He6aVG+8HiTo44eQ8uRVrBiMKM3vsHNmq5lnXM0OHkroJnRH6GUjnlOyDtYfGxSgASua7pSaaCR7bFPHULme0xSH6aIxv+2xXxTTR+KOTvGeW6CuSKnEVSpcyl2G4nD4luWamuqr2KoxGAIaXxOEjPI6qDluDQFWdeWi0PiINEJCA0bIKcutjQrVh+JYjD6HxNWYuJOyhPVUdFzcBxAEuYI5D9ZporBieCzRawESt6bFVFuuZpIPULVDj5o/C/wATUHKex0bi17XNcORCVejEsOKZTmskH2XDZYpOGQSE9xKYn/Yk2+aiuSFs4cLxLaVM2Fmw7qljI8xqFp4Z+3OvJSrHYUQUtc60Kuw03cvklyglkZLQdrJDfzKoTNa7uJiNmtBP9po/MLLUasA4DByxTkHDu0IIuj1C48/C8PLO8wTZI78ILbXZhp2Dja7S7/FY2M+kdfu34aU9m5mVzP1dPGfosbGB8f4J8uOjB+mhf810JMM0OJsqvuAeZTsv6vrZ+MBxWKbvHEfOyp7ZNVlsY9LK1Pw4Og1WeTDZBZSeqX2TDTOkJLiCVvadFggjytJpbGHRVirD4gRQPqswimBpooHoKWhpWlsrBQtZ1qxvMY2YOW8zvvK0gU2lbnz7JDuuft11k4pcgmcKKCysBC0SgoqAE7AlZpsU2F5YQS4dFe/3Dqq42tbs0X6LpnMrnvVjRheKd3GWnCNlB11br810Gv4DiOHOndDJBiGvDXxjYA3qPl/7LlkowQ+0Tsguu8IZfqu34497+u32e4nhuD8Xlc2QzcPxDe7l+03mHedWfmvoONkbjuGMDJGysDbjlYbDm8l86j4AMKZC573ODTlaRWqs4ZxfF8Kdmwzs0ZNugefC7+BTrXrP6WYjhcOK4q58zdGsLS3r/wCxXLxvZuWOVr8Oe8iLxbebRf8A7r2uHxnB+PPzwyey44N8cUmhPXyPqFVxGD2GG3B7nE0On+dFrNY1HOkYAwEgXzWdzWoy4gO1vdU96unXPgPoWFnde6se+1UTpazaqsuLVS55rVWk6KiQaEqdVV4bzZiTd0owUEnKteicHRENZUtAEKXeyCWjamVKVQTqpyS6oWb8kQ4JClybhAbprOyAd5iK3ChxOJA0aD8E96KWEFftk/1ohSDsWR70B+avbVJZB4CQW2dNURkdJDiHANjLHLK7Dyd7ndldW2YrcyINfYaAVJ2AAHmisZaeda8mqp4oK3UHVKRaqMzxQtY3C3ahdCTQbLMW3eiqOn2Px44X2q4biyxj+5nDg150J1AvpvfwXc7TcLfh8dLjoiHQTvL30PceTZ+C8dhczMdE5p1a4ale6h4mw4dzZhnaW5aPNc9V1xHm2PpaI5PNUYqJscp7r3OnRVteQuNnXfOuOrHKtLZLXKjl2Wlki5ay7Z06bHq1rlgZJ5rQ2RcrHWV87zKWTskUBK975i0Jt1XYTgBBKB2KlFSuaa1QoCOXRRQKCBpRohEFSwqIFNFAiaQQC0RuhqoLQFKQnpHfkgqATDdMlvyQOAiNUAmCAKBEkKWinBCNAqvdEOI3QWVSIcBySCymRDh2uisBNaqgbpw9UXtcemiLy4tthp4NtPQ8lW03oE4Fc1B9W7L8eh4tw5lnLOzSRh3BWLtzg2PwLcUNJGb0DqvnUGJnwU/f4aR0b6okcwvT4XEcU7VQthlOWJp1c3ms84vXnHeMrsdksGzG8adHIAQxgJv1R4z2cn4RGyRtvZXiNbf5/wA+Z7JYkwdooxoGyxlpvmRqPzVtOPVYfgmHwnaCSSNvhyAAff8AmvNdvez9sONgaKA8QA+9ez4w9+DxEWMZow+CTy6fwTOEXFsA+J4HiaQQdaWOrx+fSLCTmulxnAu4dxbE4Zw0a62+i52xWoyCKhQtVBtEG9kiYFA4WrDTGKRjx9VwKyDVWMOU2ppY+r8MxjcVhIpL1oXra7ALZMK9rN3NI1XiuyuN7zC90SMwXrcI5rPeIs6UuTq8VBYlkZvlcRp6reBQGlKrjHDn8L4q57B9DMS4VyJ3tGJ+cDVRV4ky7brQ2RzzyWZrAHWdVdmDQpVac7Wt1VJlBPu/JVEukO9KyIUaPzUVrgF7LTIW91XRURnKKHzRmNRqjDK0OdfJZ3MCve7os7ieagrc0DmlLuiLtUmyA2iHnpoq85vak7S31QWt1WqKtOqytPRWsd1UVtztYN9eiZs/UUsmYclcx4G+6DUy7sferjJlNBZRJporGHUEoNDRracPBNBVF2mijPD8URqL9KVMrtKCgKSU0FQGFJORSQPObRSTbXdQZaJdZ2VzGVqEo3sps+lLKrW1e6j3AmhskY0u1OyJICKWRxy1a5ONJDt9F03uu3O0C4+MfeZwHot5Rm72tPxV0b1zHyEu2WiF9DdNTrea68Uo5LU11rmQv2pbo5F5tR6M1pFoqsPtOCuVdIujfRW+F9gFc5q0wuoqyljqxu0C2RuDmlruei58RsLWywu+NOOo+d9pOHnh/FpA0fRy+Nv5/wCfNccDXfVfQu1nDvbOHd+xtyxa+oXzz61c16c159wyKCi289M00Vp4bxCXhXFMPj4Se8hddDmOiyghLIT3bj5FazWbH6L4ZxLDca4Th+JYRwMU7A7f3TzB8wV4P9Ivanh+GwuI4IZGzYmRlOa3XJrYvoea+VYPtTxrhmAnwHD+IS4bDzm5AyrvyO7b5kLk5iXFxJJJsk6knqV19meNdqAqprrVgKxW8rW0rWqpqtC510i0IlKNkVltZC7LICNwVZNxnHRYwSiJpc11hxG6oZo4K2ZpNFdMOW2xnaXFT4XGYaefLHi6EgDPe0oa/ALzkmjiCt5ZfJZMVGWuzVoV1cazlC0SgSgBKUqEpSimCISqKBwU1pAjaBrTAqvNyRBUo7HB2xOlc+UEke7rQXYf3TmOAfWnNcfg+FMh71w8I2XZOGbJdj4LnW4xN2TtOqUs7uRzSKIKIOqyqyYF0RXOlfFELkkaPK10XDNC4eS8tO3LM8ea1Ilap+JnVsDaH2jusLiXuLnuLnHmUqi3xkQpSgRulRGl0ZzMcWnyNL1PZnFY/Fd6HzF0MdDUWbK8qtWC4njOHF3ss2QOPiFWCs6z0lfQDjvZZPpY3N195hW2Di+HlArEC9qfovFw9r5i3JisNG8H6wU9swuJJdGct8ui5Xxt+z6E2cOFij5tNpHPuyHA+S8NFiJ4HZoJyD0BXTw/G5HHJiW+KqDws/HT2YO2GMsx4cE6nMV5UFbuNYn2rikj7zBvhBWBdszkZtMFCgpZW2Wzh1HGMsL1rD4QvJ8NF4tvkvUsJpefyvX4TuKqcnJVbiuEehmljDrtYZoAH3Wi6LlQ8ArrmsWMLy3RrAfUoBnVXuYAUmy6SudIW1skNlWoUr1koCKiirKIKIKgKKIIiII0pSqAoioqhUE3NAhAqlIoKoXKgQmKhKqFRyWLVwgpmZ5ryVTpGgU0BVm0uQAFKFDKToVPRVk4COWtkoOia0EDiPIpw4H3kho7hIbB0QXkAjRVFtHTQoB/mmDviEVGzPZodQrBLG/fQpKB2SlnkiNLXObq0h46FO14zW0ljliGZuxVrZb0cKKDd34JqUf8wW/AulkxMcEDTI+U5WBvP/NLi5iN9Qmhnmwz2yYaV0bxsWmiOSDty4nAOk7uWQskA3A2PQqnE4OSEtc5pDHi2OrRw8lxu9Y1ji5pMh5ldbh+NxmNgbhHXNHFZjbV5Qd6+SCkx+SXurK2mIOFt0PQqpzSx2oQZZIg0WLVNgGqW/vWt3FpXmKQaloKDDmLXWDR8lpZiBIzJJRVMkLheXK4eRWd2Zp5oNpmmgbX7aHm07hW8Pjw8mKjMcjIWSuEZdIaay+ZXNbOWbXXRCefvYxEAGsBsgcypVlekxMDcPiZIo8RFiWMdQliNtd5hVWuFh8ScJLlb7rvvXaa8PaHDmFzsalNaZrzYiBP0j2gjrRukoWjA0MbHJyiBlO/IaffSzW434jDezOjh6XrdrmRPLqW2LEHJNLLbg7cErBH7rnN0s6BYrrFr3Wkugqs8gOwKVzpj9kLPGmkAAZjuqnx95bnHRUhszjq8D0CsLQ1vikcfJBSXAFzQLTMNhRoDQXVV7BKw0VuOWouCtjALgaVNq1j8qmlw2h2izuPiOiLXF2gReKpcXZS9IrHjRVqiIIlAKKDh4SqWnVXnZZtnldcVy3FqLXmORjwSC0g2lB0QK61x/t7p80UgbLvYu75LzbmtZI9g2a4geiMmMe7guVjyHtaG2PJY8BI54Ie8ude7jqVh0hZ2AvB5jUEbgro4PtNxHBt7qZ4xcFVkl1Neu6x4htG1lcFm6sb5K9IMZwfiRu3YOc8jq1LNwvEMbmic2aPk5hteaoK6DGYjCuzQyuZ6FWeSxL446D2OaaIIPmFS5zmhaI+0Lnty4zDMmH2tirc3DMYKjmdA88n7LXyRi+KsGcFVSkOFa6rfJwnEAZoskzerCubiGywvp8bx6tWpqVi5sDKAQnoUq2Os7aUnJtaZDLaB8Kfkl3VAD9NSiTYQLUuo2RBNoWeaId1U952iqGFb2peo6IUUAOqCywEM4So15IIHlB7gSAQdOaJaACasUq42DOD4hW4KC5ujfNVuB3KtSkWgzlmYqp7Mq1noqJRYQY5fdSRsB0VslDSk0bBWu3mnSKcOwjEvfyGgW4SHqqsoaNPVC1y074+ljn5lSWlWN1Omq0MizDbRZkaZ4ydFoaSF6nhv6P+NcQwL+IR4Qx4ZoJuW2Pd5taRqPPQV1XmcUBFKWDWuatwTSxj1oY/zXNa82tDJFw1h3zp4xEIIUV6nhOdFA4oAeaIQWNcmFHZVIg0gtyoUUA5OKKBUatGhaFoIhZR5qVaoIKO6StUbpA6YJAQeabW0EISFMTrshYRQBpHMpoUCKKIbMiEigsFA+oRu0t3oiBSBwSjmSZkdOZQWgqAqs2QVfHhp5I8zInuaOYQ4jbLrHJa4o5Jvcjc6t6CzRMe+VsVU9zg2vNfVez3BIMHg2l0YLyNbUuuHHzJ8bmEhwII5L1vYPiTI8RPgJKzX3kdjdp0PyP4hd3tF2dgxuDdLE0NlYL0Xz7hjpML2hweoa9suR3LfQrNvWpH1riGEZjsDJh3gGxovmmHidgO0mGa8EZMRl0G4IIH4r6lGba0815TtTwt3tcGOgbqJGk0OWYX/H5rHVeomhZjcG6F+okbS8/hzNw+S3g2x2R/5H4ruSYhuEw8UryBGdCSrHRQ4uInRzZG0fNOj5b+knhzRiIOJxDwP8LiB1/x/FeBcvq3aWPPwbE8PxNZ4j9GV8oDdAtxilpRF2iW1pEpFHQqAWgIVjLCrCYamuSK9B2fxXs+MA+0vZ4bFlrwXOdR2Fr5xhnls8buhvde1wkwc1jt9Fz1HTNetyRY/Dd1M0EHUXrS5mI4A+LxQV6KzCYsBoHLquxDiQ8alYaeTdDJG4tkaWkaIUF6rEYOHFNIIGuy87i8K/CSlpGnIqKoDVazLprqqAddSmZJ4qAQdHD0dXDRTEat2oIRWWjohOTSlVieABosrz1Wp7RqbWaQKKrsFKQCmukC7oqhDH1TtbpsoBZ3VnKrQKLGygJJpEjTQqA0UVcwUArmOb0VDbO6tA081Be0huq0REbrG3zKtBUGoOF2na4FZ22VaKGyqLw4UqJn3siSa1Vb9SikY11qxzaCrD6Fo2S21BA0c0AAXabKlxc513Q6Jg/SgoNBkAFBVN1OqS70VzQBGiqJyS2houLiyRmBGy7Ez8oLhyXDxJsm1uMuc/3tFbG6gLVLzqT0UD6bstc6SugyWqorVHNVa6rlMffNdXAYHE41wytLW/acFy1l2zprhkzEC7tbmNzBX4bgscerpnF3WlqOBdGPC4OXDWXWbjIG0rmNohKWlpIIojkpn81zdZ9ujC4dVujOwK4Mcpa670XRjn0Gq6ZrOo3va1zXNdq1wor5jxvhx4dxOSNo+icczPRfTI3CRnmvHds4KfDMAfskr1Zry7jyhQU5aqLtHmogJXmo3IhB/uORHCfYeR5oAoyftHa3qlXSM1ax2qvaVkBWiN1hKRparW7KhquaVzrrFoKbdIEdlls10V0MNhJcXGTG26XOteh7MPfJPJh2VZbmA9F18c7XLy/UYHcLxTQXGFwHWlkmwb3NLSxe4xOEcB4722tc8YZpd7hOvIL1TxvJdvAYiB8D8r2kLOXar1nabCtZAx4aRy1Xky2iuepxvN6WypqpRWzD4PvKc+yOgWWmQqAHour+roibOf0Cs9igyZcgHnzTh1x9VNea7EXCYXnWST7lYeBxE/tngdKTh1xABa34Hh78U8OcC2LmTzXXg4dhcOPDGHH7T9StbQNAAAFmxYshjbGxsbB4RsujBCA3O4a8rVOFw5PjcNOQPNby4RtBdvyH5rnW3n+IMMePeDpYBpZrpauKODsU112aolZCdVFXtPhK8/xLDyRSmQjwuOjl3Yzorxh2YrCSwvA6gnkrErxp0QCeRhY9zDyNapNl0ZFQlDkoiJaiIUpAtIjQ2NCmDV3P9D+NiPM/BmM3RY8gOHqEtkWZt/HC7x93ndfqrfa8Tlrv31tutr+z3FI7vCOIBqxSqdwjiEdZ8HML55bWffP+temv8YwirnYTEM0fh5WnoWFVljhoWkHzCvYnrSojdClpwkBmmAqwEtWZrr8NwfdtEhGpXW2WaDMxoa6vJX2vJq9r2YzyCSq3FMUhWY2RyperXFVuW4yodaRWkJCFuMUhCUpyEtLTJUCmpAqoVBMgVUClKUUVZStUEULVQFFFERECUHPAVRcXHQKhy6lWZAFMhO6ndqoXvLOgW6KEQt76ca/Vaq4o2QVK+i76o6Kiad8jiS4laZo4jEulJ5DoFmzEqFKqyYXauYatUN3VoNIgh9upWKhvvWrb0UUxOiCsfBJG1rnsLQ4WLVZQ4U0SoLCNKUqIH1urQ7zVKOygu0d5JXRHlqPJIJCE4kHWkAa8tOU7JxYNhIddwix1CigtLWvbZAT4TETYKcTQSFjh0VOchS7Qd+Li+DxhEeOYIpT/ADsenzQxmAxEERxEMongAvMDsF557Q4ahNDjMThopIY5nCKRuVzdwQqNBxAf7zct9EWy4aM+Nz3f1Qs7HtcNQkc0XpsiNrsThvqCT4kKt00buR+Kx15JmhQO5rXag0qnRncFNtzRtBdAQWUQLC34aXXITvsuXE6nhamuyvBuis1qOqCtkALeH4iYfWe2EH5uI+4fNYWvD2hw2K6QcBwSNg3M7pD8g38lzrcUSnLAG9VQz3SrZDnHolqmLFdoDUS0EoBMDR1WWivqNvmVQLc7XZPK4uKFZW76lFGsx8lU/wAMhTh1aqiR4LtFqOel1p2UTsqGu0VkbvEFdfjOf1vhF7BNI2gnw+Usu9VJqpcHdleNFTzV7hoqDoUEKiiiiidlmk0da0FUyCtV0wxuANkSlCJXZ52qB2bDvYelKnAvIlLbolHDvokdVTGcmLNDS1mtx1Z2+HVYXDVdKQZoQR0XPeNVjTrlUdEESEFzbBRRRBZFPLCbjkc30K3M4zNlyzsbK3zC5yChx1Gv4biTs6B56bITcPexueIiVvUHVcyjdq+DFSwOtjjXRam9Rm+PNAkjQgjyQBXTY2LibSBTJxt5rm4iGSCV0cjSHDcLvjc04b8fEu91NkgdSNrq5IW5lBG5pRzGtFWXyXoqi4B+2VHunnkVQ6TE8nD0QMuMGoIPyQaBC4JxETzoLCZ8bdUSfREPxVEvdX3oNT2iw0P8XmVGe7fXXVZY5HP0OV179aWuxWiAk0oNUp1QBpBHCiq5BpsrDqlKgxytqvNd7shDhpO0WGlxzYzgcIHYnFd57vdtGx624tFc7XGkAJ1XrOyvBWcS7PcbY51S4gxQxuvQZHCQ/AnLfoiz9ed4liMLi+J4ufBx91hpJnOhYRVMJNCuWiqw+BlxWIighaTJK9rGN+04kAD5lXcQ4Nj+EO/lkGUF1BzTYJ/Fd/8AR7hhie1EGJewuhwbHyuceTi0taPXUn4eSxY9GfxxMfw93BsbJgsZlGIiIbI2N2cAkA7+hC9D2CwmH4t2pwuHkbULfpZC77LdfhZyj/m05ry2PxknEuKYnGygiXEymR4J2JN18NB8F9G/R3w5sPD8VxB4BfO4QsP7jdT95A/5VZCyPedve0LOD8BMED2+0YsFjAK0Z9Y/l/7L4bh+DY7jeO9mwEJxGLeS6gWtzbk6mh/7L6L2o4FieKYiGbDOzNazJ3d7HU3962dmeCHgcbp3uHtsgrM36jTVgHzoX6DorxJ6x8enw8uFldDMwtkYS1zTpRB1CVrqX1TtV2TZxZrsZg2tZjBq9taSf4+a+XYiCSCR0cjSyRppzToQVy1lZp48hQKBHRdHBKURNIWgNqWUKUQMHJw5IKRQPYRtIod0DIpMyYFVR1UsoZlLRB2TgpAQUfRA5SkKa7ooE2UzJilqigYG1EMtjTRCiEBrVEWEb0UBLnUBZQFpB3RNXqke0tOxvoVGjNqgvgDTNEDs54B+JX1/hnC8Lh8GwNjbThy5r40SW5SORBC+28Of3mBhPVoK5av21I8nj+Bsw/azCOa0CF5Jr8F7sObDDmJAa0arHi8E3ESQSV44zp6IcZmOH4TK8aEC1IrXhcbBjWOMbmuAJa4A36heGxvBzD2zhLAS1xLrroP8VzuxfE34Xjvs7i7JiQSQeTxr94u/gvos+DZLjo8SdS1tILGStjLGOcATtrurnsbIzK4WN14/tvj5eHxYabDuqRjwd9x0K6PAu1OE4ngWve8NlaKe07gqcp1u48GjgOJaTQy9V4vs/wBq5uHMbhsWS+IaB53Hqun2t4/D7GcHBIC99XzoLw7RQpbzn/Uteg7ScSi4riQ+HbLRor55i43QzFpBC9Qw8guPxmGpWygbiit8ZcY6pU5CXmiIAU1oKIDaYbJEwQaIjVbr0/DcSBh2i9gvKsJXZ4ZKC3Id60UsalemgxRHOgunBjzQorzTZirY8SWnfVceOse1wmL0t1LTPHHjIHDS60K8lhMZI5wBcA1d/C4kZQOSK48+GMM7mP5IsYAV1uI4cTxd6wW9v3hctnvC1Fa4ry+QVUx13tWh3hoaBZpjqSoKnEUs79dt07gTqqySDsoqsitwo1h3OiJJ5o5hSqFJyoAkpqtO0BuvNArQat2ihBVmYJSQUCh5GmtK5ptVhou1a0dVFEEk0Bp1Vmct0BSjyCZtKC9khG6ua6wsopaGnTZBZemqR5sUNlC6wqyTyQFoGYXsne7w6KpjbNqyRQZX3aLGk80zhZUaKQWRgAqx2rUgqt9Ujjogy4p/0ZAAs6Lj4jfU6BdfEbWuNij4zqt5SsUtVSoLiG1a0vbYJWjhvB5+JTAAFsd+JxW7UizgnDX4+fXSIbkjde8hw7IYmxtFBorRLgMDBgIGxsGgWp7mkHKbK46rRQ0UqHuLTugHuG6D3ZveGiyqGVkwDJQL5FYp43RHXVp2IVskYtrgfknY9jmmOQW0/cs6zK648ljE1y1RTVzWaeB2HfR1adig1y5/jv3sdqCYggXouf2qhE/CnuGpbqpDORQJT8QkEnDpW39VejFefyR891rVC1Dub6oL0R5dfoo14T6JUzQSw0qkcGYASuFVqkCtxLT37tFTS6RjQnRWxOVFFOw05KkbmEq5pWZh2V7ViusXtKYhI3dWLDpA5Lp9nsW7B8dwso5uyeubRcxO1zmOa9hpwNg9Ct+O8rn5J2PqM85efEB8lR3kcTHSPAytFmwhh524rCxTgaPYCuX2ixvc4B0TDRfovdNfTwXP28bx/ikvE8c5xpsTTTGgclxy1a3s111KTuxWy4avXbMZw1dHhbwJe7cdDtos3dItaWG2misytV3JBoQAVkcPNZop5WnVxI8yrs2YWt9jPF8Lsp3WoPtc4PIWiObkRqnRoMhW7BwhzRJJteg6rLhYe9+kfpGDp5ldMENZmdoOQWK1GsvZHHnO3IdVzpp3Pcdd0kuIL/wCqaubfWfGDwMd0NLMteLF4d3lRWMbKVYsjOq0RPLHkXQIWZmjk5dlcCdlIri8XhDcR3jdnbrmFehxsJxULiNm62V58t1rRblZsC0RqhSlrTJ1EgJWnBYLEcRx2HwOFYX4nEPEcbRzJ/JFk69l+jng0UuMm7QY+LNg+HH6FpGk2IPut+F5j/yr1U2LxEss5e/M6VzrcfM2Ve6HD8KwGE4NggDh8I3JnA/bzH35D+CzyBnfvayzHGNXdV4/Nvv1Hu8WOToGNjsoBqNjbN8yqQS94v3W6lWy34IQNUmbI0xt1cd15bXeQpyOe97nAUNNEkOGZO8l7GlvOwFe0NfDmLNAFIpIwCS3XkAp2ryMcnD8FJJJeHiLWjU5Aqm8LwDXgNgY2xZyhdCRrGksYXAP09VO7zPDQQ0AUT1V9r/qesYWcMwrw5xj22AKp/V0LnU0O+a6IfkieKGugKXCtLnPqgMp1Ke1XkYpODwsdl752Yb1ySv4C3KCMQRf2mrqYRrcr3OI139Fa6PvWl7XbLU1UsjzzuBSlxDZmEdaTO7MY7uy4OiI5Watd/C2GOcay5gLq1udJmcHOsAbBam6zZHin9neJNNd20nycq/9H+KZi0YRziOhC95BnmnD+ROVaMM1zpnzWQxpK6TdYsfMncJx917JLY6NtZ34PEtPiw0o/wCQr6vBYZJNfhot+5LGe6w4eAC52mvILc2zcvkbmOBotcPUJNF9iw+Hhc0PeGOOtgtB0pRnD8E7DxsfgoXF+pJjC6TXXOx8dKWl9nl7P8FlY8HhmG8NAkMWJ/ZLgT4QTw5oLhWZryK891pl8kpCl9U/0C4IYu9c2ZrTdVKdOiqn/RvwvISzE4tjslgEg69NluMvl5QpfTHfovwpja5nFJQ48nRjdK79E0rnZY+Lsrq6D/8AyV4z181KQ2dBovpbv0QcRBPd8Qw7wOrCPzKof+ifjrCQx+EdXPO4f/itep187EJ3TiNe6m/Rl2jibYw0UlGqZKPzpY5uwXaSEW/hUv8AyuafwKetHksiBGUF3Reil7KcbhBz8JxgrpET+CxS8Fx8Yp+BxLAeboXD8leVK5ETO9eXSElCTDNJ8L68itnsz4XmN7cruh0VE0ZzVsVeMVmOCmOoykeqofG5hpwIW1sb7AzUhiGDI0NNu5ojCBqnvRMWJXaNUCtOq6fC8C7GTZnaQx6uPXyXNZsvUcCc0cPrnmJ9Vy8urJ9OmIq4zMzuI2FjQ92oHMBcRdF8M/EOMiKZpZm19GBW8RiwjsHHNhI8oEhjv7VDdc/Hvn1Wt5cg6KyKHvGSuv3AD96Esb4XlkjS1w5FXwjJw3FS7FzmsH4ld/Zz4xoqKKxEKT0RKiqBmcEweb1SqILbtEFVgprQMSq37bI2odkCteRy0TiQKoOp2qsABQMdVNlEhQPaBS2gTaA7HRMQX6k6pLR35oOhw/EFp7p5u9l3i4+yxDpZ+9eUjdle0jkV6DCYn2mCifE0/d/m1ixqVaHBM6sqrcKQB01XKx2zRtK5+lKEqsrLZm24oPdRQLg0eapcSh0JJOiqDrKYtJQMZGq1GKtabCdp1VDDyKsBVrLYyct2P3qp+PL5AxovqVncx8rqzU1aY4WRjRuvVcrI65rUDbFS4UVcXMawaqguBOhWa2iiiiyqclVKNPRW8kj22FrNZ0oaUxOiQaGkSV6I81Mw04JXnLiAUubVSV2YhwCVY70Zz4ZYJRTlswLi/D0VmnFPIXPTtms5SpykK5V0AoKEoWopgpzUCiCIhLSPJAzXljg5p2XRnIxeHEu8gFHzXLWvCPq27Jm8rOp2M1JTqVbO3K89CVUF683seTU5RJIUa8cwhfUoiitsLA9tbJ2lpVKFEnQqjQQSPCqZDM3w22jzpRsOtkn5pszC4gsdpsbUCsGpJDQfJPalaJsoVQpQJTEJHBFQFNYpUiwnDrUIVwBeNLXr+Ad5hOHfRuLc5LzlPUafdS8lEM79Nl6PgfZ3inFpZIMJjDE5kTngSbOA5Ctt1nrpnKriM+KxWMJkJkYNg42LXW4BM/h5l7loBeBm6c/4rzk5x2HkMffhzgTuOi6nB2dpOIFwwHDRiw3cteG/iVOun4qxnC/b8dJicpD3OzOAOlr3HC8Xh48DHDG3umxjKGgaD/Nry8mJdgZzHiYxHMNHt+weYWnD4zO643ZXH5FO8S/b1zeIw5qEln1WluLvmCvLNLpCHOGvkt0M/dABwNLU0xY9C3EWvP8Aabs1BxuI4iANjxzRoeT/ACP8VrbimfvK5uJHVOdH5qsogqKKMiApolvVHmiioogUDUEbpJSZENnRu0g9E2yBvNQIWoFRDopZ0RI0tBAcxRs2gpaCxRDWlG7oG2UAtEnql1BREIIS87WrDQnFYiKBnvPNL1WJ7DP9i72F9vq8qnYrx240XpexeBbi+IPfI0FrOq4E2ElwkzoZ2Fkg5Fe17BQNEE0vNzv4rGr/AI1I7fEuy+C4hCQ1jWSbggVqvn/E+AYvhExD2l0epzVt6r64NFXicNFi4jHMxrmkVqsTS8fFmRCWaNjdS4jRfaOGNyYKFvINAXmZOxkUPEo8TCfA115RsvUPd3GFcRu1qW9Xjaudx5jpeETgAnTl6o8F4pFxbBd9HuCWuHMEHUFbMRF3uFljI0c06JEr5j2OwRxnE452up0DyCPPUL6qNQLXxmDG4ngHHJzC40HU5h5/5tem/wBO3ywFjYXZyFqZtTrJ27xvf8QZAwjK0WR0XlGERvzNOVxFWCtWMlkxeJknlNucbWMiiumZxm1obq6yST1KtJ6LPF9yvA00WuCxmmqpx8JmwjqF0naeVq0WQQeag8g4EFKtONjMeJe09bWZEQlQFSlFAUwSogoLG70t+CcWS5r8qXPaVuhrSkHZBsWDonZV6rHDJqOi1crBWNR0lao5S33aC24fHSNNE2uQ0uWiJxBC51uPX4HGCZtOKpxEQimNbHZcrByOY9pJ0tekAZNh2vLeSiue3Qa7Kh/icSuk/C5mfRn4LmzB0biCKWVUPPJVOKdxVZeEClpOqhIaKUdKctUqHuVFw1KLjSqYTSsDb1JQQkIhrvJMGtTbKAtZ1TFwHNV5iERl9VFWB1jROEjQEc4Gg1QWAqzMapVMzON0rRvqgsaNNVCPkluz5Il2igLTWyj5AAqw4k0i5lhQVlxcdNlCTsgTlNJm9VRACEXkhmiYeIbaquRxa06aoMWKcQCVyZM0stAFzuQXWOHlxb8jAbcdaXZwPCoMI3UB8nUrXUcnhvZ98xEmJtrd8i9PDCzDsyxsa0DoiPDopZWbrqnJF6qlxIdYQdLRpw0Qde7SFkDObUc4EIEg67FK6qtFI4kbbKsnqmLtVW9yo0xvZNEYJDp9U9FgkY6GUsduPvT5qNg6rS9gxkHSVo081m5dMb59MjX9EMVKRgpLPJVB1GiqeJSAcOk89FrDW72PLOok+qFIDZFejLx6/UvQp4z4VXyVkWxVWfjnz9y57hJoftKmPDQvfRxDA3ql4i2sQsfNdc1y26U3Dmxttk7Xj0WYQUdVdwrKcYGyOAaRzK9hHwWOSIP8JaedLrMdc/bjxrQWq5pXd4nwkR4Z72AZmC1wGG1y3ix1xqVoaVYDoqWmirQbXGu8Nujql1RtJSzr2HZ3G3w3uXHWM6ei5XH8QZsRQJodSsnDMc3CSOzuAa4UjjC2SUuBsFerOux5N55XNcxIWFaSxDIs0ijJSgar8iGUBZVXlCsYaCmUFO1oQRrS5dDBYSOaT6VxZE0W9w39B5lZI2F7w1osrqwQUGsB56nqU6vI2tayUh+VrIWCmMG1D/PxWPFYjOab7o2802InAGRp8I3I5rCXWbKnTixpPNacNh5sS/JCwuPXkFq4Twd+NYJ5SWQXp1d6L0rI4sPGI4WNYwcgs3Tcw5LODRRYSZshzyvY4XWjTXJeOjdmYCvoRmAdyXgJGd1iZ470bI4feVnrXrxBumnox2eSS6KsdrEQiOHi8ZJIO7aS1g5ArBa3YiE5iSFkdHS3ms2EPmgESEAtMmX0b9HnBxg8NNx3EDLiJmmLAhw91v15fuofFeP7N8Dn7Rcaw/D4ba15zTSD+bjB8Tj/AJ3pfXsXPFNipRh2CLCQQtggY3ZsbRQ+ax5Ncjr489rnvNxyTOJoHJEPzQLNIcM05RJTnvPVDN3sDMOW1Lmpvld2i+nB8riHH9nG3p5rwa/XvkE9zHJiHNBcWGmu+5U4cOt0paTyDj1Vkshjh9lhZr9d3VFspJZFoG5dB0WK1FUMgEcjTqdwqQ4tGauasy9253OrCRzc2VoOg3WVW6udFbvq2fJPI8DCuy17yrzFrZHVodAq3khjW8tynQxizwNe0eR1QhcGuyfa0KvjLXQBoJDtaAG5Wdru7eHEaoNTWZXy92KANC0mYxxPYfecR8lYJWySBwOp5FM6E4gOmaRdgZfNaiGw5acKWk1ldbj1CZ8neSF3LYLG0G1piaXva0Dcqys10MO5seQOOU0SPVaIpRHmAGhjDj6rNJCXzOaNAwBo9U8zmtgEeYF5ABA5ALpGKfDOJw8sdb66pi0SYaMjRwseqTvHGFoNXJppyrRNISMNE1pAq781uMnw/gie9pB5FaA4gRBxsMbdjmTsFmw4Pssx2B2WxhZE+Kzu0Zr60uuWK0iu7cAC0aXXNK92bCAn3zoFHv8AASPDqBSEl+zMGU0DZ8gukc6s7vMMPGG6Ai/JWvlLXTvqgBWvVVOkYcaytstUFG5jhZc5BJkAK3Ga1MP0MRPiPvH1K6cANtJFE6lc4tIhbqNP/ddGA28nyoLcc66EbTfRXtAzkdRolhDczSRyV5GrdhrS2yUBxiLdiFcHWyildHT26+9adorNfLREK1tjxBp+Cbu4iQCxv9kIEAONHROGk7HVUczifAOF8bwjsPjMLHI0npq0+R5fBfK+0H6I8czHn9TyxyYd7vCyZxBZ5ZgDY+C+yR5QTyO6rxGLghLTJK1teeqS8OvmPAP0O4aA9/xzEjEkbRRW1oPmdz9y9E79FnZWSN38icLO7ZXih812sRx/Csjdls5bJJXm+MduG4eN8cbqIGzfRWj43287PRdl+1U2Aw5LsJIwTYck2Q02CCeoIP3Ly7wV6ntZxOTjcjJpDb2Xr+QXlxq3XdZtCt0W4OeYsNDE4hxJ2NblYea6vCS1r34iX3IG2PU7Lh5HTDp4vLgMHJIHfTd02AG+d2fxQwGGEnsUTtGQM714/fcdL/FZC52O9kEnuOe+aX0B/gKWn2l0PBZMUTUuJdbPIHQfcvLy9ejv05fFsW3FcRkkZ7rfCD1pX+zPl4ZgsMwXJM50teW2qwNw0rpYYg0h0tZSRv5r0OIxcPDnuDRfcwNjYOe5/wAFu6sn0zyf2kXDMJgcO+SepKFuJC4GLfBJNeHjMbehXW4tNKzheHikJMsvidX4feseJ4PNDh2SN8Zq3+RV8Wv71Wdz/HNtRX4bBzYkSmNukbS5xP4LPdr0yyuFlgWjaUlRVDg0peqUG0VQylpbUtArxqmjko0UhKTnaDWgfNVsfdWntAKS80xKVApCGXzRKIQANN7ru9me5l4m7Czuy99GWxuJ0D9CPwr4rjDQIQyvgnjlYacxwIKzVj1k8T4JXxSNpzTRWdzqXR4rj4sZBh8a1rS17BZabIPMFch0jZG20rnY6SmLtUuZVZijmWLHSU51UAShyYOCimDEsgAaU+YBZZ5nEkNaSrCg06p7pURk8xSsWnKtOHNu1Wu2gWSFyzIWCwqX4h7tL0Wblua46M2IDra35qpjqWNjpCfCFpjsbp6l1WoSUj3ipUafEFm5izVaMyR5saBMD1UcVmRu1lOjkbUk95La7ZcNQD1QcbaoTolvRaqR2OEvtuU70nxTakKy8IdUtea34xviXPTpmsBSFWOoKo2uNd4UhRFRRQRUUKCKKKIIU0Tsrx0SFKHUUTrViQXMBHzWQG1tvvIK2sLHQaaXo8defyQpBtMy78lLaOamcciuzgvEYJ1KtEbGHU0snfDqk74l1BBufLGxp8Q8vMrO0VWv3qh5cXAE2N1awOa3VBeCldK0GrVLmyFUGNw9FRr74IOlaRuuc5+U1d+ihkJ2RG4yMrfRB0rGtIabcsNmrcVA8KVqR63hEnC5eD9xmDeIFxMrn6ZgD4Q09AOnU35+n4DxNvCOIx44+NrG6gHcVsvloNGwdfJdDCcXnhaY3uLmO81iuuXWmeZ53SyEZnGz+a+pdhY8cOCSM4e+GLFujBa6VttFO1sda0XyOKUTFuR41I57L7L2JnZA5jHkN7xlHXY2mWtV8v447EfrLESYg3O55Mln6xJvTksMGLdEfCfDdkLs9qom4fj2Lha/OA80eoOv5rzpYWOsBTViTNew4ZxRk9RvcMw2J0XdiyuFOHzXzVkpabY7Ua2vQ8H7Qhn0OMssvwydPVWM16/ucuo1CFVrqq4MQ1zQ5jw5h2IK1WCOi6RivzioSiUKNbLAlgo0gAiCgARNo7qUgWyjeinO0DqgYFFJRAUs2gbMQjmQG6J8kDXopySj0TjYoBaJQ5o1d6KhhrsnjF6FV1lVo2saKUacNgMTjM3cROfl3oKmbDy4eTu5WFjuhX0XsThWjhYkcwFzjqupxrs7huK4ZwDA2UCwQs+y8fNuz8dcdwwv3ivsEfuNrRfLuHcOxHDu0mGhnbRDjldW6+os0Y0GtlitccPtF2bh4rCZGNDZgNCFj7H4GfA4KWGdtPa8/FesQEbbzAAWsqoaQTV7J15TtRx2fgHE4XMbmhefEOmi6vCe0GC4tCHxSAHmDoQpyr11wdFzOPYn2bhUz2nWtl0cw6heI7c8XazDjCRG3O3F/erPtLXM7CcbOC42/CyuBhxhLmDo/wDxH4L6s02Qdwvz8xz2OZJE7LJG4OYehGoX2zs5xaPi/BoMS2g4t8Tfsu2I+BW+MvA9tcAcHxfvAPC/S1wYqABtfTe2nCjxDhXesFyR7aL5bGKFrealaHmwqHAJ7SkUbtbRGOoq9pWZXRuVFoVrdQqrVjCojj8ZhqVrgNCNSuSV6TikfeYfzHPovOEa0pQqFao1SiglooBFA7StUBoLIFfC4hw1QdBrqGi2YaZrvC5c5pCLXEHQq2dWV6iLCsc0EHzWtnBS85hKB5FcXh2P7p4zagr1GHnbLTmmwvPqWOspIeFYhjhWVw9V2WQTDCluXxVsqWT5NRutjcSct81jraqCCdpGfQIY/BtlgL/rAKwTPcdSnkl+jI6ikHlHkgkcxoqHZjsaWicHv3gciqiwVqqiodN0aF6onwqAOfsNEUQ7SgnFkWSlEfzVgZW5tAWm9lNVCQNlLCghIAQBFqHVLSKtsuUJDdtSo3bVNTVA7HuJpXA0qQQ0Jg6wgtz0EA69SkBCJPJQODzRzACyqe8AdkAtxV7cPM9ujCgpc+yiwE+ivHC8QXXQrzKb2DEMb7tnoFBWSGtobp4oHTuqqHMq+DAEkOlsfurcGiMUAAPIIquHDsgbTB6lMQORRs/BS281ABfVMTQ0SnLWiTMaQEkOHmkDlCDveqR5B9UBcb2ShyjXdVHtAALSgU6Kom7VzTY1KrcKVFBNG08eJMbmuHxVUvhVFm75FUbsfCBIJo9WP6dVyeMuyYDKCRZXcwr2T4Z2HcTdW3yXluPYg9+3DD6mrvVakLpySFNUOaIXWOF/QshWRe6qyroh9HaN5/HK4m36UHyXPpdTijdAVzNL1K6Z+3Pf1RA1Xuuxk0k3D8UyRxc2ORobfob/ACXlMBwfHcSkEeGge7q5wpo+K+k8G4OzhPDmYZpzyEl8j/tOP/sAvV4815tWMmLhD2OGXfReFxEBw2KkidyOnovp78IXcqteF7XwOwuOheGUx7ND1IKvkz2GNcrktKszUub7S/lSQyvcNXFeS5eqbdR80bB4ngLO/HAe42/MrApunpEvkq5073uzE/ALtYabvsO0k6jRcALpcNkA8B0tbn0529dEoUn0QroqhaJUIRTUeilUgarGtJIaBZOwUG9VZOy34eDJqaznc9FlVmGgEY6k71z8grZ5hE0sB8VU4jkOgQkkGHbQ/aEf2R/Fc+STMUU5fnPlyQJSAqEpSV6zgvGsPNhGYSRwimiaGi9A4cqWibFlp5EL5/jpXCWIMOXK3l1sp4eNYmIBr3OcOp1XDeb/AE9GNT+3rpcUXH4rzOLFcQm8zatj43G6swF/JZ8RiGYjEmRl0QFjPt37XdnPotq0G2KklO06LrXKfouwoljGgWCbhjwbau7AA6IcyrHRtAshee+Wyu88cseQkwM7dMhWZ0b4rLmkAalez7pkg8NELsdm+AwY3GuxmNiDsDg/HKPtO+q3z1XXHmtZvhjpdmOFf6M9lHxyiuI8VjbLOa1hi5M9TZv/AAXTYzvMkZHvkSOPkNgjFNLjcW/EStBBdncNz0A+CEzhE0tY65HG3EcvRY8m+uvjx6sIObESYhzso1y6KuON2XvCBluvEt00IGBja0agZ3ElZ3W+CKPLqdA381wrtGYUyPMHWXbpIy7vAQfErgwPxGRvuNHPmq2N9+U+600PMrH20FE24m7NJntPdafWKduRr4gXCtzY5ozsLHNjs5lOHVMlDK0JXnNJSteAJvDsNlWG55A26JskpwaXRGMg6NFWKKym3uTkkMA1ojmlBUU7Hd28Oq6W+DRzGsFAtzfHVc8BbMIzvA5t0RrdrWWaE2HfHI6xoNTXJXYGg9zyPdaSPVWMw591z8xcASSmjDA90WvdtBJpdOMdB7ixkZshzvHdotZQJfppY13Vc8vfSZgAANAArZP2LdjyDvRVEjLnSsAdWtBXykuc/lZoJcG3K7vDVC0cLGcRI4k+FupXTLNbGgewwOq7O3VXPiBmjDQKsLOA52JZDfgjBHoFrZWdjmixFmJN9eS7ZcqL3NMTzRNyaKxzfDCCaaaDqS5cojY46DU2lc50k7W34SdF0jFXNAdjC6qIYUjZmthAaNM4N9dFY01LmDryBJCWnBuyAGpAarZajNbsucAmhVHfyW3BkuaNddAsDXBzQdbGpFbro4NoElciVuOddaO8um7T9y1Nbmia4b7qmEt7yqF5Sro67l7Naa4jRaZOXEsa+rI1TOH0o03GqAt0BLRrqmLS5jHN1A11KILmAj5IWWuO6sOgtVOLWROe4eH3jadHC41xf2GoonDvTfyXJwnCcZxa5p5TFGdq94rVgMAzjHEZsXKT3TXaN6leqhhYwOY0ChVeSveK8RxLsZiXQPGExhLn2KevBcX7Ocbhc5hwubwgWAvvTmA5RzBtVSwxFspkDSKvVT2H5fxHAuKBxzYOTfm1ZsV2U4gzh+J4hljHs7Q+WMuo5eZHmOi+qfpF7WQ4aCTh/CooxO8EPnA90Vy818anjmfmzTSSZvezPJv1WbqNeuq5mZbo5Azg0g5ySAH4LFJA5hNJQ81ls+izeU+41MxkseGdC2gHaZuddF1/oXYLCSzOHs8MQ8H2nLz1pi8loaXEtGwJ2WNeKVqeSx6nhmIbxBomlyh8TjlAGjRWn5riTPOP4waNiSUAelrGyaSMODHlocKNHcLXwdodxWAkHKy3mvIFc/i9W55OurIBjO0rIiC6KBlV6f5+5ZOJzY2WaWQd62BpptaWNlZgJRDBxDiRHiLi1gOupN/59FRgJJcbiw/EzOMMQzvvQeix+Nx1IYm8P4LM0kd6Yi9/qRovLmtKK72ImlxPB8TiMjh304q+TBoFwea6+P8AXLyIjSBR5Lu4oggTqpeiCWpaBKiCJUUCqGCcO6qu1EFoNoqoPITZgVBCmaLCQb8lZna0dSgjjQVd6oElxsoXqg7XD58uGDHC2E04JpIjCc8Zth3HRZuGOLmSNrarW1rzEa3ZzCzW81SJWk7qZlpkwEeIZ3kRo+RWF+HxMPLMFytdZF2ZAk9VmMzm++0go9+0nQo0tL3BIZyOSgkBCU0USmZJmOqtu1naQDSvB0Wo50XCwjHG0ckN0Gv1pSrGttDYJXe8ka8eiJOqy1VgQ2KI2SuVqLM+iUvVOfzQLws8a6d5vZKDolzWiCtxjQFLaYlVFbYdDhjqxIF1qF2sY3wg0uBgHVigvSYptwtIHJY06Zchw1VZVr91W5eevRCIIpVlRUUCKBUeSiCIBVOJkdA0HJmvYWrXEgErMIo3PtzAT1XXMn9uWrZ+Kxj8UG01gAP7qRr8TIdHEnoP8F1IYowLEbQfRX2arkus5HG9rnRwYotzSCgOpT9za3EWwrIXv+rGfitzXWbEZHl3Cctja0mwFXmkJohMRGQA46/FaZI1rg7UAnfVaGtLtQhG1gBIca80rpzq0HKPvKB3yNjGup6LHLKX3ZodFYG2f8VXiGUzTmgwulF0B8UQ88gj3YB1ClAKWtTKElI40mJSnVTrXE71w9E7ZA4dCqCgg1h7mm2mj1Xo+B9ssbwkiN7u8h6Hcei8o2Qg0dR5p8zSEHrcbxGPH4h2IjIOfU11WQuJK89FK6F4c0kLrYfHRy0HkMcuWnXFaXVvzQEmUDNp0IV3dZhYojySuhcRspNcauetvD+LT4J1sfbDu0r1eC4yzFMtmrubeYXgxGRoLVsc7oXhzXlruRW5tyuHid9aTsBdsL9AruH4CXH4juo9a1I6r33B+yUUUbXTNBd9yt3IzJ186ewsdTgRfVIRWy+s8Q7J4LGYZzI2BklaEUF844lwufhuIdFM2qNB1JNypY5zbRCJaQpS0iZUCFCoCgChFqc0UC7bKNOuqbRAEIiZjasAJHVKQNwvS9meBOxszZpG3GDev5LNvGpHG/VuKMPeiFxbvoqGtJGg+a+xvwuGgwTxIxuUN5jReQ4LwPCcUxGJc7UNeQNFPkX1eNGoRumUva8X7EOjYZsE46bjlX5LyMuFlgl7mZhY+61VtlOPqnZiIQ8Ghobjfr5ruBc3gseThUDQNMo/BbWTsMhjzAPHK1zrSvFcOgxcjJXsHeMNgqYuYYPCOmcPCwWfRawVg42P+58Rp9UqROmwGPw+PhEkEjXXyBW0HRfEOGcWxfAsY6bDOLoc30kJOjvToV9T4T2kwXFcKJY5RmrVpoEFa9Try36QTeLiBrQfJeIifLg5hNh5XRyN2c1en7a49mK4qxrCDlGq8w835rcjPXoYe22PGHMcrQ59UHtNLg4vEy4yYyzEOcVmKgcRuVrkQ2gGhXr/ANHvGPYeKycPmfUU5zx2ap3MfLX5ryGijJ5IJWTxOyyxOD2HoQppY/QkjGTROjcAWvFG18e7Q8Pdw7ikkdU0nT1X0jgPFmcX4TBi2H32gkHkeY+a4/bfh3tOBGKaCXs306LEqvnp2tVl2qmZITRXaVlYmYdaVbXgpwRdgINLaTjZVxuvSlaAiJIwSwOaei8tK3JI4dCvWBui87xOIxYs9CoMJQRUpQBRFC0DKxhVY2TNNFBtYQQESaKrjNtVrh4b6Ki2KSl3uE8S7l4Y8+E6LzLTqtcEviA0tZ1OtZr6My3ND26ghXtJAWLhM2fh0ZOum61PkHJee5+3aVYJKslIyS3WSqXPzpmPANK8HLxwDcS4DnqspctXFdMQ0+SwtBcoGBBKbNlUyAC7QsAoqBzyfJQuIOpRzEitgmYwXqbUAAJ9EwAG6egBol1QQG0wFFBtBMNUDUK1U0Sk0gXgKB9tVMwVDpS7QbINeNgg0B+u6dgMhobcysrnDkg/F91GWtJDeacHYw4hj2bbuZXSifmHhK8eziBaSCTXkujhMc7ONTR81LFj0gRzUs8UmZgIKt5arCmLvJLZcgSbQvLqgjwRskNOHQpyc4sKt33oFN9Uhsa2i6wlJsUqI59jokOqUjVLmrQqhrypTLRrkhJqywsz3EaFXiNWcUCFYHtc2juueJqVvfDQg6q8TppBuCsryWhaXSaG9Vmk6qyAYfEGKdr72K5HaKEw8XMo1ZM0PaaXQ2Kp7RnNhsA870QV0jFcIG9FNkKUWmBOqvgbcaz+i1Qfsgs11xDsZgO8B4gwuhB1ANL0nDMJ2dmAODigJ38Q1+9eWxDc0LhV2FyIZJMNLmjeWuHML0eHfHLzYfX44WNADWho5BopbIsMzfmvJ9mOOuxIbFiTdc17mMMLMzTYK9udSvFqcZJIhlXle13DBj+DS5Qe9h+lZQvbf7l7GWgCuTimtdmY5thwojqrr8Sfr4loCoSrMTH3OKmiu8kjm2OdGlWDRvQrx7n29GL9AEwaTyJ+CvZjpWaAM+SsHFMQ3YMHwWGzYHBTSy33Xg+08aJJMuHxhDHAgH6qWXiGKmBa6Uhp5N0Czg0g9BHK2SMOanBPJcrBYjI7KToV1RtYVZNaILidAlAJOgtdLC4TI1sjxbjsFGiYTDEeNw8Z2HRapHswsQcfE8+6D+Kd72YaIvftyH2j0XGnndLKXuNuP3BRTyzOeSSbJ3KRpSBMFUWhAqBAoMGLNzjyCVteqtxURJDwNt1nDqCzVhiGE6tCugAa45QqbWiEeElZaWphslRJpqgVvtRkuLLl8ytbDxBoH0YcPJ4WEykir0VjJHDYlYuJW5uuhF+sJHsiZhZHySODWtABsle/kw0fC8AzhsMmbKB3zh9eTmfQbLk9i8LJBA/jGI0L7iwYcdLrV/4j5rs5DiMQGXY5nr1WNST8dsW39I+IYbDsyEkuo5hpWmyrZTGZnNvPYA8lfK8zzEuaRGy9AhG5peJJTTGN8Om9LjXdXIxw+hDtXttx6N6LM3OHue03kbQvorXW2POSc8n4JJoiCzDsBLjqT1KiqGW2B7+bjltPIxxbFDly1qR+ZTyMY2ZkLNQzVxPNK9xc2SZooXl181mqpoPxI0vxKx7u8klm0AaaFcyq4bDyQQCGnmkjc/uSwAZd7UVZE7wSu5kUTSqhAfIRzOgUzFsGQc0cOCJNHBtDdRQfd04GxohryVxje9w1BJ59U7IB7V3d6DmVOHVBaWkBa8Gw5nPNhoadfNVObUrgOq1QlzMK5xIy37vVayzTHu3DvBd1VBXRxEQvcd3NzH8lTGwOkDQQGgX802Im8Zaw+FdGFIBJoarVI4eyRs0tpOiRkZZF3jjWbUKRNM8leVpBf3gjwYttFwoeeqmDJaJW2RmYVXLIcSWxt0DTQVuJlMTg1lBwblsdF0jFPhc7IZZQdtK/NdA0zv2V7zM2u9rFkEcbI2u95w+I5rYXMMsgoEggfcu2XPS7wmfQ6AajpolbJlp+4q00pDGukboXGklAd2xuuYgrpGKEIMQfI4akU1WwOyxOztoOJo9bSTyEzxNBuwLNbUrJGHvWjvKaBYvktRmtTSSxhPIXS6eEOcgtGrtVyi5wka0GwQBZC6mDeRL4eRpdI512INTn2dtS1RG7152s0LQHEuNbVqtDWlj9TuVpk8DixuTmD91p9AC3mNRqqwA15B57FENqQEku8NWiLGvzM8+i5HHMVJhuHujHvSU0ErpC2EuAAbm1+K8/2rkOaBo1G9eaixm7I43xuhea7wVvzC9fEMprMDvuvmvA5DG9s91b7AvbqvpMNODJL3F/MKVbF8jg0Akga8147tbxwxslhheWtZ4XuadzWy9JxDExswcpsOLdtea+V8dxIc6UZwSRqPNYv1GsTteF4o84rEue4k39y5MkHRdWceMgrK9u68evJevbMfTkTQ5uS58+FIGYbrvPjtUSQ2DY3W8eRjfjeesg6qXa6GIwgOtarnujcw04L0TXXl1mwQVt4dJ3WJc+wD3TwL9FgBTB1HRWzrM+nZw8MmJ4JBh4qzPmcZD09VtY/A4Lhz9A+MOq/wClcPyXAjxc8cL4mSFrH7gJHSucxjCfCy6HquGvFXWeSOtxTGPlwGDNhmdpeWt6bALjkrZjDnwOCP2WFv3rDeq6Yz6sa10wKhJS3qiCurmFqKIICohaiCWgooglogpVAUDIKKWgYIWpaiCWgVCVEHQ4XiXYeckND2uFPYdi1deaJjom4iBxfA7nzYehXCwvhY88zoteFxj8JKXNAcx2j2HZwRGxkj4CXRnwncK9mPikoSANKDmQzRCfDOLoju07tPQrmStGc0Fy145XXHkuXYdBDNeXKfRZJOGt5NHwWBpewhzHEFaGY6dmhpwXL49T8d55M39I/AEbFwVLsPK06OB9V0GY9zvfhJ9EXTxEeJjm/BSXX9l9a5rWSB3iC0A6BSWWL6p1Qa4FdcuWpDE6Kh0ga6rVyZrY61a0nzSmVLZRVWL9VayWyrWwwEeJjbUdFAzVoFrHs6eq1psKFKwikxVYZJX5XKozD7QWl8EUrvpBfxS+xYboPmpbxqRQ2cF1WFoFoDCYdpsNaD6oupp0Ws1jU4hKR+180SUhN+i6ML8E76ZhPVeskGbCN/qheShrO2jsV69niwA9FnTeXGkGqpK0S1ZVDl5tPRkhQUKiy0iKCKigUESgqlB2xWf3XLQdlQ4U5dcuO41xOsK1Z4Sr7XRyMDQVD8XEySjV+quWKWJxkJDRR6hajNWuxzCw5QDemmqrjxjs2bLy0FJcsmUi9+gVDc7AKJvnqtstrJBI4kjXazsFacOSLCwNly+8bK0R8Ra0AHZERzMoVbtWm1rbiIJz7wBKndDyKDlO6Uq3VyXSkwhOrVglidGaIUsdJVJQNIoc1lSpSioqhSENkyVUO2TkQrm67ELNSgOXmpYsrqYbGy4YjKbHQr0HDeMYGaQNxULWF2hdyXkGTXQK0MII30WONe1fZOGdmuCcQwckrrOlNcx5sFeR4pwj2KYwvDXNI8LxzC85wvjvEOES58HiXtB0cw6hw8wV6FvaQcWDmYktbJWYaaE3qprln03jvft4fs5xWPhfF45MRpA/wud9nzX1+CVk0LXxkFpGlL4U5ubluvW9j+1DsDKzh2NfcLjUUjjt+6fyWd5c8vpwK5nG+DQ8YwrmloE1aHqug14ewFuoKa1yl43x8a4jwybhuKMUzSByd18vVY3Rk7eq+u8c4JDxfCuBAEwFg9f8V8txeCmwGKfBMKIOhPNejO+uWsshZpskrqtPLqlyWNl0YZ8oJULTurTEaBo67IHQUiqd+SBArzTnQoZqGwSkauF4R+O4hDA0XbhYX17hmBZgsKxjRt5LyHYnhgr2iRtPB0K92KC4arrI4varFOwnCnvb0peM7G8YOA4v3EjvosTz5B/+P8F7jtLgjjuCyMa0l7ddDyXyiNpbO1pBa9rwB5EFIPurSCLGx2XK4r2fwvEg1+QCVpsHZaeFyuk4fC525YDa3tURVg4fZ8MyKvdFL5t2n4hisN2gEmFldHJF0Jp3keoX1Ar5L2qN8dlvalvP2lr23ZntPBxnD93IRHiWaPYT9/ounxx3/dE+oHhK+OxSyYWds+HeY5W6hwP3Lv4jtliMVws4aWM95VFwOi36s2vMu8Wa61JVcb5IHl8T3MJ3ymk2cndI4rcZEyOe63Ek9SlJKFgFQuRSlRTmgoDdBQOPNQUoaqkHsf0e8WMGPn4a8+B/0kfl1H+eq+j42AYrAywnXM0keq+FYXFycPxsGMivPC/NpzHMfJfaMLxnDTcOZi2yty5dDe+i58a6+V42D2bGSwn6rtAFkeVv4ziW4vi00sfuk1vuuc4refxEaQr2VSx3SuYaW0ag4tNhamuzBZA69irInkHVBrbuuTxqEW2Qb811A5UcRjD8G4+SI8ud1LUN3qosqBFqAIjVREQJhultMCgviJB8lob4hSysNHdaWGiFQlG6WvCROfI0De+SzubTySV0OF5faA92gZzUqx7LCn2fDMjGgA0RlxbbrZcl+PzGsw9Uhns7rjXWOocT0tXxTXuuMyS+a3YaSyLWWjcR1cwrGCW81dxGXxtA6LCXKC8yAeaHeKiyURaC7MSmZZ5pGsPNXNLQKpBcAaSOIbzsqAucN6CR3lqooh2uqfvBtSp9UzWvkIaxpJ20QEyAc1U59mha6EPC3E5pXUOgK6MGHghIIjb6kKdXjhQYTETmmRkDqdF0sPwhoozvN8w3kur3rAKAAHkq+8GbxbHopacSPh+FaNIx6lM/CwFpb3bK9ERIBsURIL1Kz2nHIxnDYh4o2tHWguW4OhePwK9U6Nrga0XHxmEDgSN1rqr8FjLAzbWuwxweLabXlcK4xyZHGgCu9h3uZRBthUo2kWEgaboqwODxY3U0IWRVfdnXZR4vUJ3MzCjukYaOV26ClwKqcTdFaZBlNclSWg6qil+26oJ13VpJuiqnt10WogiQDTqqJxTkdbUd4h5qxGc6pC97Hb6J7p1FJIOS3EaGSFw1KR7wAQqonXpzSTO8VKyJaRx10VXH5c0ODjo2LOpVeJxkOEZmlNnkBzK5M3EZuITNMlUwU3yC3xi1EFFEQVqgPgWS1qg9xY07eNY9thciaPLI5dk7Ln4yPxhwC1479r5c/TTwKcw4sDkvq/DMU2XBtsElfHsISzEMIFm19W7ORk4LMarkvf43ztujM5u4B+S5GJcA4vPLW/RdfENNH8l5jtRjW4HgWKkvxvYYmeZdp+Fn4LraxmPlGLe2XGTyMNsfI5zT5EqhPs0BKvJu9r0Zn0igUUWFFRBRA7TS6GExuTwv1C5tohyK9ngI45GCYkEchuui6oo3SynKANR0HT1XjOH8Sfg5Wu3bzC6uJ4mceWlukbdm3z6lQNi8W6eXMdANGt6BZhvaYwS933uQln2hqEoQOCnakBTtVFgKDipaV2pSgjX0U/V7J3eE5D1CaNpJoBdJjRFECDbis1Y4kvDZ4bILXN63RRZowBb8ZJUNfaNLAstGCSZ+VhTXSx495ERA3OiQNG8HW12OB8Kl47xaHAQ3Tzcrx9RgOrv886XlGyPZrZpfZeyfBXcA7NB81ji3E2gyB28cd6N8tNT6+StnFz91vxjYsrYsM0Nw0NQ4do2yjc/FIwGOF5rxcitLomSyNbH+zjGUeqqcxrnShwy1Wy82v168/UVhxZh3RAav3JVb2meZkDaDG8/xKvsCGSciwPCy1kZL3cTw0fSP0B6Bc7G4uDGTSvedI4xTRaWHxYqWQeLKDRUfC6mwggFrMziEcKxvs0jzrl1IHPoorNH9HHK8sLnu8I8ihPH3MbYibPvH1VpF4WO93PtLjwwSgxk0RzWa0zFhbhS4VbzXnSVjKwz3F1AaBvVWytAhjI2ISzxhkULQdSLIWVVyxhjGaeIi0cM289gG6VmLovaAToBY6KuMll5eYpRVj2hjQWO2PVWxNd3RJ0c6zfVKYrjy6AN3PW1Z3hzNY3UBtAqozhtG+acyuLQwUAPvTS3nO3wVQ3UGmN4ihtp+kdv5BVauQBV+HYHvpwWpWasmd/J4G5rpuyujeYMPnoHMCBXJZXl0srWtGuwCsleO7YwfVC3GabDAnEs05E/co4d5OCTofwVuHGSyBbjVHp1SvaGyU0XZK6xitGRzJ2Fo1Yy9elrTA494H75jbvJUF7u8kcwaABgK0ReGRlkai/uXSMaFxJAb9VppaLa7FBwGjd1QWDIHtdrzCtaA0OeNiAa9V0jCtjO8mc0mnHX0Whz255GvA8IGnVZ4WkyOLqLa1KdsrDiA/KTZ6LcYre1w7zLqOnmulgiA8eZXNjAqr2W3Bl3eADe1uOddyOi7KTVgrSHFzLvYrLD4srfrBxoq5gyFwJOwultlc4glrhrR18lfGQ7UDks7MrmnlrqOqti/ZgAaIhB9JI4fVFfFcXtJGZcKJQbDDppzXbYRHI5p+yKWbGQNlw80e+d2gPpqpVj5vh3mN/dAEkSOcCOhK+k8KxIxPDY3NPiAAJ8l4PiHDpcLihlBaQb+C7vZ/GMZnjc4htbHmo03dopsuHcW0A91gjy0XzHjEmXFPG1tA2Xvu0WIa+KIN5j8F834tJ3uIJu8raPquXkvI6+OfbhSm3m+aoc1XyCzfNIQvn2/b3SMrm6pTHYWlzQlDdFJpbGB8I10WHE4MOGg1XZcxVSRWF1x5OOWsdeYlw7oydFRdL0c2GDhsuTiMCQSWr1Y8kry78VjHmUtAtLTRCFrr+uP40GbNh2xn6pJHxVVpbRBTiCFCpal2qJeiF2oSggKloWpaAqIWpZREUQtG0EtS0LU5oGtCyoggNqc0FACSKQbIdItkSUQ3K0DdKRWqAxYqTCygxu0PvN5ELSZGy+Jp35LnOsuJpKJHN2NIOjeqYLLDiQaD/mtVAi2lZXpwa2T944bFU+IKFxrZTi9R7rOtIsJpJeYq0bKKKZj4wTmia7zKrJ0VYeAdSnF62h8HPDt+ZUMmHrTDNv+sVlEreZTd4w7OU9YdaIzfRWFUQmyVfyWK0qc1hd47ryKQxwcg/4uTyKguHVWQtOY4Tzf80HUAKCTMOqa7C1IxaUlKSi7RIdlpGiC84or2WGF8PF9F5LhLBLi8rroAlewwzawrhyFqVqONOPEVmK14kU8rIV5tfr05IUESgsNojugiCoqJaTFBAFRINVeqpRouma5bhoaB3WncLHCVrBsLs4cMFMzRo5TRVSjmrEp3QsePCaPkqY8KwuzDNrpZCgzN6hGOR1gd4aBOi2wvfw6J25JWWXABlkbLcyXlactzjcFOnHCkhMZsWozESRGw75rqTYfMDe650sBANC9LVRaziZGjm6JMVimysND4qnBcPlx+LbA1wYDqXeS9pheFYSHDeziEObXic7crcwz7ceGFO9UpaRuF6HifZiSLNNgvG3cs5hcEOLCWSt2NEHdS4am1XVKrnRWLj8QVRCxx0l6UoI0hsoAeiCOiB3QBQSOY6woo7VBpinDj4tPNaGv81zBYVjJnM5rNy3K57i4FK4OeK+9WWHaFCi0q8c3t+x/a1zHM4dxB9naORx97yPmvobXh4BB0XwMgu1sg7gjkvf9je1Zlc3h2Pf9KNI5D9YfxXHeXTOn0AaaridoeAw8Xwzi1oE7RYPVdhp0BBsck981iXjVnXxabDTYSd0M7S1zefVQCy1u9kA/NfSu0nZ9nFMO6WFtTtG45r5rNFJhnOilFPY7b8F3m/pz9X03hnZ7A4jhsRljaXFg8VLhcb7CPiBmwdGhtyJXsuBOzcGw5HNg/BdTfTks+96cfBMRhpMNMYp2FjxyKWKATYiOMX4nAUvsHHOzGE4vEXZA2atCBr8F4XC9m8VguORtmYXRtdo4f58lq67CR7bg+EGEwMTOeXouiErGd3E0dGhEG9QR8Fx03D0CCCAQRRBXn8R2RwcmN9pjoEm6pegRCSrwIIhBC2MbAVoue7tDhcNxIYPEyNjc73S6hm9FuxEzYYXPcaAFr5Fx/Fe38Ue7cDTXktydZr7I7Ex9yXtcCKXyPj+IbiOMTvadLKog4zj4cMYBiXujqqdrXx3WIkucSTqd12zjjnahdQVRcLTu2VS2yKB1CNoKKqI1RATkJSLKAUgQQjRUQIiKUIIUQMWgrTDiZooe5bK4M6WswKYHVQXhK82gwnqi4KqrOhTscDySFQOARGtrhSYO1sLOHC1Y1yDdG+xW6txDTJg3joL0WON9FbonZ2OaeYpVHkXinn1SErTjIjFiZGHkVmqlkS1LUpSqQFRDVHmgsaVoa6h5rK06q5h03QaZrdG0jYrZhAWwA9eqzMaZYmgDVdCIZYWsrYbKarUOData4j0VNgKxrlyrpGmN9ldHDSa1XxXLjfrqF0MMc2uyzWkxhzTegWYhWzuLpHeqpIdagsGgUB6BAK0UAgjcxTtCgIpV3LI/Ixt+iC6+RKLInyOysFlaMPw83mlN+QXTiga1tNAAWerGOHhrdDM4k9OS2tjDGUxoA8grQ07UCrANFm1eM3ibupmr0WhzARsqjEp1Q0PmEHDKNNkzRrsjkvfZBUHZeaVz61BpaO6aRsqpcOcumyB45wW0SLCpxgD47Gx3VIbl05qqSVxbQOysGR7PHrS6WGlpoaTtsuYLza6rVC6lR2I3cwStDHXod1zoJaFXotAdzCyNjXa0VJGZ/E3RwWdstjzVzJLFt3G4RCgtcMr9CqnxEei0uqVujaeEjZq8ErCPVXg50jaKpd1XQxUIylzaPVc1xpUVkpbICNhBxFarUiKXUTZSkh480wGYkJS15JaxpdQs0Nl0kZtJ7tgbrk8Q4kMODHE4OmP3KniHEnPeYoCWgbnquSATd3fUrcjnaWWR8z88jiXeasw2km/JKWqyAU/4K2M9alENkd1lQWmA+BZ0Dio4B43V5LOp12xZHQzBUTvjDQZKDb3K5k3F7FRNI8ysTp5Jjb3WfwV8eL1fJ5Jz6e24fwqTEPYWNAYa8VL6JgYDhMKyNpFAa6Ly/wCj7HRYvgfcuZc+FPduJN206tP+ei9oxrXMFNIX0MPn6ZZy4tOy+ZfpCxZdj8JgWu8MUZleP3nGh9w+9fTsSKaQBa+Qdt5BJ2oxIBvKyMf3QfzTVSR5woJt0q81d4iiiiiogEVEBUUUQS1YwudTG3bjoFWu52ewHeSnFyN8DPcvmeqzq8akehwDfZeGw4R2tC33zJXLxUUbJ3CM/BdQkkrDxDCd+3PH4ZBsViaauWKinGyOGhc/DPfIac00o5rm7jfZdJXOxLU5qBXQxmRw0Si3Cx62dlpe4O2Q0Y3KEjiACSVmtMOLfmmy8mqkIOfncXcyVFFElUfq6fHEvYWhrTXi5qx5ppK6/D8LNIzD4aBhfNMQGt6ucrBp7GdjxjuNNxPEMrsBg/pJBye4e638/gvo085llfO4EyzGm39VqdmBi4VgMPwrDAeBokxD/tv5/wCfRZ3NcXOxF0wHw+qzqu3jySV/s7O7Z9kuB8yq2NkYwNfu43R5ouYzL3sriR0HNJnebkdpWy4V3glxlYzD0HZTdqoNa/GAaBjOnKkwuGLvG6uOg8kHiJmFDaPfP5/FYaBtH2h4cdBoTzVGYx4Uge9IdfRa8TD3GFaRXioGlS5pdiACMrG6/BZqwHtLY4Y3EWdUksZkxwZWlhM6Rzy6c1TdGhUxknPISc3VYtakO899MI6DWhxVYaJMQGuNAHUlRgN301QrRxrVZ6vCTEOneW7XomaO7FkakaJY2ZngE0Oqtkb4jRscrRSNeWgjkU0dh11aXmtLWNEOjvEdT5KIpeQSSqxaLjSg2VE2C14duQ53GrbobWbLZV0hNDyFWtRmngI7/PYFai0sgIlN9U0YqIu8N+arcXPfrqSukZbc9YZrmii5V4PxTEON0LFpsQ8d1HVDlQ5I4WMtPe7hoK3GauJHsT3Xzuh1WpoDQct2xoHwKxys+hjjA8R1Oq2ZdJGZtAG2fNdY50wumjKATsrtTKGtqzoqryta4XTWjxdVYCWyNc02dy31XSMVITlilcNeRB8kcPlcTQ1B1HkUWtzBzG6W0knzKaCNjZHV7w3+S3GK1RnK/KNStuFH0rTa57LsPaTZaALXSwY+kF7DdbjnXVjOS3NOxBHotGYsfZF5tFTCG9xbtcwpWZi/IL12srcZXwEkEHQg0VbA+oxpWipYKmdrdtso6tkYWn3rBRFrge8zE/FJn7yPORRB0/BP7wF/JVuaR3keWs+xB8kGTiOBbisKBQztbYPmvI4jDS4KQjVtbhe5zO7xocNHnXosvE+HtxWHLg0d43W+qlalfO8biZHMOYk6VvsvMY12Z5PVeq4zh3wBza1FggryeKBvyXk8349Xic99qshXPFKul4bXshCLQDU9KNGqnVVOakI0V72pC21ZTjM5lgrM+EE7Lfl1VLmarpNcYueuRiMC19mqK5M+HfETY0Xqnx2NlklwweDYXox5ePPvw9eapEGl0cRw86uZv0XPe10bi1wql6JuV5dYuQJTDZLmChda0whKloWoSgJKloWltUNmUtKpaAkqckLUukQUUtqAoHQ2QB1T15IFKvw8eZ2Y7BW4Lh02LftlZzcVplZHE4xx+6NFOqrJUjhkncWsF1ugutw6HLBnIouU6OTiMLLEyshPUgLAWnmK9V7HL5IOiY7djT8FPY48cFohxLo9NwvROwGGfvAz5Kt3CsK7+aATpxzosQ2XQA2BeycuHounh8HBhrys36q2TuxG4lgNBOq4w3TqEguJAoIclFgE2aWhmFmezM2Eub1AV/CsPHNK58gvLsF2xoKGg6Bcd+b1/p2x4vZ5/wBjxJ2wx+ICyTcN4g+QluGLW8qIXq9SoGm1xv8AJ07T+PHnsPg8VE2pIXBXFkg3jcPgu7kJRMYO6n/RV+CPM4gOER8Jv0XFdJKHEEOHwXvjGOiBYCNWg/Ban8jn9MXwPAe0SABasJO6R7g6l7I4aEj/AFeM/wDKFRPhIe5eWwMBrcNXSfyJf6c74LHnnXSQFWSDUqoBd5euNnHR4M4jGu6Bhv5heihxXduId7hGq4fCmd3g8TORzaB5C/8AELS6RwAI2KtiSr8Q4OJrZZSqn4kh21hFsgeLC8+816MaEoBQlALjXYVECoEUbURQpAOSrlGisSP2Ws1z0qjNOWxp8KwtNOWxh0XeOFWWg6kVN1YzQFbAKsAk1lIAVhjddgpA3K8243fRbjJJWuButEIsS6J3u7ea25MzVRLhAQa3VRpbMyYeaonhDRfJYyx8JsErTDie8blegzwPdhMbHOw0WOs1zHP7rXuYnAttpDgdiF4qWPYgghbuG8UlwUgY4Z4TyPL0XXOnPWXrATey5nFOA4XibS6u6nrR45+oXQZiI54xJE7M0pmknkuv6x+PneM4djOFTETMoXo8atKquLEinUyTryK+lSwx4iMxTMbIw8nC15Li3ZOSEmXh9yM5xHceizctTTzk0L4SBI2r2PIqkjRa4sW6D6KZnfRbFj929aTPwbJYzLgpDK0bxEeNvw5rjcus0wbKJiNfNAhYaLugidTopSKFqIHdQoMQcoSbSgpt0ZEJSXNcHsJD2mwRyKZos0i4qWdI+jdkO1YxrW4HGurEtFAn646jzXtWnTyXwIOfHI2SN5Y9hzNcNwV9N7I9rG8RZ7JiyG4pgrfR46hcNY46509jZteY7U9nW42B+Kw7Q2VoJIC9QCCNDp1RGizK1xz+zeZnB4WPFODaIXZDlnijbGKboN6SY+R8WBllYfGwZgtfqNwSyQxynM5gLhz5ryHBu3GExWJOFxdwygkePZ3oV7CN7ZG5musFXjKiZmWNxvYLwH+lh4Xx+bCYog4Uu8Lwby+vkvo0v7J/oviPaFofxvEE73S1Myntx9VwvEsNi4myRyhwIvQp5sfDCwvdI0AcyV8ZhmxGF/YSvj5006JpuIYyVuWTEPPoaV+JPd63tL2pa9hgwz7J00K8a15NknU81UGi7TgLpnMjNvVzXJlU3qntbRHG0tBNdoUUQCENkaKBUESuTUDslIoIqtHdR1pc1IG5JCUwchogjU6Sk1oGaSCrbsLPdKxruqCPGiQFWlVka6IGBVjSVQL6pw5BrY5aoJPNYGnalojdSIzcZgp7ZG7Fckhegxze9wvpquCdECqEI0ooFqkExUQQHRO19JK0RbuiurgCXStbd2ujIzu3AHouPg31Oz10Xp+IRXgWTBoBA38ljTUc3cp2+apY/VamNDgudbiyJtldGLwMvyWOKOjutUhDIavdZVS40SoXWqsyZrhW6CwC1M1eqDCXOytFldDDYZrQXEAv/BFUYfCTYijq1p67rsQYMRNptHqeaWPbUklbYtli1qKi3LyRaddVpyB3JUSRFuqz1VjXck4KzBysY8c1FaFW5qdrgUXBQUlvRMNkL5KKggWiDYopbQe7KQgpmiDrIXOlbYJG/MLqPdWoHqsU8YzF7NBzCsGGgOSaIkOFajoo4U4potHDSwtI2NbWoKvjfyOyqDLZbUodRoqDTnI2KtZIQ6xSy5tEjpHNOYFIOp3wvw6FEyd+2nCiuQZi6tVdBiCNj6rfGa3sd70bqXNxUZY5w0Wp0ttEgGrdDrySYs941rgasLUidchzzeiLSSK6quQkOI52tWBwz8RICRTBqStSJ1ZhcHJO8UKadyvRYPCw4VgaweL6zuqsigjZAMgoAa0qBIQ7oqn68j2v7O9xKeIYOOoXftGj6pPNeP2X2giPERuhkALHiiCvlfHeFP4TxOXDkEs96N3VpWpXPUcq9FZF79pKVjBqrWV1qIKLLZwuLizeJd5Lsg0FxcUbxD1qJVI3TAoIiluM16/9HfFm8O7TDDyn6LGsEV9HXbT+XxX1/EYiDBYZ8+JmjhibqXONAL86scWva5pILXBwI5ELucX7RY/j87ZMfLmY0ANjbo1vnXXzXSb4x6PacX/SPw1odHgIJcQQSA8jK379V844njn8S4liMZI0MdM/NlHIVQH3KSBp1aAsjgQVLu1ZmQECigsNIoogbQFRKpaBkFE0cT5pGxxtLnuOgClqr8Dg5MdiWws0G7j0C9pHGzDwshjFNaKWTh2DZw/DBgoyO1e5ars2uWq3mHtKVFCsNuBxOfFYTNG2u6dzpaOFYj2vBubILLOa6U0MczMsjQ5vQqqLDxYaMshYGNuzXNbl4zYo7pzXVXot0bBDECfeK5vEpnw4XvGGnNcs2F42ZHtZiK6Zgty9Ysdq7VGKflgPU6BOJQ5ttIIPNY8W/M9regtBQiN0ER1UUA3vZo4+p19F9Q7E8MGHil45imCqyYUH73fkPivEdkuBy9oO0TMLGcsbW5pn6HKy9fjyHqvreNlgaWwxBrMLh25I2N0Gi1zjUnWVxkdA5oNyPOZ7j0Kym3PMVHumcxsr8S57T3TCMzxr5eSzObnYWRvoNb4vMrlp6MxHRWDK92WACmt5qjOxwAzU1t6lNiJWyRsiArKdQpig1mHiYGga27zK5VuKf20oY13hGqqncHSnJs3QKxxbDBYPjfyHIKuCIzSBtHLzK51uGxTnugit3LZCZ7+7jvQlvxUeRJig0nwtCWWXMSTRP4Lj5PJMz7dMYuqj2sbGwE3pdBVk35IalSl4N+bWq9mPHJDZTlLgdNkoJqkbIblvRLaxPJqf216ZCqTiQBjrFkih5JCSgtzz6jN8OaYVequlLcoIO6zbKaLc/kf6xfAIaXOoC1Z3Tw5wynwiyqgXB1hxCfvpvF9IfEKK6zz5/ti+Ci0+JaJiDHGQKBFgLK00dVtaWYyZrczYmtbu7bRdc+XN/ty14tQpF4Zp86TYUXI4kbNSGRpZkB0bt5o4ctAc50lUNl1mpXO5sK+nyH81ozERNY3wk715pI2tcXuOzRavhYBCXuG/NdsudixmaXFC9KFWtMTs75TQAOqra896GitQdCEYaa5wI/mzdLrHOna4jD5T7rhQPQq+MDvGFx1y2qbywRCtDzUxBAMTiSQNKC6RitIIyvo0fySYbUOc7MGyaBLTwx5bQduCeitYCWtbm94iiOq3GK1Qua45L1b9y34Ii6J3JXKhHdyOcTuN/iulhnDvBzpbjnXaie0RNbV60nAcAwfZOhWYFwa5u2oOq0Pl8AI5lbZXg5ZQ4nVwIVnicw+KqOhVLg0ta8HYhWusxvANGifiqgROqmudvdFXPaHACzY1sLL3gDq0IoH4rVm6IEcHteKos81W6SSN4D3eBzTfryV43dY5bKhrXZ4WvN3V/AqDidoOGtnwvfsboQCSvmWOw+Um6oGl9bxL2RwTRPactkUeRXzXi8dPeOTjovP5Z2PT4r9vNyMVJbRWyZlALM4L5upyvflSQoG05OBqjS59aI5qQNWgiwky1or04oLdUjmLS5nNKWK9OMxZoqnx+S25NEj41qaTjnuisbLJiME2RuotdUxm9kror5LpnyWOevHK8rPw58ZOXbdY3RuG4K9g/Dhw1CxTcPa8+78l6Mef/Xm1/H/x5rKVKcutJw9zSaH3Kj2cjduoXaeSVxvisYKKhaVt7jyU7g9Fr3jPpWKiplK29wa2U7g9E94elYi0hTIStvcE/VR9nP2SnvD46w5CiGnot3s5GlFEYY37qnvF+Ou72QxHAMHxHDy8WwbZ2Otrs4zNZ+8Qf8V9H7TdkOFY/gBxXCcJA2aEZ2OhaAHtNmtPX7l8jZCRyXuOyHaebg38jxBc/ByGiCbyaVp/Ba9pT47Hm2vbDhZ3gUQ2gNtSuO5ep7Y8LPDcWHxA+yznOwjZeWKOdiMYXyNaBuV6aOEMja0bAUuLwiDv8bZHhYLK9FXkpRRk10UMeqv+ClWdQsiju1O7WnLpst2EwLZG95IDXIJxXG7gnYrHj2OhhHi1caXr5oImQgNa0aryfH5muxzYGe7Eyj/WOv8ABXh1ylCaFqIsYZZWRjdxpBp4VjO5nLHA5HfW6HqvRiiFkwmBhxOMw2FcAGSyCP0zGvzUwxlweJdw7FCpYyQ0/aC4+Tx+0+nfxeTn02AIlEahAleDU5Xtl6PJQOHNISqZCWiwora0tPROI82wXKbK691rjxLmjdODX3RHRHugRqs/tY6FT2kHXZbz+sa/HkcQzJNIz7LiFRVFbuKjLxGYjZxzfNYhq4eq+h479PB5J9uzhZGw4RgeLjcKeOotJh5myMORxLWkgWmkhAia0mgGj8FgicYnPA2JXVzbJmMOvNZHhzNWmlcxxfzUABoKWdWXipmK5PFeavY8OFggrPMxp0rXqqBFJGA5rzfRc9eKX8dc+Xn66Si57cY9vvi1ezGRO0Lsp81w147HaeSVqtBK2RrvdcCjeqxyt9iJTsjeqBViVQ4U5aYtWhZ36EK6E6Lvl5tNARQBRWkJ39Oyqd4S67G3VK+GyXNVTnZNCwuNbBbjFbmTUr7Y8brlMZLI0HbyTCGdtUSVUdF8DXaHZYpcK5htotFkuJb7w+K0slzjxBQYhmFB10mDXtvYjla1ua3c0FUXx3WcLURu4Vie6nDXE5X6EXpfJejY/wCS8Z3zAfA8WvUYecSxh0bw4V1XbFc9R0BR1SY3EDBYCbFEaxsJbfM7D76SxvvQ6Li9qcXkw0OEadZHZ3C+Q2+/8FvVSPKTQiWz9Y7m91ic2XDSBzS5hGzguiPMr0/ZrhsWIwGImxETZGznu2hwsZW6n5n8Fx/XTvHke/ixY+naI5f6Rux9VnmgfEdaLftDZem4x2SfBnnwBzxjUxOOo9F5tsr4CWOBrYtIS4JpmqlPNanwxytzQkXuWn8llc0tdlIo9CudjpKW1CdVCoorneaIdQQtMRQ6qMo1+uicjN6pKIqkwOvknSBVqMkkglZLC8slYba4bhdbg3CZOKzFoBDOvmsXEMI/A4t8LwdCp9VX0Xsl2tZxOMYTFkMxTRt9rzC9kDYtfn9kj4ZWzRPLJGG2uG4K+mdk+2LOIsGFxjgzENFa/W8wuWs8dJXtQUs4D8PI0i7ad0GuDhYNhLPKIsO9xOmUrOVr4xjogMdMx4Nh5I118l2+C9q8fwqopHOxEA2BPib8VxeKPDuL4ogH3yFUHEbr05kscrX0d/brCzYQkAh9UQRRXz/GP9qxb5j9YqsPBOye7CvIlZ3MoUqyFqLSR5qlzSFUVUmoI5UCOSoPPVNskGicIDdoWVCNUDoghJQ3OqNoKKg0TboUeSlFEI5pVThzV9nZKUFOoR3RcKSAlFOooNSjVIAURaloiigOtboEnmjyQcgARCA81CguYVa0rMxyuB0Qa2U5hYea42JiMUpafgV043a7qnHxWwSD4oOYEaUIpRQCkKT7oUiAoN1EwCC6DSRpPIhet4hKP1LGNi6l5KOwRXVexZCzE8OYHa0L0WNNRzcFg+/cMx9VpmwxwxH2TsVp4dFWgGpNLq47BCXAurUsGYea5ddHDifzTzvBYB8Vma4tcEsji+amAk7BRTXauhw8kx+jYSOquhwzImh0gzO6clqbjcumUV5JTi/B4AxtNkFx3W9mHoaarmsxhvSwFuhxgcKsLNakaBCRsFawkbqRPDxdq7IHBYrQByfMHCiqTbDRRBvUKKR8VElqpccpWwHMqZorFgaoDG+wr2uzBYYXFr6K1t01QBwopbVjxYVGbWlA92lNkKVWyFqhWOzEtcqJiWOLeitcNQbpJiS0gOPPRWI5708JB0VTxrupF4XhaHQjfl0I0RkaNwkGo0Vo1CgRp0SSHRPRBVcgvdWRFJPRVh7mSHXQqDSQpJdDYW4zXRw0mcOs2Ko6pp3HumAaAbFZMC8Zzry2W4sDmtBrRdJGWJkDXPzPHwXYwlZCzYAaLI6jWmqtgeWP8iqjsYV13Heh1VE0Za6uiMLix93utM7A7K4JRmY7KBrssfHeEx8c4ecob7TGLjd+S0u0tPC8tdmBWZSx8llifDI5j2kOaaIKjd17ftdwbvGDiOGjBr9qAPvXieYPVb6xwyiFqXqoprXMxuHkYe93aeYXSJoLBjsY6Voga3K1u56rUSsSIKVRbZOCnY4qtMCoLc55oEgpCltBZopoktQFA+nRTw9ED5JUDU3ogWhT1UuwgMcLpZGsYPEV6HAYKPAjN78pGrq29Fw8LMIJ2yHkvQx4mGduZkrAehNLNajV3lpg8LNldy19DaGYjewscabMyOZZBJqnEinGutNqp+yUPSSP5clJDrmcaky4drebiuFfRbOLYjvsXlB8LBSwgrrHOuhguIPgcGuNsXRz964vo6rhwN7ydgq9bK7bRQSkNeqJIawuOwCg3XsOwHZ5nFeKycSxjf8Au/hxD3XtJLuB6Dc/BWRXreynB39mezA71tcT4j9LJ1jbXhb8B95KtxIAniafdjFuHRa58U7E4l+KkJIcQ1jRyCzYhhZGcrRZ3Kmq7YnFImPePxBOZztGjok0ZADVPf8AgnaO7xFmqA1JWZxzy23S9qXCu0SKMhzpXjwN19So6Q4iVpy+EcijM5rGmG75lPE1piYQcooklYrUZMRIJZvAAABQpbY6w0GS7cBZPmVgyU8kbBWvkLza8nm/kZ8f1/bvjx3RMgF8ydyq3NpOXJCvl78mtXtevOfWBSlFFELHW+kKCuLQeSUxgp1eqkFZ3WmhSmNyvToWgplcOSlFVUpBG6RzLXQtprCBpAq9QcyOdJRQtWapyLe8IBAJF70U7cTI1uUO081ntFdc+bU/ti+PN/p04ZpZAJCW3tputmHbJLJI0ANc4aW7RcaGYRvBOoHJanTmbVr8vkF6/H/Jv9vNvwSuni54YJBhXTNcQQXEclHywPcwNlYQeVrlwHx0/Ueask9mjBJa34Lvn+U43+NHZcA+IAm9EYmgRQtBrUuA6rzZnkN9xI5jdt16Hg3FOEYaFv6xE0sreWW2r0+Pz504+T+PqTsaWeHKDsQuhhSM2o1ISsx/AcUS9rJoWkGiXUFzm8cwsc95X9ySQx/UBeibz/rzXxb/AMeoaM250LVexwLNtlmwLosbCO4lY89AdVrbhp4mXJGRXyXWXrjZz9BrxJh9NDYv5q9kgdEDSzNjcyOnBzbdzHJWQEGPKDzO6qFeaeS0DXVaw6/WtlkPuPGXW1pbZIJH1VUMHHrSNA5T0KQO8QBGmyssAXvuisWKY1/eB/hdqQ74/wCK+dcYiqd4BsBxK+i44NEWYu2sC1894u4Oe5w2slcfJ+O3j/XnMUBeiwvC3YrWjz5rG8U6l8vy/r6GPxTsUSmcEp2XF1h26tSVTk0fO0XbqKUi0tKxLWqvQo0KhF7piESE6KS3yQyitlYQl8lenCZQRVJXwtJulYN01Wr04zOw7Tu0UqX4OMmywLdySkWFZuxPWVzzgYr91L+r2cgujlRDdFr5NM/HHKdgQfqj4JThG/ZpdXLqlLLV+Wp8ccw4OOtkfZWUatdHIKQMQ6K/LT4454wjD6oeyDkuj3YtTugU+SnpHPGGAOy0QxAVYV5iAKgZR8lrPkrNxK9BDE3j3BH8OxD6e0XBdaenyXziaGTDTyQTMLZIzlc0r3XDZjDio3tOxVPbTgr8R3XFsNHffOEclD616Fevx768Xl8fHL7P4UswLpiNZXaeg0/G11HRlWQwCCCOFvusaGj4Jy1dXnZiw9FBqryFMuiiKq1pdKKYtYBQWINCvaaairJpgYyXgBrQST0C8FNO6eaSZ3vPcSvUcbxHccMe0HxSnIPTmvJHZUHVJ7acHOx4aHOGotO2gNdlp4x2fxGE4HgOLW4txDCZW1+zs+D5tr4pB1OC8cwLcfw/F4l/diPFxiRoG13r6c10+P4Yz4qZ7LEzHZmkH3ha+ZEB12va9nOLu4jhBhZzeKwzQA8/zkfL4hbkTrpYHFjExHMAJG6OH5rWR5LlYuN2FxIxcQA18YAXWhkZNE17DbXCwvF/I8X9x7PD5P6VOHklLQ5tELSWoBlcl4nqcuRmV2ijHcl0JYA8bLDJA+N2mqsosa0lHI5VxyFuhWkOsaLUSuFxiLJIyQ8xXyXNh8UzRytd3jUZdhQ77LlwI8weCF7fFfp4vLPt2MTMATWo8lhbT3uoc1ZI47lPhWsDbvUr0OA92GR2pELF0rJfcIFJATHCTogokNv03TPADeiz34rJTF8crqM2WthlQDIHGyLVUkTSdFqEcTR/rTT/AMpSmOED/WL9GEoMRaWHRETSN2cVoLYObpXejQPzVZjjOzH/APM8fkFORe0vtco3ffwSnFzO+ufgFC1jTsxvrr+KUvoUHn/l0U9Z/i+9WRd4XAvzV5rfAR8VzYneLRp15lb4TqpYStwKKVuyKy0bNXooWMlGunmFXJtaEb9FqM1fBlacgJpXOkjjFucAuacRISWtaR4t0pwUk+peQtMtj+IYdm7rWKfil6RM16lH9WFoBOqIwbeYQc9+InlJGY660kDJ3H6w+K64wzdNEswEMLnOGgV6jkOgmcx2U6+q0dmJsSzjkMIe4MIdmaTpQF7KqGcl5JNXsFswzjhsY3FRNHeAEDXTVdMVjT3sfiIAHNeO4rifbOJzSA20Oyt9BoFtPGsW2B4LGFzmloI5WuKyhtqrqpFjWlxa1otzjlaBzJ5L6RgsK3B4KDCt1ETA2+p5n52fivn/AAzEwYXimHnxN91G7MaF60aPzpewb2p4S7V07m61qw/wUzz+1vXUey9PvXi+N8HM08jmtAdeg2Xpm9ouEuB/lbb89FxJe1fCHktkL2m6otul1+qn3Hj58JiME8h7SB1CrMrZNJB6Fewk4xwGcZHzNN6ailw8bwiDFZn8KnbKGguMQNkei56y1NOK5tHySkIESRvLZAWuB1aRRCl2uVy3NOeBSNokAJT5LmohxvZaMLA7EThjGk1uq2Mc800WV7vsvwAMAxErfFpuFnWuNZy7PZ7hUfD8G1xb9IW2T0XgO08ok45NpseXnyX1LGy+zYCVw3DTS+O4+YT8QnlA0c5Zz91qsoodUzQ4PD2OLXA2HA6hQi03ou3HOV6rhfbXF4RrY8TcgH1vJa+I9tjiMM5kY8ThsvFEoBT1i+zSJXPcXO94mynzErO11FWh3mtScRc0q1pWYO1VzHUqL0pbYRaQid6VFJZSBaOivI5JHCiiKS0oAV6q0hAgIBdhAhHLqjVIKyENlYR0S1SCBPSQFMCoFd6KtwKuI6JHAoqgpa6q4hIUChMChSloiEqA0gVAeSKsu0CLUGg0UJ0QAjRJZRsoHVAwdSvY6x5rKDqrmOHNBeDRtXipoy0lZS7orInU67Qc+ZhjeQVWt+PiN5wNFgqigKCg1RUQKTNGqlJmjVUWxjxDra72Ex5ia5nIg6FcNo1VolIkFHUarNix7Dh0Z7th0s6r0GUdyRW+hC4fBZm4jCtI1cOvJdxrgfgNV5q7RwOM8PZDGyWFtEuogJOHcOaZM7yST05LbxybLAA07mgOqv4eGtwzbbqQoquWCCItzRggnRP+rsPIA8NJ01AVfEXEZS0mh9yfh2LAaWOrXmooxYbCyOyFgBS4rhb4PpYdW7kWtEkLROZWuGu4XRYczA0hRpw8PO5pp2i68MokasOJwxY8kDS90IHuYQFFdR7A8LNTo3aq+OTMNUz2B4UFF8wrGusKl1tNJmuQLNED4gNUYpLblIohM42FTdHTRBozclTK3miHWN9USb3QKx2YaqHRDYo3qgrdR3VMgzMI5K56rcK9FUc+QFrqKXKbtXSsGc9ErRYpaGiF1tVzTqssRyuoq7NzSIudoqZDbVaDbFS/TfZakRjkcWm/NSQF0ObbRCXV1WrHMLcOa5hbkZtDhgJkJG66zm6ilz8Llw8eo8Tt10YvG3UrTJDshny6kpnA3Sqc2tSiupG8FgN6rfC/OylxcM7kujh5MjxfNVAlZkNFVZvktuIjzDMFjkAAWKrSwslhMUoDmPFEEWvm3HuGHhnFZIWtqI+KM3uCvocTrOqx9peFs4lwwyNb9PAC5pG5HRalZsfNUa1Ro2dKQIIKrIO90rjzn6YrsO90rjYj9s5aiUlqAoIhaQUQhaKosZVi1sZhontuj81hBV8M5YR0UF7sJEORoeapMTAdBotBkEm2yGXmVFUiJvROGtaNAE1UjSojGjegmMbXbtBRGiIKqE9ni+wldhmH3bHxV1qBBQ2GZhBjmI+KtGLx0P1848xaZMDopyL0W8XcBUsAJ8tFczieFfuXsPQi1Sr8Pw5mMNvFNG5WbmL7NDJ4X+5OwnzNLNj8cyBhYx7XzEaZTeVSbg2HzHu5HtHqsE/Cp4iTHUg8tE9TrAW2Sb1O6QtIV7opWGnRvB9EmqqNXDY7e556UuosmCZkhHIlax5qKuwuGmxuKiwmFZnxEzxHG3q4/lzX2zCYLD8F4JDwfDO8MABnefrvO5Px/JeQ/R7wVmGw0naDEs8TriwbT02c746geQPVelkdlL3veT351BV7x0zOkjnacQ6NujW6tsIZC57pJX20HQckrxT+7YDbtHOKklkCFo0Gn+K52u0iuYtflgBzE6uISFwgw2YZQ8HLR3Vtxwzhmhyir6nqs830sluFgLnW4rbEZmvlPIWVaHtbCL9A1F7miKgavl5KhxLjZK+f/I/lTH/jn9enx+Lv3SEpCnKVfK1q29r1ycLSmVFFZaANCNUoiqAooooAoiogCQp9UC0bqwV0FMqYhClpS0pSakaRVdFSirMqlKnVRCBCtoIZQr06S9NkniHNWloQyhamkNFM4aEoyHO2uqQtCXUFdJtLHW4HxHD8OL4Z4RIyUi3EXQXqWxdmcQ0XiWROI5aLwgqtQke91U1gXu8X8uZz62deff8AH973vG7jcUEGOMWHxLZovqkHZZGxyPqNrSSdgNVjc1wOoXQ4ViXQYyJzwe5aRnocrWPeeTf+ddfT1z/oMkxfD52yN7yJ7TYOov8AivWQfpFxbABLg2vI0vNv9y6fE38H4zwp0cONgZLoWXWhC4/CeHcDL3MxUrZZBzzUF9DHj8mPrOvp4d78e53eft1WfpEgLCZMHKH7eEghVQfpCg7xzcTw8uj+q5oGZaX9kuCYgfRTujJ/ftZZ/wBHrjZwuOjeOjl1vzT845Sfxr/VjoRdr+AzW499C47gtK6EHFuEYsXDxJgcdmuIXhuJ9lMdwyPO4seOYaVxHYd+xjN+i5X+XvH1qNT+J4t/ea+vBtuYWTRPzaCnJjFK2xkJaRy1XyBjsTDpFJMytspIpdDCdp+NYGhHjXOA+rIMy1n+f47+/TN/ga//ADX0PFhr4xG51Ctb01XjeJ8POQvaczR9yePt7jKHtWCgmI5g0tEPaXgmMcW43APiD/eo6fcunz+Lf5XOfx/Lj9jxOMicHVWgWORmhK9/xLhvZjEtY7CcScx50cwOzfHVUHsCcW3Pw/ikEw6PFH7lw34br8d87k/fp4GtEpbovVYvsPxvCkk4PvR1icCuDiuH4vCuInw00Z/eYQvLrxaz+x3zqa/Kxx+8i4ItYRryRLVyrfKQIkUUaopnbIEO6iNaKUoityq1tXHQlKaK0Ks1FESUdUzm6oZAVQM4BUz6p+7BHmq8iCE66KxhShopECjaimISVqrN0CK1UCEIUrKUpXqELbUy6J60QA1pXoSkgBBV5bSrI1VlFkByvFbr1nD3sxOEkwj2lwlHhrk7kV5OMeJd/hhDXR6r0+LTz+XPYwzwuw8z4pBTmmiFVQJXouP4cTgYmNviaAHefmvObL2y9fO3OVCOiIb1UUtVgCKTNFhDdZp8fh8K4Nlmaxx5FODjdocQH41kAPhiZr/WP+FLikqzEzGfEyyn6zrVSirYIDi8VBhWj9tIGfA7/da9p2x47huHcEdw7uhJJiYzGxh2Y0aB3w5Lg9lMMZuKvxJbbcOwhv8AWdp+F/NV9t+FzCQ8UMuaM5Y8hGrNPw3+a1EeNccyuweKmweJjxMByyxmx0Pl6KjfRONw0bnRXqPoWHxcPEuHtxMdZJBT2j6jubVkixD+GzmM5jEdWri8Jx44bicjyThpPDIOn73qvQY2FskLh71C2kFTUlnGsasdLD4mPEsDmHfkrwvEsxc2FeHRk6feu1ge0cUgDcQ3KRzC+d5fDZex7vH5ZY7qUsB3FpIcVBO245Gu+Kutefljv3qh+EY/bwnyVHs0jDYIIC3Ao6LUSuLxFrnYCYObq1uYeVLzmH8WJjHVwXupY2yxSRuApzSPuXhcP4cRH5OC9nhry+WNGPfkdlB0OuiSAucBSfF3PK1rBZuhotsOE9mizyVY5L1PMUxObH4vvVGJcGsDbVk02YeSxyPsqoMYG6zyNc2YkOrotsQ8Nql0JM95dPVBWDJWhPyVzWSEavI/5Ve1gDdtEskoAoIKTD1e8+V0lGGF+7fqVY0knyVrvC1QZjEGaAAHyCBiBGqtuzdoUSgoEbQdLWiLQgckKDQow67qVY3sNhMqYzQVo81hpH+6VU0XsR8Va73SsofkdqtRKviiqXxOs30W9raGy5wxbWabEjerV8eMBGu3mtMtDiqyEpxMZ+sEvfxaeIa+airNlh4ic0eQLc1zSs+Ij7zVVHGii8a3lhay6V8UAa61lxuJ8WRppo3V6lXRPLm0jFCzvnZyddQFXhT4LCXFZmjOw0RzWus8NisOWv8ACfgVkIew62g/FSyN1JtGPEWKeNeqljRS53XTzWDFuLZfULuQYvuQS2GGQH7bbXKxGEfK9zmkAE3XRRGEOJGi7vZEPd2kwjA40M7jryDHFcocPnJoZave163sVw1kOKxGIlIdOxgawdAdz+A+JW8s39dnjPBsNjmFz2Bkv2wvC43hs+BkIkaSy9HBfR8U7wm7XFxEbZba8AjotWEfOutotY5xAGpOwUYwucABZPJes7O9nnzkTStoXpa8uryO8nVnZngHeubNM35n/P8An7voEUTYowxgAAFaKuDDsw8TWMFAJpZRFGXE7Bee3tdefTzva/iIw2ALGPpxGy+Ymyu52n4kcdxBzBo1rrOvyC4l6Lv4457oA6Ioc0bXVgd1K80tooGCYFISiCgtD6VzHrNonBFKjWHeauY61ia5WNdSDcKISuaka8aK1p0VFJHJLlWgsvZVkeSIrLaQ5q3RKW0NkCOCT1TlI5FSghZClo8kQbS3aloO0QKRqgQEda0Q5aqKQhIbVhGqQgIFtG9UKUQWtNjzRIVbT0VodoiKyEhVjyqrKipZBTtcq7TNKC4FO00VTadj+qo2kCaAt50uPI0seQV1YHgGrWXiEWV4eBvugx2iEqYIhgE7PeShOzdBa3dC6cgl57pR6Xs5iqnfGXbja16+FjjFZ3Xz3g8mTHx+e+i+jRP7yGxdLzbn27Zrz3F3OlxsEA3uz5Ls4QWwM6Bc3Ewh3Fw7kB/n810oaDdN+a5unGfiTba5pqiNKXFhnLZe7caOy7WNJfGeZXm8WTFiWPApVHfZKXtGpK7EDrYvOYLEAEXqORXYw8tkDks1pteA4EHZZXQAOsbLWCHBI4UVlSxaCirrSCqtG0AkbmFgaqjZy0c0pZeqCu6VTwQ7TZXluiQgkIFBT7jRILGiZp5FBDqEhTu6pSgQmlDRamVTzlNclRnxFaKpm6tlotKztdrqtRF9JgTVJBZTKxmrmOFaqqd1aCgkzlrtVnkmt2p1XSRnpXNzPA6rZkbFh87tfis2GGeQkkUFMbP3zgxvujRaZFswfR5Lp4V1sC48HnoupDINA3nuitrq3pUPq1pDbaLVErUEw5OZbGuo2SsUdhwWk26qTo6uHPe4ci9VkmjOY2rMNJl0BpXTMzC+qVHPDiHUN1thk012pZ8gzqwHkFlXh+0nCZMHxKSaOJ3cSnMCBYC4BsnVfVsU0uw5duW/gvO4rhWAx2pj7uTk5mn3JdSNTx2zseJcNCuNiP27x0K9dxDgWKwbHPYBNF1aNR6heRxDSMTJy8Wy3nUrnrNn6qRCFKAro5mRSo2gZEFKupwbgc/GJqZbIG+/LX4eazrXGpOq+G4TE8QxbYMNHmcdydmjzXvYuy/D4MMIpGmSYjxSXz8l0OHcNw3C8OIcOwN6uO59Vk4vxpmBqOMd7OWkhvkN9evkuN3XSZjynFeDy8OmJ1dET4XAfiubS7eC4i98GIx8wdioi4snhd9RpNtcPwQ41wgYF7ZIXZ4JNWa6jnS3jTGp/jiqWjWiC6xgUeSFoqiWoEEzGlxoKC2GMyvDQutpDGI2fEqiCLuI9vEUXORRc4pc2iUm0UELr5KiaCF4LnxtJCtKqmd4a81FUtFADZdfs9wSbtBxiHBR2I/fnePqMG/xOw9VyboL6p2a4U7gPASHjLjMWM8zhu1vJvw/MqNSO5L3dxQ4YBmHgHdxtbsANL/JU94ySYtDf2fu2lw0kbIXyagDrvSqhkc1+d7cjXHcrNrtmcMIphiC6WsuuoVYjecUZWuqNvNNiy95jLXe+ary6pZnNL2wA/RN94rnrUk7XSS0Yog50k7yMg0YOqyPlc7c/Ack8s9jIwUwHQKgr5P8n+Z7f+PjezxeHn3QLilspilpfOteqRLKCNI1SilRUKBKAqJcymZAyFqZrR3QC0VKUooJqpr0UBPNHMqgUlIpNmQJVUiiNAoZVVFAlMAjlCoTRSkcqYCkQlIV5KwoKiulMqdRArT1RIYdwpSlIid2woCEbteQmDbRqlZqp1UYD1BQ7p7ToFaCQnDrXSeXUQkcske75PIBxVv60xcdd3PM3/nKGiRzWnku0/k7/wBT1zf2L/1zjHm5MRJIarxutAzySEuDyHLG6GzYNIiORuxS+a6/asxn+l5xWIZpn09FQ55e4lxsndS3cwgaWLWpDtjLtirG4ac7ROIPOlRasbPKG5RI4DpanVR0bmHxMLU8U80BBhnkjP7rqSGR5FFxPqktazvWfypcy/rsQ9pONQim8QkcB9sArVB2vxoNYqKGdp3ttLzwKm5XbP8AK8s/tz14PHf6e09m7M9ooW5SMBivrGgL/Irz/Eux+MwbwcOY8XGdnRkX8lggiEkoB0aBmcfILfNO3hmCbi5ZpItRQYdddhS9ebnzT7z9vNq/DeSuQMHE3Ed3jO8wx2st5qrE4WKKUsinEzOT2rrTcchxkBZiZnU4VckVEfcsIw+Dm/YY2O+hIXHyfx9z/wBY6Y/keO/+znGIjzQ7t3RdYYCcCmZJB+6VU/BTj+ZcCvNZ5M/07TXi1+VynMN2kczmFufC4EgtIPmqqrkp8ln638Uv5WNwIGyjToVsLAdwEpw7SbGnotzzRm+GqGpSNVo9lfWhB+KrfFI3dhWveVi+PUUgUUztlCFN20r7RPWo1EpW2CrE6yUbKUpzRCCAKVRTc0HbqgkaKsttWDUJeaoLBQXS4fJRo9Vz2ha8Icsnkuvjv257n09U14liDTVOGXXYrzOOwxwuJcw+7ehXdw7vogCLBR4jgBicGMv7Rosab+S9+K8Hly8vYUukjgWkg7hC6XaPJYZ7iGnKdaXh8Q2Z2NkdMHFzTVnWl7UusLz/ABuUGdsbeQ1RY5BKlmkCdUCHPORgJc7QBRW7huNwsUbo3YqeFzjbu7NA/wCQpxkRYjAD2XEYicXmeZHW0AfmuS/heMbZdC/raqecW2IwfSCM6ELUSjwvh7+J404eN2WmOdfmBoPiaCrhY5uKIewgsuweRW3h2IkwQcGxAlxsuO6bEyiaUyZA0u3URmfquvwzHl+Efg5XHOwExO6jm1chxQDi1wcDRHNFb3m1QWglAYkTWb8XMIilLGpTskliNskcPit8HG8bAPezjzXORBIC53xyuk8ljvxdpiABLBfUhbYu0WCf72Zq8s2QgUoSw7sb60uV8GXSeevYx8awDyCMQB/W0Xk7acc4M8TTKcuu+qoIZy0+KbDFrZmu6Fbx4/VjXk67cUTMO4yONvqh5KnEYovNclnkmeTbiqi612ckkfoTZpVt1I5qSEZdE8LeZCo1RtpiR5p+pJ9EwcNkj3OJ0ICIZz/DXJVhhcbUIJKuibW6ioyOhZCrkNmuSue/w0qDrugFa6IPeG+qDn1sqXeI2UQ2fMmZoUtABBrhehSrG+I2Ar+SywkclpB0XOtQTsVzcQ6RsxAboD6ro2qJTTrpWVKwd5KT7h8idE8bJJb5DyWnwuIuMu9FdFGauqHRdOsszcG92rirmYTKa5dVqCZz2Mbb3BtdSoKmx92LU70A+IgDzWWXGulOXDsMnnsFU/DyOHeYmUAfZag0z4oOBZCb6uC55iDyQfmro8+I+jiGSIaFx5q/ue6jAGvmgWGOmCq9FHk0QQtLGZYwg5oITqOWYTm0Voi8IzC1c4APq1Y2lejGYq90/BK5rm66re6Np5aqosLdkGVkh3qgupwbjEXDsW98rXFrmZbGtLA5rToRl9FSYXD3dU7Y1yV7N/FcHi2ExTizyOhWSR45G15NwcwgkEKyPGzRnwvJHQ6p7np/jq8B7MGR7ZZxRHVe7w2Hbh42taAKCMcTYmhrRQCt5Lw61a9HrIPn815TtXxpmHw5gY7xu39F1uMcUjwGFLnuGgtfLeI8Qkx+LfKTpei1idZ1rjI9znvLnGy42ShemiF0gDqvTJxxt6No3eqCi0BZtNaXmm5KCJgQktS1RYNeaYaKoFNeiC0OThyoDq5J2uRGlj6WiOQLEHhWNcqrpNcCN0cl6rJHJVarSx/mqgOZ0CUigrrBQLVRlcClLVpLNVW5mlhQZiLUpWFt8kuWkCI1aJ80AigRSWlZVpKIKIUikpFqwgJHDzUVUT1CBVhFqtwQRpoq1UhWBER1qtWlUuNFRUKA0QzIWgtDgnBVIKsaUFzZAFpI7+EgjUBYrrVaMPNR8lUc97Sx5aRsoteOiyuD+qyAoGCtZ6qoK5nVBDslVjhYVYQbOHeHGxk9V9PweX2QHqF8sw8hZKw6aOvVfQMFifoWWdKBXn265X4qD6QPAITRDwDqtDnlzB5qs00O61a4urNNpd81xuIxZmD5rsPOYrBjWAMulqDFhra0c60XVw8hoLkQkgaLoYd9pR2oZTQ2V7xmCwYd4uit7XAtq1hVQcQ4gpg6jSpkf4tOSJOgKitCjTrSRjxzRJQWEJC0WiH2EpcgreKKrJ1VrjbaWcu1pBZeiCgNhAHWlUFVzC26Kw6FVv2KDG42qR71K1xAJtKN1qJTt8J1TOcBul5Usk8uR1H4BdZGLTS4hovxeiyi5XfmUhGd9u26K5lctgtItLnMZTTSpDvGRuVY46JKoCgoL2uAFLdhiGjWviuawUbK1wuLyD0UV14XF92fgi9tWqsO4s87Wh4tpVRlzkO0WmN9Mo7rNvZrZOwkqK2wPpy6MRzsK5UZrVb4JBQpaZR7MrjaS9aC0StzaqgCiVOKdviFLyuIkOFxj4j9U1qV6kb0vM9osM72p0kVh1A+q5+TPY7+HXKaLFnrosHEez+A4o0ua0YfEHZ7RoT5hZ8NiM7QSddiuhFKOq4zVj06xNfrwfEeB4/hznd9A50Y/nGC2/Nc3RfVm4ktBB1HmsfEODcO4qw95EIpvqyR6H49V2z5v9ebf8b+4+aogLfxfg2J4PiRHOM0bvclb7rv8fJWcF4PLxXEagtw7fff+QXb5Jx5vjsq3gPA5OLzZn23DNPid9ryC+k4TCw4SBkMLAxjRQAWfCQRYWBkMLAxjRQAWxrtF597trrM8YuO4zE8P4Z7ThWBzmuGYkWAF4iPENnxUkcRLC9/fQFx919at9Cvo0scc+HkilAdG9pDgV4FvA3HiM+BY4snZ9JBJejm8rVzeJYqwWFfLxEDCks9pYQ2OiW5h7zXD81r7PQz/wClAwks/fR4aN7ni7aDly18LHyXXx74+znCZZ2AHG4img8s9akDpzWfsLhC3DYziDyS6Z4jaXbmtXG+ep+5auufjMhuNdnqzYjBi+bmdF5dwLXEEURyX091UuDxfgsWLBkiAbLvpzVz5fv7Lh4xG08sL4ZTHI2nDRIvRL1ys4nNb8Hh7b3rvdCz4WDvZRew3XRecrQxvuhEK95Ju1XZtFBRRBRsoIFAbWaV2aT0V96KjD4ebGYuLD4dmead4YxvmfyRY9J2L4RHjeJHiGKbeEwZzUdnych8N/kvcGSTEYoyP0G4aeXRZIcFDw3D4bgcLiWwsEk8jPrOPP8AE/JdGNrTJmvQBc9XjviLJHNa2NlAlx1rkpJU3eafRx7eZSRAhkjz71Gr5BZ34ghmRhNcz1Xm8v8AIx452vRjx3RnyGN9+VAdFmc8uJJKBJO5QXx/P/J15b/8e7x+KZRBEoLyuwKIqIFUKakjkAJSo0jSqlU5pw0KZQgVS02VDKnQeSmekDYSoGzIWlRQG0NSjQKOVa4hcpRDSmApFAuoUsplFQFFECgiiGqKoiCKdrWnc0qhKQKtyAbmkryC7QCggUKeqiiAhoKIYEoRVQ+XTdC0LKlqoYUVMoPNIXUgJK5WhwxYhlHMKOeXa1XokJPVSxULG8kO7HJS0Q7XVT7UA0hTL5KwEFMKV7TqsMJugpk8lcH0CORVkbRLIGDnuegW896zdcnT4SEEsYTXeeJ39UfxK43aXikh4zhsPh25/ZjmLTs5x/wWPEY+TFcdmxEcj2YXDNqmnRwbsPifwWTh8U+I4m3EytkDXOL3Poi/QlfofD/H9My18by+X31a9P3jpGMe7RzwCWXsfRYsZLw2GbusaAS4XQYNj5rZGW+Nw91rSSTrQXlcbN+tcbC2OINJHdlwPvef4rrM9c+vQ9ncH7PBiMdFNIIZ5csIlddMHT1NrfieOHBT9zLC6UVYfGL081iwnaLCwRxYT2YtiZ4I3keE1zXQfJxCZhdAMFIxwI0Oteq56xP7izRH8Y4a5gd3kZJF1eytghweOiMsYaRzpcqLBTYJ5fLw+Pu3eB770A6rq+zYTCYdzMEGB82hLXXpzPyXHyeLHPx0z5NS/VcnERsa1hY3KXFx/wCW9FUGlXzP7yZxApo0aPIJF8by89rx9zxdmJNfpKIV7Lyi1XSOoC5NndFG/wB5otUOwUZ2NJ8xREhWunGZ+Bc0aG1U7Dubut/eOQu9VZqpZK5pjcOStfBkgilB98HTotwaHkAgGyjxJjY4IWNGxIXo8fa8/l5nnHLCLtk74nxkZmkWgW2LW65SkYeqjghWqs9UVW02Vtw9XoVjc2naLXhxWvVbwxp3sL4mALp4aTUl40GgXIwT7IvoujG4hx10r717vHXk3HA41hDFP3zWU1246FcknkvaYmFmOw8jH0HV9/VePmYYZXRvFOaaIXozXk3nirYXyXj8bP32KfJyJ0XpuKT+z8PlcN3DKPj/AJK8g42rXMLJ5rp8Cg77GvkO0TbvzK5V0vS8EhMPDw7nKS4/gPuSDo5d7WLERNzmgCCttupZZQ4FaRhkwsRa5zhVDcLgSuBca2Xa4nMY8OW83GlwnGyopFXK7KwqwqPwz5I8w280VhDqNgkLRHiiNDqFS+JzCbaQlApB0WTtcdHK3MCFygSFfASTReQFOL10AQiaVLQeTwfgoS4bm1A7uisibme1vUrMwl7zYpaY3BsgKDpYqMMAA+axk0aK3Yl2ZoKxvF6qoS7V4dQWbYpw42gsc6nKOe6vCNUo3QcTXhNILo5LrPQKuLhVBYGvOzhfmmzEe674IL5JGxi3H0CqMwI5/JKwEHPI2ydii6Rp0Y1zj6IoBwJOqR0jRYb4j0CJwxdq91fuhEQuGgaGjqqjO5srrJLWDkjFla7Qlx6q50cY992Y+aXM0e7SlGyF1LUDzWKJ1jktbToudbh0r22dUUHmhaQqssdydQTA93dk15qmTEMYw3+KyHHMB8LbPqujDW/EzusQNDR9orK+J7pM0jzI7z5IiebEnKAGNPMbrZ3ZwzQI4TI7qSqIZskGgDfgqBC+c5pCco680zoTm73Fv9GNVucyUAKb0QXQ00ZWigEzvE8NCDG02zombob6qBjQaqt079GoAGlBmlYC7bVBoFap5N6Qy1qqB4x7ptQS0PE0gqxugpK5oJ2V6hSWPCrLKNtKYxi9DqkNtsIgEh2jgqZMO0i2aJy8Xqh3grQpxqWx9QtYeI8QiwUBc4jNyCXiXFIsBE5znAGuZ2XzXjHGpOIyPDbyXpa8WMdejWi8b4xJxLEuFnu2nfquRRA3RJKXVenOZHG3o69VEhsI2tIe0NUAbRtBLRQtQKgqclLQvkgIKI0SojVAwJtNmIVdo5kFrXJw5UWmDkGtj65q9shHNc9r1cJCVR0GSXzVoeueyRaI32FUa7DkuiDPJHUIFLAVS+Mg6K0uQzIM5YeiWlrytckdHSCikrhSuylI5uiKqNoUVZSUjRAhbpoqy21dlsJMqgprVO3VEtQ1GyIJHmqnBWpHixaCk+SmtIlDVQQFWN2VaYHRFWWixxBSXYUG6o6D2+04XbxDkubVEitlvwj6flvdJi4Mkhc0eA6hEYrVjDQVZ1Ka/CgsL+mymbVZ3P1UEiDYzdek4fj2ZGBzyCOq8kJSrW4hwGhpYuerLx9BZxAOc0B4IPNaXz57aK+a+dMxcjKLXHTktuH4vPEbLr66rlfE6TyPaB9Vaz45xGHJI0C5OF4+2SQNlGl9FuxU8csJLHggjqs+tjU11lidevmtUbq1WDD+FpF81siNiualjTpQy1RWps+UHU7LlMflTPxBaPCs8XrcJ8513TiSvNcePEODqJJ8lsZLYU4ddDN4bCIl13WNkuhBU7wB26cVvD/NTvBzWMTFR0w3BU4dac/mqJHAG0BKHDzVUjr0J1Tg1RuTEi7WVj/CNdlZ3lt0IV4NBpwtVyChdaJY5Q3c2hPiKaa2pJBinOV+4ryRjILLWd7i8hLLiO6ZkZuea65yxatxOIa1tA6lc5znPcSSoQT7xtEN6rTCDQqwFV7FMDqosi0a81aCAFS2ynrUa6KNLQAVdG4N0Gip0CDSSdNkHTiksjVdCM942+S5EJpdXDuHdgBWJUIFkUqnaPobLQ9ul8lmeacgva8Ba8NLZoLlFxbrV2tOFe5pJJryViV22ODm0VQ/R9UkilshaJG52gjdaRXyFbrj8XfkxMdi2luq65brVrjcdOV8B55Sue/x18X/ALPP43CjDvdiItYnnWuRSRYkFvWl0YpGODo36tcNQdlycfg5MDcsYL8OdiPq+RXmse6X+q1wT9651HZbozpqV5zB4ig5218l1IMSCNXKcbdPFYSDimBfhMSLa7YjcFVQYVuBjbAxgY1o0AQhnLq1281tY9szQ1+/IhWVx8nj79g0q9rlmcx0TqdtyPVWRuWnms42sI0s6LyP64l4PLJBPCJHxWxjiaIbeg9F6hjlzOMcCZxQiRjhHNVEnmrLGbK8PxPiOJ4xiw9zSSTliiHInl6r6Nw7CN4dwvDYNtXGwB1c3HUn5krlcJ7MRcPxPtU7xLM33NKDfP1XakcRfVW3v4knAc5cHjPaXC8KcYWjv8T9hp0b6lL2j46OFQd1CQcXKNP3B1Xz7xPe573Fz3Gy47krp4/H37rOtcdWXi83EcVmljjZ0yhOxpe8AanouXGchsbrr8OxcbCc4GfkSvRJxy/XSYxuGiDRq+tSkcUpk7w5r3QJHVENaFII2gNoWhaloFmdljNc9F6/sLw+LB4OXj+JrvbMODY7SydCfidPQFeYwHDp+M8Xw3DoN5Db3cmtG5+X5L6BicO3E4iDBYVuXCYBwjBDtnDf1qq+alreY6GGgdgzKS7vMRO4ue89StHc+JmQ61qUYWXI5+7WirWfEYwQOoaXzXLU67y8WS6aSEgFYnXqRqFzsXxJ7nHnSwt4vNC45qrovB/I/izX3l6/F5efru5hzFI0DsVzYOMYbEU13gd5rY5pNOa6x5L5Xk8Wsfr2Z3KtpClUJHNOuyfvGlcmxUQzDqpdqdBSkWihadCoqGkFeqlohyFFSlQ92ogiEREpaE9IIKy1ClbSlIdIAEbpEsQyrQlqZglIKHwTofMpaAFpgAE6JuoRomsIWE6hFETSW1QUzSA6zsktGwVQSbO5UoUhaBdSoJUtLn8lAUDqIDUIhURAuTApXNRC5hzUtqQiignV4tL72CAKQJhSvTi0SgAgsBVT3l5ugPRTdCk6CD1RtJRTtZaAh6ad8reG4j2YA4iQZG61QO5V+GwLsTKxjd3LpP7OyDVkw+K9Pgzuam5O8cPLrFnra8M3ATx4AQGF7XOkzSOq7rYLoHjL8rGz4ai0AeE0NF6J3Bsa3Ytd8Vmfw7FD3oC74Wvqf9mv/wBZeH/mxf8A104juK4SRhZJHNThRa0jVZYpMGJn4p0Rw8JHdMF2dea7b8EM30mGHxaqpOH4OUAPgArzIWp/N8X9yxL/ABNf1VPC3YRwazFYiLENjZlaMlaclrws3B4MRJFBnbmPU0PRYX8EwRPhzs9Cs7uAFpD8PjHMcNrFrf8A0eDf/wCmP+fyT+nS4ph2y4DEsPFgxjmlzWk1sbAXN7K4J8WBmxz5MxlPdxgk6Ab/AHrJiODY97wZSzEVsQ6j969FFFBhcJBhIzTYmAHnqdT964/y/PnHhsxrtrp4PDq7nYsdhXgAlgIOyqOH/dKcX9V23mj9LV6lfn7a+pLYoOHHUhKYTyK6mFxbWkMmDC395u66Hs/DsXrG4RuIqh1VnanyWPNd05IWOH1SvRT8JMbbY4u6aLG7CSt0y36LX21PLHJyu+yUQwnddExEHUIGIE6gJNL8kZYmDOFqkw8OLaBI4tI2NqOiEWul0jhoBiA4WQ6ivp/x89x14P5Hk7r6c6SbuHObmDq0WEuv4rRxGI4aZovcLJYpTc+1x+JQJ3TVeyQ3uFYyqXN0KQtEGg1SZbHmro25Qt5Z06WEPh0XSa66ABBOi5OGNNXQbJQBrVevx159RqDi15cRXIrj8dwbSw4xrgQ0eOunVdXPdEm75dEJG0CxwBa4UR1BXeacdZ6+XcfxjZXQwxutgBe7XmdPw/FcMuN3S6/aHhbuFcVdB/NOGeE8svT4LjGwdtF0l682pw8bDNMyNo1c4Be0ZkYxrG0A1tALyGAiZicdBDLL3Eb5GtdLXuAmr+C9HxLgmL4VjpcLLiZAWnwuGzhyI9VplusELO8C1wcVJjsE4ESuc07FUN4rjHaOkv4J04nFZhLii1t03Rc47qyRxc4km7VZ0QFjTI8NbuV2BAWsAIGy5mFmZBMHvZmrkuj+tYjvE4fFBW/DsO4Cxy4Bhst0K3O4hhyLyOXNm4k/vCGtAbyQZ5MG9hsapGgtdRWj9YuO7BaoMoc8uO5QXDyR1JVXeAa2rI3BzkF7RQWyDh2JxFOazKz7TtE3CoWz8RiY8W0AurqQF6V4oUuG/JZ+O2cdcTExOhjDXOs1usOcAkFdrFxGWM6ahcKRtOK3jfszvHEJBcrQNFnDtVc166uZlD5KDqoSoKSSJNTp6LSyNjqOjqVD2cwmidl0tFayFANKSteFHSjZQR9ALO8uddK5zwQkzgboigwuI1SFojG+q0GTMsz3lz7IFBUaYStzNlz4HXS3RnwrFai1U4jMY/Durb0Su2KkVy2YCWRpc9+quiwbIqMjm7aWd0s2Me0lrRsqWiaQkhrq+8rpGK3e0QRaN8RHQJHcQmeaZ4QUkWDe/VwpaRgwDZ2CqKY2Oe7Wz6roRwACyVQZoYGgXmd+6ka6TFOvVkY3rcqK1Oc06N26oBwLrOwVT3NaMo5IMDpTpo3qgsBMj/IKyqUGVgAtKX2oqqQ2+lCjXNKDZRBFKXZ2TaJbDUAKqdurd0jtVUUyMzNKzOY5p6rZWircAg5vFeLTcRkcC893egXLBIOibQBLusZnG7eoXXuhamyl+S0iBRTdKbvRAeaIQpQICd1L1RsBDSkUSUAUNUMyIstRINQiEDKIKWga6UtLalqiwG0weQqgaRtBe19cleyUXvSxj1TByo60co6q8vsWFyY5aHkrWza7q9G1zgq82qoMtndQSa3aI0B9JxJehWXPYTBwQahVIZWuCoDzadr9N0UTEeSrLbGyuD6RD8x1CDKGkFK5q1uY06ql7CoMxUA8kzxXJQDqEQppIbqlcWeSWkVlc0goFWvbqqyKUCJglO6YBAbUuigpaC6Ny6DiJ4AL5bLlt3WyF+UKjI9mRxCn1VtxUHeMEjNxusMlMYQeaIyvdqgCo5LagfMiHkKu6UtBd3pTCU9VQiGu6FBrEtc1phxr46Aca6LnNa/k0pw1/MKWLHpcFi2yDKSLXTidTgV46CWSCQOBpelwGLbiWW0+LmFy1l0zp1TqLCyYiTLRCuDjWix4p++lFZ410jJaO63xTeEarjBxBWmOak4vXVbL5o98LWFsthTvfEs8XreZvNKZ1i72ylfJqnDrczEVzUkxOoXOEtHdR0ljdX1TroNxADrPTdSPFkPqxVrmGUoGVwOivqnXYdi26tJ1VJxLpBWY10XObnk3JV2bKKbv1VmU6vfPkaQ0278FS23GzzVbnV5qyPZUMo4oOOiF6KVRAThtalKwgbpqLlFEPs0NlczdVtACvibevJFMGEnVWNZroNEczQQFaNlOiNFOHRbInDMC06BY6VsLhmpWVK6mpYFmkaASVrjruwFXOwZdNytMszHAa0mDqIpVOaW89U7DWvNRW+N5FLoQvugdiuVG4NaLOpWqKQilqVmtrozuFwe0ekcBOlEhehjeHtXnO17u7wMbuklfcpqfTeLyuEH60Foin0LHgOadwRoVyY8QCRZC0d9povNZyvdm9hcZwYOcZuHHNrZiJqvQrmCd8TyyQFrhyOi9BDOWNoEAcyjiI8Nj2ZMSzb3X8x8VOtfcYcHibY2yCV0op9iCuPNw6fh/iYTLB9obt9VZDiQ4Ag2VLG+vRxzskblfr+SUh0bq3byK5UeJo7+i2w4qxRNhHPfj7+NrH6bq9r/NYT4Rmabbz8kWzgndV5bnjcXaLmcX4nFwvBPxL6J2Y37RWkztDSSaA3K+c9oOKu4rxAlpPcReGNv5rp489rlq8c/EYibGYl+IncXSPNkn8EgKHJDmvXJxxtOHapw4jZVqWqjoYXGZfC46dVvD7Fg2FwLorRh5nMe0Xog7QKYFI02AUUBQL8ovkou52X4K/i3Eu9cy8Jhjnlc7Y8w381Fkeg4HwwcC7PnGTty8S4gQ2IHeNvL+J8yF1uHwR4NjYIznc45nvJ3PNY3NdxDHPxb77hnhha46ADmFtwoJksbNXK6ejOfpwsJ2mkw/FcdhZWjuWSEChsurLiMPjY7jkFlee4zh44eMTyNFd5RPmVma+qyuo+Sza1x1JI8pIdvyWJ+Fe55c75BI6aUii8kICaUbOKxftuXhHxBptw0C04XHyx/s3OyjkVUMS6/GwOC7GBezHRkeygNGlhcd4l/XSb4eHHxTUH0x3mtBZYtpBHkqpeDte22WFl9gxmGNxPNdLXi8n8SX7y748/8ArbdJmyUsPteIjFTQXXMJ24/Dn38zT5heTX8beXeeXNbw8HdNodlnZPhpR4ZW/NWgN3a/71yuNT9jXtDUplS08GwVO8I3astGpRKJGndOCDsVAFE1ItY5zqaCStSW/iWlUVr4JI/eaQqiC3cELVxqfsSalRG6S2payprQLTV1ohaYOIaRe6vQqBCZKoIooCigWka6qIE6KiEpSjqpsgRRNYKUjXRaiogiCiKvVaUNFBSsqPqQkyjkUQMxCAc69ym+CBQEOUspLRsoCW2gGao2UdSgFBEUEuUo5CqDYCtjj7wmqFa2VVlRuwByRFhLI3iwHjoCkL/KvRRpp21+q0QQHETtZXhvxVyC6ZnbyMavI6XBo+6jM7h4n+75BdcYiq8SzjuwwBoAAFKvLZsFfV8d9MyPmeS++ut4xAVcmIOUhgA9Vk1CQuJdvstXydYmRka513qq+6b9ZgPwTh5SSTHLXXRcdcrpLYqkwsB1MY+CzuwcPKx8VflcRuUKcHAbhcdZjpnev9ZJMEGsc7PoBeqwuYDsulj35Imxjd2p9Fz15PJJHs8Vtn2qyOGyZsksexKdAhceOxm4nk9oPmrmysFFuZruoKyliAsIlzK7mFxga4ZsRmHR61GaKZ7mskY29dV5yymDnK+znfG6c0GIf7rAW3oWrM6CZt3G7TfRVxzyM917h8VqZj5cpBfyVn3WbLIxyODWkvOUAak8kMBxDCR4poM8fi095YuOPf8Aqmaj45PCF5HD4eRkrXFt15r7GOYzI8es3V69h2jaM8Tmm9xouO01VpS6WTLnJIGw6JwNKXPd664nFu4QaSHJ2DyTFovQLk6LGU5XNCSNvNWhajFaYRotbTossJWoNBFr0YctLmEZ9Srw4PY6zZA2KyGqzdN1Yx4Dc9hdpXOxy+0fCDxfgsrWip4DniPXyXyt5cLsUvtL3kO8JPi5L512y4P7HxJmJgZUGK+qNg/mPiuuNOHky87FhcW8MljieWnZw5r33CMS3jeBbwLGvyY/Dg+xzOrxDfuz+X+QfHNm4hho2RNkdkbs3ceip9tmbO18pLZAQcw0IrYhd5Y81ljvYvDODpcNiGZXtJa9h3aV53EYc4ZxYeunovfRzM7W8LdiGtb+uMIz6ZrdDiIx9cDqOf8A7LwONm7/ABLng23ZtbV1Up1lJS2id0WNaZW5wS29QFFJaNhdTvOFkAHCV8UMvCT/ADUgvo4q8OuZos048djZdp2G4aQaklbppra5WMjjY/6Nxc3z5JxOsigQIRCK24HCjESEHYbrY7Btwxsc03B48sbnvIF8rTYp+eY0dBssiYfEuwuIZMw6t0PodCvSMm7xz2OoSxuLXtB2IK8k7UUCu7xcHC8ankiJAc8knz5rnrHXXG+Nzt1yOIYfI4yNGh3XSw87MRHYcM3MLPjQSwgLln/xrtqe0cMnVWxmwkkoOroiw1svTL15tTi8baqblKHaIg2qyerCpIylXtPRRzbCikY4uG6JaUhblKsYSdCgmRxU7rqra000Wd8t+Fp+KBJassabPNZ3nlsneQNAmiwkkviPhb1KqDhzei6MewCx5I4jkYbPNaYTosVqNICVwFIg6UpyUaYjG0SFxFnmgZWRnb4Vasm0Om5VBw+YZnvNdAukYonFynRpAHIAKOdLJo+Q10tWxwxge4R6nVO50ERs6nkLRCRQNIzuNNGuvNO/EF3gi0A2SW/EO5hvkrmRshFkaoJDASM8p06K4yjZmwVBc6Q66Don90IGFk2USdaCrzWoXZBv4lAXn6oUa0c0rRepT0gJ2S2iSkJtUQu02SalRx1URAvRKQifVK7VFeZtC+gQRtRUUy81EdwgTmpaakDsgAUUUQG9EL6oHdCkDWlKiKCWooRaGyBgbRtKhzQOhaAKOioIKllLal2gfNqjmNpBuigtD9EwcVRmTB2qDQHJw6lmDqTh6DRmRD1RnUzFUaQ9ESLL3mqbOnRqElqxsg5rGHDqmD06Nofe6cEEarCJaTidBe6EE7phEBvsqBOU4mvcoLhEFW+HXRESg81aHtPNUc+VhbrSzkHouw6MPGlLK/BubqLPkoMBaUFokgc0+SqLSCgQ7JDurCCqzooHaVfG5ZQrmKo6EUgIykrJxCF1ZmDTnSLXVzWyMtljyPrXRB58pmsHNasRhTC83qL3VNgCwoC1jOiYNaDoAlDrUtBZYGwCgeeqrzIFyKtzE80M6qzoZtEF4LStWFxZwr8zD6rnZihnNKWD0jOO6nMPuQdxJkxFkarzmY9VBIeZWfVevRCdpdo61dm00NrzrMQ4aX8Fuw2LvwuOieqzTsMl8KbOd+ayNPMbK0P0WONyr+8Qc+9VUCgTqnF6fMVO80VWbRQFOIszWUzW2d0rW6KwNoWfkqLQ4VTdghmvQKu7KtYFBKsq0eEUFK6I1sSpVGtEMtmgrBqEQOiily0o0kp6Q5qKsjaDqdArWEnRo0VQOlKxhoKC5oop8xASscHCk5Z4gUBYSRbt0WaOso0ixutuQdLDyFzRa0StzMtYoJA3Zbm+KNbZYnsN6pLym1bKaNKh7taUovjOY30W2JwK5jHUFqhkJIGyso6Mc2SUAbLmdrgJuz8rwNWkH01WhzvFdqnibPauCYyLcmIn5a/ktxl8zgxYccpNErpwzZm6nVeYsg6HUcwuvw1mMxADo8PI9o+sG6FY1l2x5HZjeb12WtkgJ1XOZ3jXHPG9tb22lpY8HmvPcvXN9dnCPdKS225K1JVc3Z1uIJfhJGRv+yTQP8FkindFQNhq2t4ixkROaikXv+OHi48Tw6UR4qMsJ2N2D8VZBidBql43jRi8GA4W5rrb1XKw+IIIBV4s3/r1mFxTW6OFtPJPi2CFoli8UZPyXHw0wy3a62GxTdWuog6EKT9Y3n2n0892h4t3WD9mjcBLLoa5N5ryQ0XpOPcBxUeKkxcLTNhna2wWWjoQuB3YI0K9OOPB5M2VXYQRMbh5oFrxuCuziITKsE9Ec2myKJVuHFyjoFW1j3ciB1K1QsDNtXEqDrsNtBRRiZljAO6cgUgr8TiGsbme4hrW9STQX0CfCy8B4TFwaKZh70d5M9u5s6j/ADyC4nZ7hkDMNLxbFi44jULeZcOfz29F33YIzkYnEPt0oBPPToue9cdcZaGkOhjbG4XWwKudmw7cgBBOpKrwsEcRzsFVzU7182IsnS1wunqkee4uyb2gyAaHYFcKR87TeR3wXrOLkPxIa3ZoXNMQJ1C5XzWV1nilcNuPfHo+1aziDTu5dOTDRuBtgWKThkLyfDR8knmlL4qZuKY4aEJ24/EQiopSweSwzcMMerHkeVrK+PFRbOtbms1i4sd6Lj/EIf50PHRwW6HtU/QT4cHqWrx5xUrPfZoi3Hs+sCPgtesrHHvI+0PDZtJAWX1C0D9WYoeCSM31K8C3ExP2eFa143afkVL4zr2z+DxPNxuHwKzv4XiYv2cjtF5qLGYmL9niJB8Vui4/xGKre14/eCxfH1qasdPvMfAdRmAVjeKOAqWEg9VjZ2ok/n8M0jyWhnHeGzftI3MJ30XHX8fF/pueXUbGYvDS14sp6Fb8NhGS050oy9AVyB+q8R+znaCeui0Q8NJ1ixPpTljP8Txy9XXn1Y9CIWBoGQUo1ncgmNoLuVrjZeJQEZX5x0KtZxaePSaA+oXqzjM/I891q/229xNNLmmNDonxLHGMMijvzpVQ8Xwjz43Fh81fiOJQxxgROa9x6HZY83r6XrXj9vb6cwscHUQQUKAUL5ZnkuO6sawAUdV8TU/x9PN+leiCt7nNsqi0tNLK9RRC0bUUKUpG1LBVCjdOK5qABMAy9VqRADWHnSdsDHjR4B81O7a7RuipOZrluZn9i+LASz4hsEVF7ttaS4vAT4OQxzMojmNQUjXvY4Oa8hw2IK0nHTStqZxkHRy7c8dn/wBZ7rrn15oKyVozW0UOiUNJXGx06XmjacNCha1Q6RQCzvSbKnay+S1InVeS3UNQmMJAtWBuVK97jzWvWHVV0UwtLpzTtIpZsBBA3RsIgNI81MovdROkItGlCK2TB1DRQIdF2eGQGPDmR27+XQLn4SD2nENZy3d6LvFmVoAGgC9v8Xx232eTz7+vVW460peigaTqplO1L28ryASeqUNNa7pywk1SNFTlOq6Vbmlz9NgryKFpQ2gs3Kyq6pQCymKpxUnc4Z7uZFBc9N5+65mLm73EOI2GgVFpdLRNVuvBu9r6OM8hrHVFUqarHW+LkzQFTqSnFhZtRaQkNKKBtogfFWMGm6jWK8RZS2x5rv4PH7bjl5Ncjjcbf9JFCD7osrmMj8Svx8vf4+R3K6QaLGi+jp58iQGhBo1TgWUwZS5VsGWDSvy0EA0KwbKANPJXMAWaZrw22EiuisicXNDl1zGLW2I0VqYRoAdCskZzDTTRXxvytJXbLnWksNEtPwVQblNck4k+jDt1C7M3KBYPPotosDs7RyoaFZsbg4eJ4MwSgEHYn6rhsVc1uU5jdc0HX39gGuasvGdTrwWIwL2Pcx48bTRB6rl43Bua0nLR5Fe841gg57cS1urqa+uvIrzmIjcWkV/ivTn7jx7nK87g8bPgJHSwSujmDSGubvRFH7lh5VyWzHMEc2TnzWIlaYA7rpcKwve55XNsA0Fzdha9Hw+oMPFE7mLPkSgsdhYyNWD5JHYOI7xt+S6IA6JXAE7LPKOYeHRUfBSpdwrDnSiuzlBCBYOiv2OA7g0N6Eqs8Ej+0vQmJt7JXRDkFPscIYL2cF2fwrK42SV1OJuEYawbnUrkOKKGYGj0Nru8Ve2XGTPaba55cPQm1wFuhldNEGVZYKvy5KoMUroXhzTsutHIzExjrWoXGOhVkUjonAtOy5by7Y0fGYIglzR8lzM7on04c16RkrMTHyvmFixeDDwaAWM7sdNZ6wNeHC0zXUqCx0D6rRWB1rvNdcLni9rtVcNQs7T1WhjhSdQHNtVuJa3oFpAaUTC0jdOnGLMXCiTl9VGMdO7JE21pOGjG7jSJm7tuWIZW7aJ04jcJDhvFK7O/7lTiMWT4W6BVvkc86mz1VYis2TogVjiX9VvhI3KztyMFAK2IqUjYDojaRp8KKy0R2TNblW7FxM90Zj5IYluZlLG2I9KXSMVZLjHu0jGXzSwtc45nG/VOyNoqxaLjWjbJ6Ko0d6Gt8+ijAXnM6vRVsttZt1e0PfsgYtHJA2dhatbD1JQkc2FhJQUOtmrvkpGC/wARVYJmksnTkrgMuyC0ltJCeiSidyh7qgOYokgC+aAI5qp7wToFQ162lL1XmKBN6kohi61N0tEmrTbBB5lEVSmhCgpGkRpSwgoAeqGqakKQAKWoQoqBz1URGyCgh0QKKBFoqclENt1EQbKiFqXqgYFSxSCmiCWpaAUVBCOZLaFaqCy9EQ5IpaCzdEGlXZRtBaCjarBRzKh7Fo2q75KWgtsohyoDyEc9oLsyIdztUZwpmQaM56otk81QHIhwQahInbKQsgemzq9HQZiPNWieyFyhJR0VolPVB1rY4VoVU7BsfZaKvzWRk1c1oZP5oimTAvaaAtYZIy3cUu03EB25TPhinbRAQefAVg2W2bh0jBbQHDy3Wd0L2btKKUHzV8UhBHVZ8pCsZuiN72MxMZBGvVceWIxSFhGy6Ub6VuJwwxMQy1mCDiVSB1TSxvjflck5LIiBR2UKqlJQtEpUBJQQRQRTVNlJTNYeiBWtNq+OwQQlDU7Rqg7GHkzQhWtfZ1WPCmgR1WkaLFjUrQBaBQb7qsjidIaA+Ky11TRJ0V0cd8vXyV/ciMdTzSuuqCA21m2pQvMg2Nzj0CcNrQIotjVobogAdk4NLKma0N1Qdbj5JwLQNh1AKKLWXurNBoFA3RCrKijl0QsNFc07dkhbR21UBbqmrXVO1hDbOiUjVBbGOui1tqrKxsdrstLXDLqgJeGqZiRsmjYHG0zma+SAxuIC6OGeS0i1yyQButmGfS1ErRM0WsUlXot79WWsEradrurULm5KxjiDoVSGHcp2aKK6LTmYFbC0OD2OHhcNQskDgQtbDR0W4xXIxfZXhEmEkaMOGOrRwXV4dh4sJh2QxNDY2iqrdVTyW7u/PVXxuqqUqtTmRPsOjaQeoXLxnZ7CTlz4rhkPMbLpA3unCxxqaseXl4HjmCgGSNvTxLDNwLin1cPY5U5e43ColY9jbbKb6JMxv5dR83xvCOLNfb8JIWj7Iv8ABYO7kY8h0b2OG4c0hfTuHY2bFiQPFZDVdVpmZGGtz4ZkhP7oWuRPlr5phYcVJGXxQyPjbza21twT5ZZ2wtFv6Fe/wkGWyY2xxnZgahiMDgmyS4gQt76RuWws3MrU81jzLZZcLJ3coodDsQuBx7gGf+W8PiLg41JGwbHqAvYOjwYxoZjiC8M8Dc1aK2bEDDsb7NExsROtbq5zxN+San4+TT4eXDSd3MxzH1eV26rX0bH9n8Nx2XvzI+OWqJvQ/BcaXsNjG/s5muFrtHmseSpTULvy9mcRh31MyUj91uiRvDoIzRi1/eQcaJkszssbS4+S62EwQw/jec8nLoFpDAxuVoAHkpZCqCtXDOHy8V4jDg4tC82532W8ysmu5Xp+AyHhWBmlbFeMxAprnbNHL+KlsjWZ11sXwyEztwXD2OdFhwA83YzLWBlDYhy01U4e1nD+GEW580vic88yUYWju3yv2G3mV5t6levx54Z2ZsWVuvXyVAcY27b81AJXDNZoovjdLOItiB8lyrrHPnjBcXXZJWcsoLpzR5pMorTRZJ2ZX5QvPuO2axuGqAZzKvMVFKW8qXNtnc0Hkqjh2OPiC1lllQsobJNUc2fAwubVLC7hLDZC7L22UMmlLpPJqJcyvPng7zZBWeTAYiM+G/gvUloa3VVFgJW559MXxSvND2qM14irG42Ruj22vRNgbWoCpdgonklzQtzz/wCs3wuQ3HMO4IV7J4XfWFrW7hUDvq0ssnBxu1xW55s1m+KrA1jjYcro5MTD+zme34rnO4ZiIwSx50Sg8QhF1bfNams1i4sd+HjnEYNO8zDoQt0famTabDA+YXlG8Tew/TQEeYWqLH4OXdxYfNXkZserbxzhc/7WMsPmFc1vDcRrFicpPmvLtijl1Y9rvQpXYRw2BB8lLiUl5+PWjBzM1gxQd5Eo58dF78QeOoXk2PxMPuTPb8Vqj4xxKH+dzgdQuOv42b/Tc8uo9OzHxjSVj4z5haopMPLqJGnyXm2dpZdp8Mx3orW8Z4ZMR3kRjPULjf4k/pueavTDCxvF2q3YECyHhcqHGYZ37DiBbewcVshxMzHhxDJwOQNLlr+L/wDHSeZJITGdVXVK6XGmV5MkLmDyGieP2WUftKPmaXm14LHXPllUAqBw5hXywwtHhfarOFlEQlLHCN2ziN1zuNRualI53QqoucTqVYWEbhKQp2tThbKIeQgWlLadaXZrGoSlAOUtOoKiW0Qn2DdICbKdk26QttWasDmazskL7KRwISq+9XkWFwUDgFXuiE6cXByKra7krGuARmxL0pEC+SPeDmFq4fAMTiW2PA3Urp48e+pI5716zrocNgEEOZw8b9VuL2k5U5awjUUqTCWkuBsFfZ8ePTPI+ZvfterPARpoocrLKqoqEm6W2EMp6boZyUSb5KUKsrFaVONmuiG6uayxdbpxCTyKnpad4zhlrlcVe4zNibs0a+q7xjMbHPI0aLXnJGSvkc925K83nnrOPT4OW9Yi02iGWFsEJ5hHu/JfPua93tGQNRyBaMgGtJTlAWfWnsra0J8jSNDqhYVkYzmgLSZ6WlEaYCuSvEJGpafkmOHe4Zg3QLpPDv8Axi7iuEtMzA4gNvUlPxGdlTzMPhApqAgdReWHKNyqMZA/EYYxMIBXu/j+O5l7Hm8up15kNL3k8yrmNK1swUsDyJW10UMVFddZTOooDSCrQNE+TRQNpcbG5QaKCYDVTLrpsmaEkLRLSW0FXA1zd20CVoaFdPAI8MJziY7Jru+a65jnVbG1qnZbXHmOiQZjGHsFt6rQwksboL3W0M1w0bVBaGNaWgjcLMW6A6g9E0UtOtalTi4up5F2EryYyHA6KGne4RZ2KUOeWuaRp1KvTgSlr20++7fbSvOYuDuJXxSUMmt9R1Xo6zNMbjryXJ49hpMTwTEPhH8ohYb82/muvj24eXHY+bYqYz4iSTqdFTSLhSUnkvR15L9NnB24V3G8EOIZjghK04jJvkG69LxrhcnCcY1hcJcPM3vIZm+7I07ELyWGk7qTM5pLDoSOXmvZ8E4jBjMJ+oeJvb3L/wDU53a9087D+qVuSVnrFhsRoI3HXkVqulzsfhJ+HYuTC4huSWI0a/EK3C4kSNDHH6QdeaXJ1sUJpJmChcs8On31SmgLvZAPVGMnEWFceZFBKri42bvcS87gGgsTtSnc7S1UTqstJ+K7nC4MmGLi0EuXGgYZJmMHMr09tgg0AAaEHKxjWtnLQR6LMFTiJS/EOfe50TxvDhvqqRoildG4FpK6kcjJ2A8+i41qyKYxvBC47w7Y3/rZicK1wJ1XJljdA4mtAvRwSx4mMEVdahVT4RsgOi4zXrXa59o4bJA4eavaUmJ4e6J1stUMmdGaeCu01K43NjaCQms9VS2QO2Np81nqqzw1lIWkqwUjpadOKcgUI0VxaEhpXrPGdwKti033UNVsgN0G1h0TqmM6K1RVcosWs9arS8WFWyNznaBajNKGo0dgFeImtFuKJlhjGpAWusqO6c3Wi4/crWyZG2dKVb8a0XlB+KySTOlPmqNr8e1g8Is8lkMjp327XyVGQ7lXRuy+vVBpaA0eaJcqg4u0CcNA31KIOe9kR4igGglLJIGAgHVFR7q0VQslKATqUwApER1HmlsWhWu6cNDRZVDtAAtVPfyUfIGirVN5teSDhgAc0Qooo0htTcKaqUoJuFKUUQSkANVKRQSkETdKV1VCHdRNVoUoEpGlK181NUA5IUQmCnNAFEeaCCIeqNIooIc0VERFFFEBCKW0QgKloKWga+igJSgqWqCTqoCgNd1NigNogoIc1BYjaUGwpZQOD5qZuhSWjYVD2mDiNyqrKgceaDQ1+qsbIswcmBQbGyHqr2TEbFYGvvcq1rqVHUZidKKcmOQU5csP81ayWkGp+CY8W00Vnkwj4+V+ivjnNbrSyUP3pUcwAt3C0Qy0Ra2Ow8cgNDVZn4VzDY1CBcTh452nw0TzXExGGfBIW1Y6ruW5uhSPa2QU5Tg4GpTBhK34jBFtuZqPJYzYNKAd11KIiapdqZkBETL2ThrG/VVeZHMgtFdAnaQsxf5qB/moNnhvkmqPkAFjEnmj3hVG+NwbsVqY8ELkCUq+OY2FLB3sPhjI0k6BaYvAcpFLjwcQfEQDq1dZksc8ecOAcs2NSrnRUq+6A1pacOQ9haeWitMFbhZVjDfJAt1WhzaOiAZ5KNRUGohquDFCNNlK0TYUFYG5fVFraG2qbJZ1NLIUAk6o5b0VoAyohrtwNSopMmUUkrVaC2hrukLWg+agS3H0SuBV4aq3tJ0CCsSZTS1wuJ1I0WdkdGyFfaDbHVWo8aWVlZIcwAWoagAqoqEZdrWitYe70VgGlUiI1YNQkAjvyWOTV1q4bUqnAArSF0pLmARKWrWRfE+itzTTbXLGh3WyOS2Veq3EqsazFxWph0WVpGZaGuFJUaWvVgfosocjn03WVau8VbnF3NUhxKcGlFVMw7sPK+WFxBfu3kSr/bXDwyMrohmVGJJMeisStbcS2m7apZ5mi3ONNaLOq5MbZfaY7sMGoCXiM+bJC0+8czvQbLXEUSOEkxxEl5ibVzWvkmYQ24qqiscrgae8nKN63XWhqmOFmxdbaeiI2wsbG0U2qVpfoqQ6wjmClqnL/IKt8cMvvxMd6tQuynGynRzcZwHBYlpyMEMnItGl+i8li8LJg8Q6CUU5ux6he/caXB7Q4CTGwMlgbmmYarqCtypxyez+CixnFIn4lpOEiOaXTQ1sF6zvMNxDir5GMLcPHpE0jfzWbD4CHC4TD4DCk948B2JfXPS/n+S6T2xYePJGPF1WPJp28eCzOMsoZegKfEBjY2Mby3CLYo2ND3u1AshUF1yA1ovNa9MNJI+NjXHpoFZEO6wrpXXnfzVcjw4gEWbVmKOZrI279FRiOYCxuhC0W57wSAr5vAxsQbrzKM0RZA3XbVc9RuVlDGlj3E0eSpAWmVhYxuu6pA0tcbG5SNZ4rQkAtWCwLpVgZnErPGuqwwXaZsTTqQnq9AjsKpXh1Q+MOKr7gWtBBCLGk2VOHWeSGhQSd0Q1aqspg2yi9YwzKNkrmre9o+SqDAh1jLdhSYxjLRC090C7ZExaeadHPfhYnbsHyWd/CsO8WWC11TDol7o15LU3YnI4R4LkswyvafIqNPE8N7sgkaOTl28p6KtzfLRbnm1Gb45XOj4w8aYnBepatkWL4ZiNO8MTv3hSYRNJ8TQllwMEo8UY+S6Tz/6xfFGn9WMmbmgnY8eRVEnCZ2HWO/MLIOG5DmhmfGR0K0Q4vi2GNCYStHJwW55Y53xaUvwb2nWMj4IN7+I/Ryvb6FbpuO4nuiDgAX8zei5s3FsQ4a4AArc1Kz6aa4+LcQi0ExcOjha1s7QzihNh2P8AMLgniQo95hnNPkgMdG/YV6p6ypyx6iPj2Cd78Mkfous3j8WIZG0YsZIxTWOGy8M2eN3MFaI4hIMzRanxZX2se8wHEuEzNcMW52e6BGyJwuHkd9BjI3jkDovFNje3awrGzzs5/NY1/Hxr+mp5tT+3sY+GYicExNDwOhVWI4ficN+2gezzI0XBwfHsZgnAwvcznW4Xfi7fYlwAxMMcg2OlLlf4Xjv9tz+Tqf0yZErmkLoHj3BcbZlw/dPPNqZkXDsQPoMcGno9ebf8Lefz7d8/yc39c0WFDa6MvC5o25mlkjerXLG6NzfeYR8F5teLef2OufJm/lVglG1FAFhrpt0pjFoqEqBCytwlO6cm1KReq07dUQ1ENN6LXOlogXpS9Fw7CdxhhYp7tSuLhC2LEMfK0loOy9BHxHDPrUt9Qvo/wvHJfa/rxfybqzkXFhTgUNk0UkUo8Dg70WkYZ7xo0/JfUmXz7eMLmjdVZBuuuzhj5avRvot8XCsMweO3FX4+s+8ecZh3vNNFrS3hkjgLXovZ4YxTI2psjWNugVZ4onvXDZw8itFb7K4DRq67XNrQKHLu40Oq16xPauFjOG4qfC5YY3UTqQFz2dnZnaOjm06il75vEcBAxrO+AAHRVS8f4TE0l2LiNcr1WdePF/Y6Z8m59ZecwnZuLJT8IXHqStn+i8TtAGsFVWVbXdruCxx5ziR6AWVX/pvwIi/aj6ZSpzxRrvmv9Vysd2OjbDmiJzAcgvOTdn54ond5GWu5Bewl7fcIbowuf8FyuI9vOHYiJ8bcI9xIoOXDy48Fn3x28evPP6eJkwz4z4tAu92XhEmM7kta4P5uC4uJ4gzEy+FmVvRCDiE+CmEmHkyuB0XzfHrx+Pydn49us71jj7BHwTBZBmhbdaq4cIwI/wDLM+S+WM7Y8cFkYtuv7qtg7T8Qmk/lPEZIxV20AL6ef5fi19SvBr+L5Z92vRdtW4TBwQ4fDxMY+R1uDeg/yF49osq7H8Rdj8QHvkc9rRTS7cpWU1uYnQCyVvVl/GJmxRjnNMLWH3rXNkbdFMMazG4uXJqGmgnLaFLlXXP0zhvRQsVtBQtXK5dZVeVADWlYBRUc3WwscXpQcp2VOLw7sRHbSQ4DRadK1UDgKK1PpKz4KKWDDZXPJJ1pXtzN1ceeiSWURSgWfH8grqzCq2WmYtzEs80AQRfNKLo2hVG/iirowNQ40nEzbAJ18+aoFkgq2RjHxgg+JOhZPDKHgaq4E3mDRVbdQdws+ZzXU4Xy+CsB5N3G3mtS/bNnXzntPwf9VcVPdj+TT+OI9OoXAf4WlfWuK8OHG+GT8PIb34+kgceThy+K+USseyUskYQWupwO+h1XqxXj8ueV0zgcuCa01my2aWON3dHuJCcv1Sfqnouk7iOHdzIG2oWDECGQEse0E9F2lcLHrcDiG9qOHDh2JcP1thmH2aZx/bsA9wnqK0/9152RkkEzmutkjDRBFUQseHlkie17Zck0Tg6ORuhBGxXouLcRwfGuFDiTnMh4rE4Mni2E4+23z6+vSl071GeLFCVgOx5hOZOa4bca5jtGn0BXQjmD2A6DytSwbBLey53E5szmxg6DUq/ON7XJmf3krndVitRU88lWddUTuhssNOjwdn0zpXDRugtbuJYkDD5BWqzYQCKAa7rLjJO8l30CvEZHHTZIHFpsJ3lVlFbWSd43U+JOpw6EPLnuG21q6aLKbGycOljmdC8OBOi7mGlZiY7adea88U8GIkw7w9h+C4eTx9/Hfx+R35MPfJYMRw5r701WzC8SixLQ0mn81qdRC8ftrNerk08xJgJIzbeqpuRh1BC9Q+FrgssuCa4EaUuufN/rnrxf44zH+asDlpk4aL8Onosz8HMz3XA+q6TcrncWGz2haoL5me/H8lBiG8xS3KxyrD6oA6oCRjkbCrLTC6wrrWeFXqoJohZnzOaaFBXEqiQC1YlVPle7dxKQAlWabKaDVaZ4ryIhpGwVgJPutJTiJ7jR0CopDRzKDgfqgrW2Bo95LI6OM00glE4pYSyuSdswdvyVMjg+yRqqC8N0J+CqNcmIPusbvzShpOpOqzCcA+FMXOk+tQVFzngaA2VAxxKrDo42+IgnyQfix9UX52g0hrGblUyzgaCrWd0rn6qRwl5vkgguQ2rGtvTkrA0XkGnorhEK0U6vHm9UNUbpS1FS1LU3KnwQTdRQWpsgiHNMKtSlRPipXmojSAIEdE2gU3UCUpSsy+aWkC5aKGVPSlIEOqUhXZbSkIK6UT1opSKSlKTkFTStUCValUE6lWiK6UqlZSFIFUTValIFpSk1KKhShRToUoALTboUpdICFChaIKCIKFQaIDsmSlQeSBtkbSkqWEU+ZWNeTzVSIKqL8xTtd1WcORDkVsbItDJq2XPa4hWtkFKjrQ4jYFaWyAhcaOWiN1sjlvZVGwsa+9As8mEINtN+SsZIrWyhBjyFujhQ81z8bg68bOe9L0HhfqkdE1wIICivI7JS5dfiPDi0l8Y81xnAg1zUQcyGdLRUAJ5IGzKZkoYeiIY7ogIcpmIU7t3RDI4bhEMHlO15VVHoUdtOaDY2W9CrG4l8dZXbLCHJi6woru4TjD43gvor02ExkWMiFPGZfPA6lrwuMkgcHNeRRUsXr3TmAGuaIaKrmuTgOMMxAyymnrrxZXU7dc63KBbQoDdQsAG2q0UNwEuQnUrLStkZcmdHyVrWHkmc3YBRVAYb0VzWEDUap2CleACorI5pA21UbEPitJYAb3Slqgq7sVugWNaOpVwCDm3ooM1WUHNDR5qx4LBoqQ1zjrZVDM01G60xEjUlUBuUJg6kG5p6lQk8lnifmIBWoMLthstRkzdQEJGBPHoT5JJd1oUPvYJA6r6p3mgqx1UgYC0zZMoIVbn5QqO8s7rTLYH6q0TUsTJKIWkOa8JRoEthEOtZhpsmD63WVbWOTErMx6tzKKsBWXEd67ERsaPozeZ3RXgrHiMTUhY06DQrWYzWprmBri19gaXe3VcYO76SSY6ZjoOg5K+d5jwuXUOect89VSQGtAAoLSdSOMz4hkI+sdfRd8QtfM52wboPJczhbAXyYgjRgyt9VoxHE48JkbIxxaTq4cllWqUgWS9oGzbKjWGrJXJdh247Eunzu7k7M810cJw8yPAD3NYD1QbsPhnTglo2V5wJZAZJXBvQLXHLFhYhHGMxSPPtTSH81FcaR/RUxYpsMpcW5iRlAWnEYSWN9ZSQeYWIRDE4wBtMEZojqVLWszrfEBHZcNTrfVFjS9xkO1qSuDnNYBsFW57mjJyXDVenMLLI6SWuQ2VhYGRZj7w2UMQY0vPJVtc6V4Cy2sNxRZiBnerMI0Oc+V5OgVUzu8ly9NETKGs7pp9VUVlxlnLnbXsEJ3946heULSGNZh7IogJYYw6PMRztSxYyy+LKKqlWWagK5vic9x+CjG5nWeS5WNyqZG5W0gIssWY80aMshIGyjyXO8gnF6kbBRJ5JHDVaXsDMOzU2qBWfXZOAPaBQR0YygNSi2ny24+EKSEOfpsNE4K8tJ8oDbvVMxge8NTysAdTRos8OszhagbQT1bqRDbcB1U4vSNagRqtzoWtbTVly6p6nVRCNCkxClaKcOq8g10SOjFbK7VDKd1OL1nEQKburaVbSYDRF6xd0QdEBG7OtZbR0QrVDrI5hsilX3YLtQF0HMBOqQxAutXoxOw8bveaPks0mAgefcC6pitJ3JtWasORw5OFMo5XELVw/FjhQyyRGRpPvFbXxEbpQwbOGnQrc8umLiV18Jj+F41vhytPRwpancNwkothHwK8+YIt+7A9FA18ZuKV7PQrc8znfD/jrycEG7H/NZJODzNBIaCqmcRx8VASh4/eC1M49Ow1Lhg7zaV0nkjnfFqMD8FI00WOCrML2GwSCu1Hx/BSGpGPYeeYWFobieGYnQSRk+ei3NxnljgsxeMg92V9dLWuLj2Mi0dTh5rpu4bhpdWOA9Cs8vBnV4HA+qv1f1O2Gh7S4Zx/lOEafQK6XinC5/FCDE77N6LlS8KladY79FmfgqOrSPgsa8ONT8bz5NT+3abMx2zgR6q+Nve6Nolea9nc33XEfFFr8XEbZK5ea/wALP9V2n8mvSui7t2VwoqyGBkpouDfMrzI4hi2HxjMrWcXe3drh6LP/AB8a/wCjr2eH4E2cEnEsaK3tdjA9kcPISXTvdlGuXZfP4+NHSpsvk4LvcL7acQ4flyd1K0cr3Xs8Pi8ef3Lj5PJ5L/617yHsZgAA4mRw3pdKDs9w/D05mHLj5ryTf0ny14+Gn4OWOX9J2NzHLhQxvmLXsmsT8eXU82v2vpDcDDE76PCxjTdWGF7mltRtaejV8yw/6TSSfaWz+WQBGT9ImEk/aOxbP6v+C18k/wBY+Lb6PIMLhm/TTNaP3iAuTjuP8AwTc0mKY89GGyvnWL7Y8GmfqyeT/iAmvmueeOcDcS44Z9nyXPfl5+OmPBP/ANPdYntxwij3EEzjyNLn/wCm7CaZhHV5uC8iePcJHuYV3xCX/SHAA6YU/JebXn8v9PRPD4v8esd2ys/6s4ehWXF9qcXKwNwzHMdzcQvOHtLhdhhz8kv+kkFaQOXLXm8tn63PF45/Tov4hxOb355PgaWZzJXHM/fqSsD+Ptef2Tvmqjxlv9E75rybnk1+16M6zPyN5BvUpSsB4uDtD96Q8TP9F965Xwbrfyx0SdEiwniTuUQ+aA4hIf5tqz/zbp82W9SyOaw+2ynk0fBXR4uXm1p+C1P4mv8AUvnjS3M40LJK0MiyEXq5URYiV2gAF9FribRF7r0+H+L63unDyefs+l7WA0Cs3GcWcJw0tafHJ4QtjQvP8TkOP4qyBp8Ea9zyxs4PhzDhg47uW9zNbRiblia0DYJjsjbM5mqOWwncNUOSxY1Fbm2L5pW66K1poqsjLIenJYrRTocqlakFNIBlBG6rALxmtZUk0TZYSB7w1CqZjw4iJ9NcNFpb7wWLGYYCTvQRvZoLUrFdFodk0Fn8lZELOVUYeb6MVdUryCMpB0OqpKVziHFrtKRjILqJ0RkZ4bJ1VN60FGmh7qkBI8NUljzMfe45ItpzadzVTJHNJjGo5J04tcTFI2Vjqdd6Lx3bfgphMfGsMz+TTmpQPqSf4r15BfE4jdqkOXGYDE8IxBHs+LGXX6r+RXXx6+3LyY7OvjZeUM2q2cS4diOH8QnwUzKlhdlNfW6H4rGYpebHfJeufbw36oB1FEPSFr26lrvkpa0ysDvNESOB0cfmqs1IXqitsL3kElxI9VHOUYMsYCVxWVKUMxb8EeSreQUGyLGSuGXSlW46pIm5W31TONBXoRx12S81DqodAgtZxMYfwiO/in/XIcKdF965Lz4iharLsxzNnbmGh5hM4rkxTOicCDoulHM2Vlg68wpVlQOcx2Zp1XQw3FXx01+o2WFDKHLjvxzTtjyWPSwYyGfZ1HzV5FjTVeUaHtcC11Fa4cfNERqfULza8Fn49GfNL+u6WKtzPJZouKMcAHUtTcRC8aOC43NjrNSqXRMI1aFQ/BwvOrAFtcGnYhVOaVZqxLI5zuGM+q4hVvwT4rdmsLe4uaqJpfoyCu2d6c9YjPE7WlovRZYveWgL0SvLTclRK5jdZDQVt0o3Dx4l1PFpbz7WTrIZ8IPr2icZhm7NuvJa3cHw5BppHoVU7gsZ2c8fFZ+bLXxaZzxFvKNyU8QkPuxUrHcHcNGy/MIfquZo/agn0Wp5cVn4tMzp536gINZiHnRtepWg4HFs90sPqq3Q8QbyZW2i1PJn/Uvj0Hsc795G38UHYGUDWRtql4x+zg+vJIIpHEB1j1W5qM3NXDBSH3ZI7RODxIHvNPlaeKENHv2aWpsgZq94AHMq9Z45/ss4GsZ9bTDDvb74y+q3mfPoyg0czzQa1u+hPVOihsLG6mz8FYy9g2gryGRszyEBo5krFLxSBhIij7w9ToFOq1taHCg37lXLiY8OKJBd0HJcyfiGIn0z5G/ZboFnAPmo1IormoVEVWUGiNpeaOyAblRS1FQQoSh6qXSimCgKF2oEBUUKgREUJ0U2U0QRQKUmGyCEabpUVEE5IVqmGilKhShVjVOpogTKEE5CleSgSkQEcqmyoFUhVlOUMpUCkUlFqytECNEC81KCalC1UJXRSk9I5VAmWkKToUSgQohGlKQRTZSihSCE2oFAigKimyiKgKa6SWmBRDhxTBxVYOqYFBex+i0seRVLEFfG6jao6EbjSttZY3n4LQCCFoXNlo7q9kgPNYTQKLZaciug4B7SCuHxHh9eNjfVdWOYcwrXBsg5EHqojyGWkaW7iOE7iWx7rtQsQCggAtMAoG+StEZIulAiICtERrZHuSEFYCmVp3A+St7kqd0bVFXcxn6oS+zDk6lo7t3REMNIMLoXjZIARuCF0chrUJXRNduEGSOYscKOy9Hwri5LmxS6nkuC/CkatSs7yJ4NEELNiyvo8ZzNBBu1YGnZcbgmO73D5He8N11s55LjZx1i8EAUAmFc1UAa3Uo7ArKnL9dEoc69SnawDXcouZpfNFMwjS01gpA01qpnAUFojbVlVkXeiZsllNQcN0GYx8yUhIAoBanNbSzvaL3pBRZtC6OqdxACzuJNm6pWRKyY7j8eAkETRmf6KYPtQ6SQh7aC8jxGXvOISm9Aa3VmEeSHL148ObO1ztfRsNj2YoCSMac1e52Y2vP8AkPs+vVdp0lBct5kvGpTOaClyqtswvVSXExxROe51AarMhWTF4gNGXTMSs7ZVgM5mldKb8R0vorBItMumx5V7JKXNjl03VzZfNZqx0hImzWsMcoJ3pXd4Asq1tfl5q9kjTuVzRIDzVjZPNRXTLgG7rzz3Tw48NdmfEXWTS6IlJ0tZeIYru4hTQ5ayzWqeWN2GLsw8uq5+YvdQvMdFczBmfDB3etBGuXkrsBBkHtEgrkwcyeq3U43xtbh8M2MUAwW49SsDsOydueVxc4u9w81txUvcYbMQL2q1kw8gxLmPDKDdLPNZVvwcJJDRt0C67Iy1tDZV8Pw47vPVWug2MLFrUZstK1hpW92OiUtoqC9rQ8ahUnhsWYuawA9QrY3UrhIos+nM/Vro3l15vJZHYTEd4SWGl38wKU0Vi5dJ5LHnpmzOAZkdQ+9RjHxNLi05joF3i1IWA7gLPq18rgxDxmwUrWh0+mgtd10DDuwJPZYuTBqp61r5I40rwX5b0Wl7+6w4rcjRaXcMiLrBIUkwAeB4joryr7xz4W+FxO/RVvf3cbmg+IronAPaDldr5rK7hs+ezRCzY1NxmbUcPm5CFueUN5K2fDyg0GEAJYo3B3MUs8a7ExTrkDQNAFS0DW08pt+qeCO2lxGgRSMa26OgSvyh3h2TtJe80NEJgcwFVosqERonzTkZpA1rr01KVrTsEzQWscTudAgpGl0njbb7QrkrYhVmt1AHyFgOmp5qobKyb3qVe+iUA0FAQQmdG4AOI0UDKCzxSgKxkdMzuSgbqxnuEnYclRSBbq6p3MDfRJdG1a83QTidUlluRezLuFYxtvCk4OfVTi9UluqJZQHmmq6TPoADdXh1UGaKZDRNKzktHdhsV3qd09T2YMtpDGL2W5sQyOPRVCInWlPU9lAYDySGEarXFHebyUMXhtT1q+zAYdEO7cQTWy2GI5SUrWGk5V6yGLSiAbVL8HC7dlei6JZpqEMlhO1HL9lkjNw4iRnkHK1mN4vh/cxAkA+0FsMYrRL3S1N2JcylZ2kx0RAnwYeOrStMfafASHLPE+M/vNWUxFVvw7X+8wH4LU8tZviy7LMRwrFjwSx2eV0mdwyF4uN+nlqvNScPgcfcynyTRMxeHP0GKe0dCbXSeWOd8P+O4/hMg9xwd6rJLw6ZnvRWPJYP1hxqMgidr/IhWs7ScSh0mwjZB1atzyRi+LSSYUA6sIPmFSYMptpr0K3R9q8G+hiMM9nwsLVHxDguMNNljBPXRb9meWOW2XERnSR3xVgx+JaNQ13qF1Tw3DTC4ZBXkbVEnB5R7rgQtdh2sY4gD+0w7fgq3SwyOsgt8le/hk7Tqwn0S+xvbuwpyHtVJjgdrbUr8M1woPCd0A10IVLoNdHEKerXuIwwaEO4S93I3Z+iPezN5ArPovuPclHuUoxUo3itEY9o9+Fw9FPjX3HukO6R/WGH5h4+CsZi8I/+dr1FKelPdWIkwj8lpaIn+5I0/FP3R5aqeq+zKI/JMGLT3R6I92eiep7KGx67LRHFZTtj8lpij8lZEuj4eLUaaLY1oBQjYGhWDa10kcrSTyiDCySnkNFxeEwukdJiX7uKfjEr7Zhg/3zZC2YVncYdsfzRqRrYTVDZOaAVbHVpyVjkaVuqiqxqU7tlXdGys1qId1HVV81H1msbFLdOtc60FjbZBwyPyjY7KSDWwFPfYAd2rKhIMpCV5aWVlsp2nvm5T7wVZju2k0iWGw0kQOQ7qxwLTR+C5pe1kpay8w3JXRjLnsbY0PNbYWjxsLTuNlS+PK67sJ/dlsmqTU1zXNJ0OrSs1uEuuaWRuSnA79EuUjW7CO+6za0uw8gp7XfWG6zubyRsMPkoXb9Ck0lnXK7ZcN/WXC2cahafa8L9HiMv1m8nLxcWLJAa6i7lfNfTsNM2OR7JWh0ErSyRp5gr5r2i4RNwLi8mHe09y454H8nNO2q9/i8nY8Pm8fKrkxZbo6OtFkklbINWhIMTJWrrHmj3w5tBXf2efjMW67KzDsaZBbb9VZ3jDuwKxuTJbW0Ss9XiO5qknVO8qu1FHyWlvD2OaHOlrqslEnRXND27mwqgkNaco2CR5FpiVWQooK0YSaSMvY0UOppV1St9skyZLoBWJXMkbleQUi1TMDzfNU915qoqWvANc+bLrXNU+zknQhdLANGHvYk80FsjCw+SQG9lt0kCzyQlpsBZsWFBVrSFSNDqrGkLNa6cxsdy1UEZaba8got1TeazZK1NWGbLiWDR1+ScY2do8TLHkqw602ali+PLc8mkdj6rMxwWWbHNca118loc7yCyyBpN5Qk8chfJaaJ9m1sB0pZYmigtIW+MCdk0Egjkt2yrJQDY3H6QmulrOp1ZeNeZubMJHK8TxDdyx9zg/q3/bKQYaEmxI8f8y43w9d55W0zRdUvesJ3WQ4SMmhM+/VIcEC7TEvU+D/6vzRs71nVLnYdL+BWP2N137Q5A4SQ7Yk/JX4U+aNRLdUpEZ3Ao+Sy+yzjbEA+qhw2J5TNIVnis/tL5JTvw0Lxe3os0nDmk22U36Wre4xVaSMP3Id1jB9n5rcmozdYUjDTMsB4IU7yaMfsS4+qsy4sHVoJ62ELxIH7K1uXTF9KxSx4rEPuQH05BRuBfepAWwOnB8UJUMktX3JpS60smVDcD1VjcE1vLVEYh4GsL69ERi/924HzWf8Azanq4gFqVSlUivS84FAi0aPJQKBNUQSiaQVEG6JQ0RUVEUPijsgJIUvRA0UAEBso1aCINIDsoPNC7UQGlAEFEDhFKmRA3UpQlRBNlKRUVApSkVLCBSFEatSlFCrUoo0oiBSBanUCBMqIBTKVqgXLqoQAnCUi1QtBDKnAUq1AlEqFqci1CEVVSCtypcuqBb6qIlqlIBSilUoggRFobJrQMFawkGjsqQVYCqNrHbLUw+FYI+S1sJpVDvNKsPoqx21rMXUVRsjkFrSx2mhXOY6lpjfrSgfGxHEYU1u3VcMNC72egQdjuuPIA2R19VKhA6tgna4nYIB7W7AIGY7Aoq/xHkjRB1WbvT1U7wocbAjlHULGJnAVaneEndOnG2m+SOVvIrGJTW6ImITo192DzS9zpuqBiCE4lJVDmIjZQxk7hMyS1aDaC7hbzDiRWx0pemzAVS8ux+R1hdCHiNAB2656xa3mu6JKbqVI5S51NGg3K5wxsTzqVuixEYbTCFxubG+xrDq1TZ7WMSguq1a1/NRpe7ZUOIaiZL5ql72galQWterx4W2Vzu+I6UrGz2K6K8RqMnUql775qp0oukCdNdE4I9wA01Kx4qbu8PI48gtD3UFyuLzd3gHnYlbzPtmvIyPL53uPMrZhARE4+awt6rfhdIj6r3Zn05vT8Cdlww1o2uw+SmkrgcLdWG6Uum6U5PEb0Xn8k+25UdI5zt/guXxHFF83s4Nhpt/r0V2NxgwcGcnxu0aAuPA0+87VxNlZkZtbWE1urQ6lQ06JiVUaWv0TiWlma7ROLJU4rU2bXdW98eqyhtpw02pxWpsxVzJCSs0beq0Nc1qzYrS3UapXhoOZ2v5KozgDdZMRiSRQIJOgHVQd3hGHGIL3uBa3ZoC62J4O9j43lxERAqlOF5YOHwwtYDIQLJXb7ufEYYQvd4G7aLfEcd3ZxmMwzpZMQY8psN5FasJwXhzMMRK8h42cCuv7BE9jRIXWOiZ2GwcUJ8But1Lf/hxzoo2xNyMNtGxVgNKNGmibKuVbgbpaTkUEgUUzRqnpKBSOtIAScwTWgAbUIVBLhdKJQ3W01Jw6iBKZTRTh0h22Q1VhCGWwnDpVK0TBqbKnqdVZfJKYmHdoWgNRDE9D2YX4GB+7Al/VsWWhYb0C6XdphHorPGvyVym8NhboLCLuFwON25dTuqQdGr8cPk1/rmjhMQ2c5Q8IYRpIR8F1AykaT48/4fLr/XEdwXX9rp6Jjwl2UZZAK8l1y1KWqfHlfl04p4NJd960/BKzgsokFvbVrslpQ1Wb48r8unMm4VKPCXtJ8lVJw6VzWhoGi66inplfl04Z4ZiBrQKL8DMIQ0NtxOq7gBRylPjyvzaecGAna4ZozSjsLO5/7M0vRUpl8lPiyfNXnhhZ2n9m5I7DSudYjcvSV5I6jkE+LK/NXmDh5R9Q/JTuHAEljj0XpwwHdqBjafqq/Dk+evO9w4Q1kJd6KPFNboV3zHyAQMTS2so+SfFD5nCaw9y40UlEQXXNd/um17or0QOHjI93RPih8zz0bhbr6I1QXfGCh5NHyRGCi+w1T4V+aOCWUwHqixoDaAXddgYiPdarMPhMPEbMbXHzV+BPmjzb4+SjYgRsu87hkDnXRFnkVfLwfDsLe4JIrWyl/jr88eVMPipDuCCV6P8AVcYfmop2cKwrj484BPJT/m6v/RHlzERySuj8l67G8KwLg0YYyCt7SScJwPspLXSCXoVL/Fv+rP5EeQfGDyVRiXsouC8LfC3vZpmyc6/9lXL2e4aXMEWNkAO5IuvuU/5dL/0ZeP7koGPqF7Qdl+H1Z4n9wVJ7OYHMR+sNBzyhZ/5ttf8ARh4t+HY4EOYFlfw3Dv8AqUfJezf2cgfIWsxoI5W1I/sqWC/a2AdaU+HcX5sV45mExGFObDYl7fK9Frbxni8IoiOSuZC6eJ4TLA8tD2yeYWQ4WRpotU7vP6v/AIaJH2pxEbqxODNdWqT9sYWtpmFkcfMKGEnQsVD8KxzrLB8lZ5Knx5a2doOEyRB0pyu5illxHHeE7RFziqJOHwOGsQ+SpdwrDn+bWp5Yz8UW/rTDSAFlojFxuF0VlPCobtoLfQpTw6Ro+jmK3PJE+JuE0Z+t80+ZjubVyHx4yL6ocFWcU+PSSFw8wtzXWbh2zGwjZK7CMdWgXJjxzD9dzT5rQ3FP0yyg+S11j1rQ7h9atsehVZgnYfDLIK81c3E4hoBc0EIniGQ+OMkeSvsnKrE+Mj2nJ9VYziWMbV5XBEY/Cv8AfaR6hN/JZPcePmnYv2ui4xKPfYPkulh+KhzdYxa4xgLdWusK3DyMY8d434hT6R6KGd0xGgA6LYBp4vdC5mExEYbbAaGpTcS4pFHgHiJwMj/CApSRzmj2ni735raDQXbDKAXI4ZCWwhxHiOpXXDjQtSOgjQhXFUA2dVbdEdEoGhKqIGYgpySHWEH66hZrUK3oVXICNVbVjQJSL0WKsKDmalH0b9dioBR9EZG5m+azWiPaYXhwOh2UOozdUbD4iHbt2SMkrwnZZEe1jmHM3XqFXExzNpXAdFa0EG1eYGmLM3fda6xYU25tlRgJaR05Ix2AWnYhAWRpuN1K1COJzXyTsB0cNFWMwcr4y1wLa1rRRVD7tC7CZ93RQAB0ulmrCXRpJx/hp7RdmXRMF47AjPD1czmPy+SspXYXEuwuIZMwXlOo6jmF18W+Vz8uPaPjpBvUEHoVNQva9suzkGG4mMZhrbhsWC9hGwdzC8s/hzvqyj5L6EnY+dr6rH+a0g5WgInAyMOYvblCQlLCUHG0qB3UJ0QKXUVdH7qzt8UlLUNAgjjoqzumJS+qAE5dUDICfdCSQ8kmqqLMzTuEfozuCPRVWoCguAbyPzVjHNB95ZsxUzIOlHO0fWC0d9FVl7a62uNmpB1FuqDqGbCvNCRtoOYNMrgfiuE4UULIN2qO8HkaUnEgPNcATScnn5rRBinA0836rPqsrtB2iNqmJjpWBzSiY5hytT1XsM9yoOrkXsxB2jJ60pGx4PiFFSzh1oiZQVtUg0U0KEqKBKpe42rHHTdZHyAO3QXAlHMqe+b1CIlZyIV4dXZihnPVKHtPNNY9VeHQLndUM7gbB1T0EMu6cQokPU2j3rhzKOTooY63Th0O9f1KAmf1ULEhCcD9+69CgJ39VXWqlC91OJ1ccQ+vNL7Q4HVVIFOHV/tJpDvxewVBSpxXK3RQpBaQSVAVLQrVADuopohogOilobqVaBrKAPkhsoCim5qAqKHZEEnTRBQFRFHVRAImkREQUvojsgYE0iCkCPNA92haIUpURTZFRAAojlQApAUa0QIRGqglKUnAtEhBWpWqcBDmqFpBWaFDKEC0pRRpMECUjSdBApSlWEIUgrpQokIKBTolTFBAp0UTIEIApspVogIGCsCrTNQXtcQtcL73WNu9rVD6KwaH6tWR261O91ZnbrQZrtE7ZDap2RDqUGzNbbXNxAqU+a2sdYSyQBzrQc02hqtTsORyVRYb2WVVoWnypaREtS1KpFFEEhS0LS2gtCYPrRVWpmUGkSVurmTABYQ60Q9a6Om2Zvqn7xvJc1rzfktDHWVeo2CTonGIe3YlZmnmmOqfqddLD8TLCA4LoxY9kn1tei8u6wg2csdv96xcStzVeyDrG6qkcOS4OG4oW0HG104cQ2XmFzuLG5pdZJTjQJbHJTUrPF6cHS7ULiUo0OqDnJwEkVqVwu0MxbA1g2cuq9685x2QumY0nZdfHPti1y27LdhyBFXO1jaNFog95e6T6Yd7hw+hJK2y4hsUZfIaaAseDB7kUNKXK4viZJMSYM3gaBoOq8259r0s2KfjsQZHaAaNA5LbH7o0WGCOgNN9VtaSBqVhF4U3OirDtU4UFrAStDAFSx1K5pBCKsFBWtpUJ81KKvzUlMipL6VbnqcDySmt1bwnDOxvFoIt2g5nfBZC6yvR9koaknxOXUU0FWD3ceGwMOGibEwmfmVra4A7LFhfGczjqFsIVGjv21ssmNmDgGAb7oudSyPdneSs6rUECgjmSElQFcGzlKQhZtOBaCAFPl0RARWpEJRCABKc7IA6K8QpBUFp7BRFJwIomoKaFXgXcpqUAFpqATh0qDXEk6JqtQMrVXgcI5gEAE1BXiGB0UtKoqh7Svdsh8UrjsgstRLYURTc0dEgBJRIKCU1AtCrdDmdZcVYBlCcE7tpSmJOpqpw6p2JvkmHi2VhBPJGjWyesOq8qmU9FZqhZ6JwLSmyckpT6KcEBClhA+iXNSB9DyUy2q+8AR7xOBsnkh3aPeKZ04dDuzyRDSBqpnUz2nBCy0O6RzFTMU4dL3ZCGRwOjirM6lgpw6TK+veQaJDpas0SusCwnBA2TqjTwgHlNn6hOBSX+SQ5idldmBRsK8OqBY1LAfgi4l/1QArtFKCnF6ymInYfJENcBRsjzWhS09T2YnYaJxvu9UjsNCd4gugaSmlm4izVc1+Dw7t4APRUHhWDcfE1w+K7AA6KFrHDVoWPijU8lcJ3BcJyLlS7gWHO0jgvRGGM8kpw7OVqfE1PLXmH8BaPdkJVLuBkbSfcvVGBoS9yzos/G18teTPBJP6QKmXgcgYXZg6htS9gcPGeSU4aPzT14fK+fOwbQadB9yqGBh73N3QtfQjgoT9QKt3DcM86sCcq+8eMLNKrRY8TBK0Esbm00Xu3cHwjvqKocEwoNgFO09o+anGGNxbLh3CtNE7MRhZDo4tPmvoT+z2BkJLmWSs7+yXDJAfoyD5FXq+2Xjo5HsFxy5h0tX+0lzm2AOpC6uO7FCJpkwkrtPq2uJ7DiYnFjpLI5EKXUjUnfx24sRHDw+Y5gXOGi5GFgc+fxWbKthw0lU91hdHB4fK6yse/W5njqYZoDaGwWoAVQWeIALQLy6LrKxUPJWN1aqgbNJmO1pKGyk35JWnxUdtkznCwQkcbNhZVA4tdSDqBsbKHU2puKWapTW4UG2qDdHUeaPuuWaqsAB56IOaAbCtfWW0GtD2kc1FLVtvmiJMkfMoRuyuopyAHGtQUiVI324WNClkP0hrQJ3NtoDaSVV2UpBdJmaBW3NCMuElVukYK0KhJabtZaXS1XmqCLGisDsxGbW0C2n0NllSDzUJI2CL/AAuqkCOad4LZsIzjXB8RwqTR5Bfh3H6rhrS+VSNxGHmkikzNkjcWuHQhfUmPdG9sjDTmmwfNcLtzwxkroeN4VlNmGWdoGzgvd4fJbHi83j++vEd7JkIe4kKt21qx45Kkk7L0deYLRhcxkwdJq0HakLoJQ0uNoOlJio5IsrGV1WY6BK3QKONlAp0QHjeG1uaR16LpYHhOJxHC8TxVrM2Gw0rYXHmHEXfpt81ZEqnEcNbO1k8JDGkZXj7L/wDEa/NZncNmboHtIXQY8szNJ8LxRHxsH4FYpcXNFI5p+C3yf2x9s7sFOB7oPoUhw8zd4yAtHt0nQJxjdPE1OQ+2EseNC0/JA6aUuiMZGeWqhxELtxfwT1i9rmggo3ougRh3bhnySOiwxBoD0BUuV65Lzqk3KumYGvobKsM81AqIUcC00miY6SVrGiyShXo8C2sKz0WpoVeHjMcLWGtAtAbotxlKoE9Asd5nkrTinFsYHVZmjRc910zDHZJaZxSbLDVAgucGNFlxoBd+Ph0TIw0saaG9brncDw5xPFM5ALIG5zfXYfmfgvUjDnetbXo8eP8AXHWq50fD4HEZom/JdDDcKwTiM2EiPq0K+OGnajZdDCxWRa7+kc/atGE7PcHkb4uGwE9cgW0dkeAv1dw2AejaWrAgDfddJoodQnrE9q5LOwvZ14s8PZr0c4fmmP6P+zjv/Ikekr/4rvxuFDVXX0U5GpqvKu/Rz2cI0w8zfMTOWLEfo34I0gtfiWj/AIl/iF7gm1XIA5ha4f4J6w9q+dS/o54dbg3GYgEeY/gufiP0dRtaTFxB91pmaDr8F9Hmhoj7isrmG6rUJ6ZT30+aQdgjPGx36wDDVSN7uzG69jr8bXP4l2Nx+AhbIZWyAGpA1urT/DzX0rFYaRsgxeDrvgMr2EaSN+yf48kWPhxeGL2e43wOD/eiP2XdR0P4rN8c/pZuvjh4XiA29B6qt/DMUD9T5r3vGuCuw2bEYVhLAbfH9jzHULz7m3RPz6rjrPG5a4B4bitNG/NUy4XEQtzOZp1C9G4ClU5ocKKxxrrxXJDmopYUaTVAptEEClAhOQlVAARUKlk8lBN1PgpaFlFFC0asKAIiBFCjzTDZBALQpGlEVAioiAggGilKEFEbKomya9EtIhAwU0R0AU3QCioVNUSEA3RpSkUBanoKsaFWAoAfuSlWJaQKAmq1AE2wQLlRyo2jltAqBCekKQJSiYpLQKd0hTFyUm91ApPRC0SlCAqKVamyKCICigQMEQKSgpgUFrbWuE6DosrFrgGvwVRdJ7izOWp9Usr+dKhCltAuS5kGiNxVxkN2szCi51FBpzAoOjDgqmutWtk0UGeSKtlQRXJdG2uCpkgvUIrCULV7oi00VUQoK+aNIkJSgl2oigbRBBTaJBoFBqgsDqVjXmtFRsjbuRpFbGSHqtDH5lywXfaVjHvadHKo6ndh7btZJoy1CPEubvqtIcyZnmqjAHkLTBi3MIFmlVNBlN8lSBSivR4XHteKcV0GvJ1XlIZCwgrr4TGagOOnmVi5alde9FU5wSGUFUvmA5j5qeq9F7rdovM8UcXY0i7AXVn4gGktj1PVcZgOIx7Q7UF2q64nEIBQV0NAq/iEf8obFG3xGgAF3sD2YvDMM0hD37UvR7yRninDuAhb1K4UhM+NmfWhcV3cVGcFJIx20QOpXEwzCDmO53XDV7UaYxTVYXUl2CLdSsixuquFpGhWgKKdppXNKqarQQopgVC5K5wAVEkwA3QWukHVVmTVZTISUzA53Ioq/MSvofZrAvg4JE5zSO88V9V4DDQulxEMIGr3gL7C7LBw+DDtIpoACCYWmtpai4Bmiyxty0FaTonTgPcA09VmCslJSALlu9bkSkcqIChOi5tFATApbTtViDZUBTaKUFqIlobIgI0tCUFKUOiiIAo80HNNeHdK6Ml1tNKwWBqrwKxrq8W6sAA3QtTMgKNpbUvRUNmCmYJQmoIDaVE6bJbQG6SXbwiUAPESgYlTMoq3RvcdDQQWZiFa11hVtaQ2ibRApAx8kMxRAUICImelBJaFJdAVFWB6OdVoqh8yhckQLqRFubTZIXFKHpwQqBqdkro7abPxVwICjwHsIVgxR4JhZWdx87TjAxgbu+aGGcQ9zNqK1agojP7DHd275pvZR1NK7NSOZQU+zty1Z+ar9jrUSvHxWouCIcFRgljfE9o7xxaeavETiNJFoLWu3CFVsqKxA7m6wnDKRtG1AMg6IFo2T2hScAodFMoPJFQFApibandDqU5KW04J3YCmQJrQU4JkCGQFFAkpxQMfmlMfmntQlOCgEEHyQY5ryQ1wJHJXGqSNjY0khoBKnDqUUQ0lGtNEQSnFKWkpCwq1AqWHVBYUMpVxSlZuV6rylDIntBZ9V6TKhlVlKUs8XqvKplT0gpw6Wl5/jnDWtd7RG3Q7gDZehSSxtmjcx2oIWNZ66Y1yvDNGq34ZvhSYvCuw2KcwjS9CtEIoLlJx6vbsaGDVXt2o7Klu6s5LrHOlcdfRRp1QeLCDb0V6LatTS6UDtEhJDlOql0aKmaio4WMw3CXcWoDIadYQdrqoaLL5hRvib6LKiAXMI6JQacmBo2FJACLAUUr22c1KNBy3aZptlJCSNKQGzsEQwu+CUB1WrInZXnMd1BURZsKONgWrHjxbJHggDoVKRGC3UiS5jwUgNEEbhXGQOFEWiklkEjgctHyVZGwVkgDaVbjVFZqxKIWnCsgxUcuAxLc0GIGX+q7kVnskBCvNb8euVneex824tgJ+F8TxGCnvPG4+L7Q5Fc7dfSe2nDhxbgreKxNHteF8M4G7m9f8/kvnHIEkL6Gb187ebKQglwA3K6HctjiBrZZcLH3mJHlqtmLfQDPiujDKTrtSQnVMdkuigmwXqOxnGYcBi3cPxozcOx9xzNOoDjs78B6Ly2UudSeIeMMIu9vVbxeM13+NcKk4RxSbBy2Qw/Ru+00nQrjYuHNHmrxBezZL/pR2UyveDxXhbbJNXLF1+Gl/BeXLNPu1WtJHFIpClulhAf5Ksw+S5tMtIa2tJiI5Je7CCnXkUQ881YY0CygiFprtwoIG9FA02rmgkIKThWHkVZhYGxT5gDauawq+NlbpBsikvfdamarAwarSJMkZtb6nFGIcXykXoNFBQCraS4kn1TrlqukRI/QJ9k0GGfjcZBhI9HTvDAel7n5Jidqav09R2ZwXc8L79zafiHZ9vq7D+PxXdbG3egtkWDbDE2NrAGNaGtA5AaBWCHkAvdifTz6rI2JoWvDxi6REFnbVXRwkEbgLbLo4VjSN9d1taKOpWSBraAzGwNiFraw1qfRQXMAC0MI2JKyMBG59Fa0uHLT1WVa9Ej9QkjebIcKVhOiKzvGlEWFkkZe3Jb3BUvaHDXfqnUc50RGrN+S5OJw8kOJPEMGcmJaMsjD7srejhz/Hou9IzzWeRrBYcPRVHNilgxuHMkNsaB42HV0B/NhXmuN8CdGTiMNGNNXxN1/5mr0OJw74phicK4RyjQ2La4dCOhTRYiLFxOcxhYYzckQNmI9R1aprPWpXzhw58lUXUvV8a4Dmc7EYQAOIzOjbs7zavKODgTmGvRefWLHSV4e9FFPRTlqubpwFDopopSCBwUNKFqCglWpsEaU5aoF5oqeSNBFRQGkVK80RN1LUARpBEeSFIhAKpGyojaA2ogiCgiNEIKE6Kggog6IBHRBAjamym6IlooUoEUwR5pbRBQOoUAUQgIRNUkG6N6oCpagKh1QSyiSEEECnVIdEx0SEoFOqW0SlUEUQLlLUVLR1QRtACEQgTSAKBtSi1Cwjuqi5h1W7Dutc9tLbhiqrTIaCxuOqvmJ5rKXKoV26rsIvVRKg0Ru3SSPp1IRuoKt77cgubIVa2RZWuVrSoNIkTiRUNI5J8qotLg5VOiDtQiAFY1BkfCQeqryEbhdEgIGMHkiudlUynoV0e5BUGFB/wU4OcGdUcvQLptwTbsnROMJCBqVeI5GTyRyHouucLEi3CxnknFcgRnorBEbXTOEZyTezxt3ICI5vdFO2Jw12XQ7qMcx81O6adtVRgLjVO1VZy7bLovw9jTosE2HLSUFeQ8ldDIWnVZw5zHKxkjXaHQoOqJS6LwnWlzpZpHupzj6LRC7K6uSqxUeWW+qHWY7FLw8XjgdBSsdow7bJeFta7EuLiaAWiN2GZ3/HowNmm177wvMbW34dyvEcFaJuNWwaNFgfFer4liZII2xRs+mk2AWNXtbeZ7QTtOJkY115nfcFzIxlFJ8cCcYWOslgo+u5SBRirLVzANgqWjVXt8KIsAVgNBVByNoq4OpMX6KkOSPfSBny766LO57nu0CVzsxpaYI8viIQWQ4cbuGqtJDbSuflG6pLy51KK7PZ9rH8XjfKaYzVfRjiMPNJGInW7mvmXDBWJju6zC6X0DhbvpC0NGXkaWbeNSOy14B12RknjA8IKQ7Ko6lc7qtSHDi/WqRARa3K0IrNUEpTFCk4pU4QpMArIhlNVAmC1EABFGkAFriCpQURCoChRKB1QAIEJ9FCEFfqjaYgIBqAhFA6BQGwghCiKiIUqAaJXHWkbRTKIWigKiCKA5gNymWdzA91nlsnEoBAO6IsISuCIktQm0AUzBVvFgi1RC63HLrWhRWu0jipah1QBp1T2qqopgUFgcjnrmkGqDtGkoghoz5hzVmagq2atBRoq9D5kbVWqYBA6lpULKC0FG1TZRBQWWogFFUMpaVS0Ec6tUQ4JTqEoBpAXvN0K12UBcG+LfySvjJAI3BtM14kboqGD9LCOYFZ45gZXR827q4oHtRV7bIZze1KB9lEutKAoo2haGcXSG6gfMBuUbCrLQ7dIXEOy5SR1QXWoUBsooqJSEyBQIpSalNlOKWlEyBCzwCkMqilqcUuVTKnUpTh1zOLYLvou9aPEzfzC5MbaFr1RaCKI0K4GNw5w0508DtQudy742paU7bVbdU/NZdBSDQp3CtVXetop7SvtMTqEN7tRQa7kgDTilT6OA6qAEWCQhGcpPmg+waQALSD1UU10rGkObRSEWhsVAx8LqCBtxCd4BZY3SNUBzGi1KL5pnjYoAZvRAuctcmBDtD8FJGUFWB51SgPuupMwAjU6ovboHKv0UVa5nhBHxSVyVrNQL25quRuVxClIUmtFCKQqxatbGXsJ6JFp8FOyOUtmGaGQZJAeYK+cdp+CngnGJMMATA/xwu6t6L6GI7jc7mNwsvGeE/6QcGkiDv5Xhm54b3IHJezw7/qvL5s/wBvnvCovo5ZTYF0PPqqJn55nEbWtkTu44OLGV7swroSVzgKGi9XXjqFKdCm80tF7g0bnogshbbS4jQovbp4dCNR5LpnDgQAAVlCwSRkWtxitnBeMT8MxsXEYWguYakj5Pb9ZvxC6fHMFFDixPhHZ8FiR3sLh0PL1B0Xm2u7t5JByu0cvQcKnGMwb+ESm3gmTDEnZ1at9Cr0jmvjsXWyVrAQtVE2CKI0IVBbkebWWlTowqTGtbheqRzQFYjLkS5NVoNKUFUZ8g3TtYnyDdEBXgZrFa2NKwFaWa6JxOg1nkknJFNWhoA3WSQ55CeXJZ19NRGNAFpiFAgVxbDXden7C8OGK4jiMc9tsgZ3bP67t/kB968s94a0k8l9W7LcLk4ZwDDRuaO8k+ml8nO5fAUF38WXLddVmGZoA11J/Z27XS1Rne20nOU9LXrjixdwAaseqZsJvcUtWUOqwCnDGgaNCChsZFkBWi61tXBra92in7okaX5qCi9vESrGvf1tN3Fi89Hol7stoZhR5nkood64Gq+Nq1mIedC0V6pO7LdyCoYn7t09EF3eakZSClJtRj5byubY9EXPoEhhsbhBnkNGqWOV4cCF0nd3K3xsI81zMbh6DnNfQVhXMlk+jDHEktOhWOZj+8GJw7zHM0aOHP4cwjM57TZGxpU9/lGUg6HRbkZbcNjGYuI5Y8r26yQjdv7zf4LjcZ4J7S04nCgd8RdD3ZB5eatfcUgmheY3tNghdDDYz2+KQRMa3EgZnwcnfvM/gprMrUr4JaKCOy8D0gUdApdqeqgg31UNFFQkc0C6qFEIFFBHdBS+aJ0UWpQbTCggNKbIg6IWEECnNRG0EUCimyogu0yTVMgNKIAlElQSkeSW0VQbRCUaprQHVBTMhZKAphslRBQNaNpQbTBBEQL3QKW63VFlUogHaKFQAuQtQ0ltBCUpNomkunJACLCUpiUp1UC0psjaVFHdQoWigHqjSUnVS0QyZugSJmoq1p1W2B3ksLRrotWHNO1ViNE5ullK2SttoKy81RQ9UndXSigszjqoGL6GiS7KUlAHVQXNKsB81S02mzaILxJl9UwkJ3KzgpwUGprqVgdXNZQ5MHqjVnTtf1WQPR7xFa+9AQOIHVYy8koXztOjYcQ480vfXzWXOnBtOjWyUnZMZ8urisJkIGipfLQNlOjXJjXcjp0tZnYx1nxlZHyFx8lXag2e1u6q2LHPa4eJc60Q6iqPSYbGiUU46rU6Jr260vLwzGN13ovQYDFiYZXHVVFGIwpYTQWGSMglejfEHtpc3EYeidFUZMPOAQ1w9FrnbmiB6LBJEWFdThgGLYYHHWt1Bzpf2TqU4SBczjyCv4hhJcJma4ehVeBqLCzOPvHYKtRu7NS5O0Mdiw4kWvWYt7P11PNKfBFHTb5dfyXiuA2eO4Shs616btSThpnhv84ND8litPMYiQS4qV42LkgKQCt0w1VYq1hsq7MqQMoRDrOyItBtMXBVZqCQyaoLjJSqc+9FUZMztFYxhdqnBbEzmtQNDRUsFDVFzqGiihI+zStiaL1CrYzMdlb7gUV0uGtzYgHel7/g7HNw+Z3NeG4LGXOtou6X0LDDJCxvkuem40udoq2Pa+Smm6UkBLCG70hgcMIg5x1cTqVhpq3UIT0hSvEJSlJ6UoJwVgI2nyoZdVeCBGyl2RBVgYFFKCmWkRRRS0QFFC8BKHA7IGUtLambkga0cyrpLbkVadUQKSgpS8jYILLRVbXWE2bS0Cn3kVAb1RQC1LSk0gHg81A9prVWZONUBS0CUatSlUBrA0kjmnVcjyytLRjfnCByErIWsvKALNlOigXKhkTqWgUM80S1tWpaD7LSAqK2EPcQ07JZ3GMsafrGlIYnNeXFWYiETtbyLTYKvARYUsqNiIPvFPl81OHSZvJEPUc0gaapWlxOopOB8ymYKUVKQDMiCEHMsbqp0MlgiRBoBRzKkNcxvvXSDXmQcwqjQDaNBURtkDyS62lW6oG0ShwtTVLXiQPmCURgOsaKUiEEMTC4uAAd1UylHVS0AquamiBaSbvRQNo7oCgRWqsoKFqCktG9JLy7klaMqUtQVNcHbJ+SNAclKRWZ8zmyiNrbWkbarNiIX52yRDxDf0WgbaoCgdkUCaB9FBTncXaBMTJVhqz4TOZ5DdtJ0W1AGgkahQ6JtkrtVOKrJ5hAEFWDTkkd6LNiiogNkVkMFnxmHbiISK8Q2KvtG0rUvHmcpY4tI1CY66rdxPDZHiVuzt1gOy46j05vYeiWKshMHECkjisNDsoDajfEEEUrtDSgNFF6VqgaQWLQbq1O8Zm6KsaaKKYGjqjoTYSkFFp0pQOKLaKQ2ESifEBSCZQW76pQa2UBQLgCopzZbRVY9/VO16jmW3ME6LC3w0VU0AEgpnOLmgjcbog5XBxGhVQzGkGjsq3aOIBtXOdQWd/vWs1YmxVsZNGlWr2NAI1opAXuDSHAAEjUJWyOhxImY2iw3XlzVUjiXkn5Kxkhc7xaiqK6ZvKzqdeX7d8Gbg3QY3BgnBYgl5HJrjv/AJ9V4x1gar7HJhIuKcPn4RPRjlbmhcfqu3/z8V8jx2HkwmMlw0zC2SN5aQV7M3seDeeVmsUr8DH3mJzXo0Kh3hba38ObUDn/AGnLrHKt7SQVnni1sjRXWeSjxmZutxly5Y9ChA9woglskZBaVe9upWZ9tcHDcKju4p/tMTOIMA+lNTNGzX8/nuufK7MjgMQ2MuY8/RTAB3l0KGIiMb3NPI7hRYrEnIo3aoOhTNJUhVpAKmUJLTArSDlQLU42RAtUIAQr2FLVJ2CvJVDSPyx6brM1WTusgDklGy5breYmyBKhKDjpvosSdrVbuCYAcU49hMLl+jz95Ia+q3U/kPivskIzWb3K8B2AwBJxWOdVu+ijschqfvr5L6FhmudQI1Xt8eeR5tVexmvUK3uxemyjczd9Cntx5feujEVmPyR7vorBmP1U4Pko0pyP0q0ze8a5XEhQUVAllx2SkG9lYWg86UyBBXl5lM2MGq+acRjXWx0tAsoU1BMpA0cTXIpvFW4VOZ7XDM3fnasD82jhoilcCQss8cb2kOGi2PkbVHToVz8USDoT0SJXDx0QJc1g1XIfVUQQV18S+nEF3iBXMxJGdx5nlS6xlRelWqy10bxLA4skaba4HUIkhQk0aCVXxoKWoVBqvnPUlI2oTSHmgN0odUtIgKAqWoUEEKgA5qI6IFOmygROqgKBkuua0bR3QBRQqDVAbUKGyCBkbS/FTmgbZAlS0pKBrRB0VZNI3ogcFGwq7RtA5PRS1XaIKC0FElVg6I3qqLAUwVQJtONkDlI40iTokJKAgo5vNV2VM1IHJQVeZG1A9WlI0RzaIXYQLaBKJQpBNwhVIpTaKFqWihSICihU1UU1oglKDqiiLmOpaoTbhosTTqtUJ1Gq1B1HtzNFLJJEQVsbfdg80hcDuFRysQCOWiyOXamwzZG0NFzp8G+MXVqDEUAmc0g6ikqgsBpG0lo3aCwFMCqxonBpBYHJgVWDaYKKbMUbSWpaoe0LQtS0DE6KBxS2hdIGe6gVle8uRkeSaVaCUpzUpREBRBRAwK1YfEGJ2hWQFEEhB6zCcQZIwB1XstL2tkb1XkIp3M2JW+HiUjN3aKynHTnwpo8wl4XeH4pGNcrtKSR8TDxTiNVfBJE6eN4d7pvRXpx0O08ZhwTC8C70K5HD+G4jibMsNBo3JXR7U46LE4eBrTrzC29m+IYeODu6odVi6sbzFvDOHYLgOKY7Eygzu2tbO1OHGLwIxMYst+PJc7jPD5MTxKLFx29g1IvkvQNyz8OAc3wltEFZl7+tWPm3eA0K1TB2UjTddZ3Z3HvxksjMMWxlxyjySy9nOKF5Ih8lr2jHpXNbISdlYCSLy6LcOA8RZV4UkDU0pLwriJADMM4DnontD0rA9xrUKm7OxpbMVgsazQwPvbbZZ5CY4O6a094TqTyV6zZQi7s0Oa0NdGfdKpbkgwpNB0p09EcGB3RLveJRGmrCeOLNqTokjaC7yTms+UOUVYaYDRVAdnnY3UgnYKuZzjOImus/gr8FE729jDvX+SlWPb8BwvgZIW01eqiHTZcjhUYbh2CqoLssFNXLTpDELRE3KwKgC3ALVyUi1MqhahmIRDlqMlI1QpMXIbqiKAIqIBSAamRtAuVTVPYSucKVClBAlS7QI9t6osaAEyKgSRwaNTSSNoJvdSfLlo6poqEYJFKgvLgNErcxN2i51oNFHdAWFxJBCLiWlMCKtVv8RGqCd4RIG1vzTu2UaABvqpVuHRAw00RQUtBDXNUuADiVcTpqqXPa45QdUQzKJoq4ChoqgwGuqtAoKipzi5pymimjBaNXWi4ZWmhqkiDz7wFIHlbnYRdHqjG3IwBVljs5BOiuFNABKAohCx1RtQRAqEpbVBUQ5JaN0SgcaFNarykG7TWgfMBuhmHVK4AiiqIyM5BOoQaSUpNalRK8FwpAwcHbFMqYo2sut+atQFS1VIHEU1VxMkZ70loNKgAtKCo52UaboLNlMwWZkkjj4mUrtaQPmBQJ0S0pqgIfYRBVTfeKdUWWgUAUUEsobI6KICHKF9JdlNCiD3gUzB2yR1AKR5a8KB7Qq01KpzXg2HaIoOzxnTUc07TnSgkjVBrSHWD8ERJAWm+SdpDmoSN7yMtJIvmEYmiNgF2ooMhaxxcBunsBQuQOu6CXaFKAAI1ZQLqDdI7hPogRWygr8krjSsNHZAhZsVnLzyVYxD8+XIVqA1UygG6U4qmYCWFzHDcLhOBa4t6L0Dmlx8lzsdhAz6Vu3Nc9R2xpzweRSu3THdBwXGu8K11FFxrUJeacixaypN0BYKINHVA+SKtaTlVbwWmxsUWOpFwzAoDo6OxulcL1CMRGoUIo+SlBq2qMNFQGjSDhZ0UBePrKpwVoNsopXUdFFKw6q0WQRyVGxWmMWy0FbRTt1bQIVJOU3unD9VpDEZo7rUKsi1aXZfENjoqidVKp4hmdR6K1nhJG5Gyz3lNjdWNcS7RAstEk9VInZXA8k8zBVj4qoaKC8Ocx4IcQWkOY7ouP274Q3HYOLtDhmAkDu8S1vI9f89Quqx4LcrvgVs4fJGHTYLEU7C4luRwOwJ0/wXq8W3Dy47HxeXKBvfkunhx3cDGkVQ680O0XCH8G4vPgZAQGG4yfrNOxWaPFNDWg35r1SvDZxuzGlM1hZxiY+ZTe0RE+8tys8M8aql7ARSt71h2cD8UhcCbCvUZvcdXJbzIMRhxer2ir6hZJNdaCEMvdu10RQecpohRjr0CbEuYNcw16LMydoI1UGuina080jXAiwQU4JV6htRtqjfklsqc1qB/RWN21+SrF0o9xDSpaSKgcziVZySMCcrja6SAdVW7M6msFucaA6kpnrfwHDnFcbgJbccJ71/w2+9b8c7WN36fROBYQYDh2GwzRrHGM2u7uf3krvQyhwAGnquHBOGk5ToujDPmbqRa92ZyPPp12l2lOJC0tcfiubFJ0NrWxwKJGkuAU8wla74ok6qKIJ1sJgSBZCUEKZ65IprRNdUocCioDoedKFhrMCa9UKRBIG6CGnDXdDQGjqmpI+gd0UXUGkUSFzcaTkBBobUulmAF3S5uMIsb735EKxmvPYgVeuvIrnS5ueq6eMppyt62Fy5XZSNbK6RFDg4ckhedUxekcUo+QlQClFN18160OqJQRAJ5oAiRpoUuvNFANURsoiihshdqDVEhAK6qIlTREBG9Up3RtA16JbrZEGygSEBu0LQvVGwUARDuSNhLaKa0DqlUzIgkoZqUJ0S2gJKNpbQsoHvVQFJaYFA4dyTWkCcUgYFWtOipaNVaBSoJSORJSZkEvqlJRNIeiAKKUpzQMEyXkjagBQtNdpSghSo6oFBFCogVFA2ooShaIYKIIhUWNpXxmisw3VzCiuvh3Z4w0/eg4EEqjCSbXyWx4B2WkUBxbzVjXtcaKpkGtpQ+kBxGDimGgAK5k+CfGSRqF0xLSmcO3UHCILTRUC60+GY8EtABXNkiLDqoAjaQFEFBYCmzJBsiCintQFLaa0BUtC1FAbSPdQRJoKokkooValJmhWNjJOydOKqSkLYICTslfARuKU6vqxlBXOZXJVlqvWbAUUUVRLTBxCVXYfCz4qQRwRue49AnVktBshCuZO4GgTfkvS8M7D4icB+Lk7tp1oL1WD7L8MwQFQhzh9YrjrzZjtnw6r50yPEYqQfRSP+C9nwjBubA2OTDUTXJekZh8NCRkiYPgr2OZtQXK+fv47Z8HHLHCpCA0SEM5hdfD4VsLGsaNAnDm8lc1wWfbrfpIIapQ6J7BCQmkVNOgSmq2CheFW59lOnIrexhJzNB9QuXxDg+ExcZyxta8jcBdKQ+HRZi6lZuxL45XzjiUbuG4swyx6btKyNxkYOxC9v2h4WzH4bvPrs5rwsuCyuIB2K9OLK8nkx61qZjITQz0rRJHmtsjbIXLOHcD/BTungbkLfHLrqRtLJHSgtc9wq7tbuBQyPxj55XWQdun+fyXnAx7CSCb9V7fstgXPbE17iXyam+SzY1HtuHREYdpc2ieS6QJA2Rhw4hja3oE5XOugwgl91oFoQhbUfqi60iAUECoAtAqIFCrRDWFEKpFAVCgpaAWl3RQKAUoiLRpAFEwARyoKXxh9WiG0KVhalLaFqjI6b6cMWqhSzRMzTl5FLXogmlLL3l4jItVLM5jm4kODfiqNQaEBuVA6ylHvkKIZRGkUVWRYpJGyNryLtyd4sEApI42sN7lVF4RQCIKAPNNJSRvJOmydwDmkJIYxE0tu0FvmkkbbfNOogpYy3A6hXKI0gCUpiEMtoKWyEupEnx69NFBh8ry4OOqZzCSOqoQPcDRpWBIYS46khWNbQq1AHHS1V4XEuDdVY9rj7qrc57CKZfVA7Dm6j1TOvLoiNtkUFLIpA7M52nRXIgqUgrkLgLbuq2ucXailY7MCkcHbhBcEHUN0rCa1VnJBUH+LdWhwKzT/RtzNBPoro3hzRSqLbUS2paigNyUUrNRaakECZV0UwvogJUCICOyoCiNpbQB2WqKzBxjk02Wk0d1nnZkGdrbrcKo1gqHUJGPBYDsnBBUFBGR+pVg1TOaHbhDKRtsioompSqUCqKZggXAc1AyKUFS0BNhTMpmHVSrVEoXooQUwFIoKw29UHDTRPVKKKpyuvdK+PvGFruavyhGgsaysvHmp4jFKWnkqyLBXZ4nhs7BK0at3XHPNefUerF6pO6c+6hWqbTRc3VU42hyTOGqXVQEFWXoqwEyKA8JTO1FoVpoo1+U0QgKN3okJyuVpGgcNioE2TBoIKjkGlQIQrYnU0i9ErkjXUa6oGIpymQ1mCc0RYTRkVR5oI4juwOqqVhFOylK4VyQKdU0Y8YpAbKyKue/VIVe9prbdUxtBcWuVgfel6hIbEmq0gPjyO02TRtBBvW1JA4tvola+jrsrm8qWdZe1vDf1/2d9qjbmx2CFOFavb8P87r5K5xYaK+24CcYecyOFxv8EjerSvnXbjgJ4Pxl5iB9kxB7yJw1AvcL2412PF5c8ryve3uiJdd1W5pB1FJV0cV/feZTCYi/EsygVGwTu5OR70nRY7TZyEGlxDhR6qt0bSbCqzlHvDzTtGmF/ddVoGKaeRC5/eKd4r2nHSGJYdCdlYJozs4Lld4FMwvdX2TjsNka76w+aDzZXMiJdIKJXRjboFm6WRYNESaUQWWlcjqHRel7MQ9xg5J3A5p3Cr+yP8leWncANV1MH2mjw0TIjA4BorRdfHZP1y117mJ3izNO66EMuopeJh7X4FtktePgpF27wQd9JG9npqvXNxyua+kQS1uL81sila476rwuD7bcKkABxIb/AFtF2sN2i4ZM3MzGxX5uAV7Kz616cO5hysDj9q1yYeIQyC452H0cFrjnD25mkEdQUG5r3X1Th55hZWy3zTtlNqK0ZvJQSAeaq72+VI5wVBbnBUvzVebTZC7KC0GtnUlcC7Zw0SE0ltAsjnNGqxymxe62Pog3yWKXQkBWJXPmykV18lzMRhw6iRVdF1JRobWOUWFuMuLMzK/QaLO52q6c0eYLE+LpurVfIPJTZS9FKtfNesLRBpAjVG9NEEKiFqICDyUJKGimqBtkCdVLtC9UUVLUtQkIgaKbqWKQtBAKUU1Q1QQqUooggKm6myUlAUCpuggloXSN0pVi0ERUpQFAKRCNIoIPVMAhzTBA7U96JAEx0CoUlLaJ1SoGUQUQHRKjujSCAKFMpWqgXZBMUuxQQhC0d0CFAu6iNUhaqgdUAEVDqEEUtAKBA4OisYVTdJ2lBtikymwt8cgcNVyWPW2GQkVaqLpCOWyodVq150Wd2hVBzIZzySEhISQdFFXZ6VclPBBQsoalQZpIq1Gyq2W4tJColjqzSgpBTWkUVFgIRtIiCgcao2kBR81BHlK0WpuVdG1S1qTpo4rIFLp4bB5gNLSYaEEhdzDQUBQ0XDe+PT4/GzNwLQNQEkuBBGgXbZDonGHBOy4/JXf448pNw08hXkFzpcE9l6L6COGOlOjVc3s3G/8AaALefNxz14JXy18bgao36LTheE47FuDYcO83zIoL6lB2d4fA8P7kOcOq6McUUQpkbW+gWr/IYn8d4LhvYaWQCTGvyt+yF6/A8MwfDmBsMTRXNbZHbrM5xJXDfl1p3x4ZF7pQFS+ZVkqtxXHrvMwxm1RE1G7WdxpLmReOgzELRHifNckHVWtkIW5aXMdps+mpUe+26LmMmPVXslsarcrlcrGykPpytBB1WN7tbCnf5Rur1njQ86rNIaJSOnvmqZJwnVM5wcC12xFLyfEODYiOdz44y6NxsUvRd5mPmu1EAYWZgDpzXfxvP5/x8udG6N9OaR6hK4BfRsdwTC45hDmgO5ELzuL7I4iME4eQO8ivT14uPMlo0X0Xsrhw6Vjw2mtbV+f+aXjIuE4qPGxRzQloDrJI0NL6vwXCsw3CWUB3jtT/AJ+SzqtSL58W1lgAkhJh5HTBpPMqezucDda7rVhog0jTZc3RrGjQECEwQK0hKQITVamUBOIQIlQtso5UCqJsqCAJU+6lBAiisyhClQqlJqUpAoTAhKUBaCzdK7YqWoSKoqoRhBTVqgyNrNuadAKVL3Frx0V6qzsdLkI1CBwQeSUaSlWABVj9qUDqIhA6oEeBSjQFVNJ3RA3tWNzFoJCCxRAIhRSPdlBJVcUoeeYVhhDnEk6dExjbyCqGBQc7KLKg00SvAOpKAteH7J1XGWnYK1ALUJoKIG6QBr7NJS6npGtOeyU8gogqiCQk7J7Wcl+fQaLQBYQQnRU95epFJ3EiwljoktJ1QM2QONBOlZE1hJTqBbpMNQlKZpQRwJ2VMhe0aC1oQOyCqM2LITqUogQ5dkttb5IHLn13Ttexxy6WqHbRFhNSgAA0RpQVs0sdE6R3hdfIprQFAva00UC8BJ3gdyVFgfeyhNqtqex1RAcSFWXuB2tWnN6hIHeOi34qhrpuZ2iHeNdonIDhR2VZAYdtFA9AikWNyje1AQRojaKKNpSdNEgebohBdaKQFFAhiF2gWNGhVtqp13siGa2iaUcCRokEhzZSFaorM8uafdKdgfYPJWuoCyla4ddFUWA6KuSbuxmAsJw4EaIOY1wohFFjg9gd1RIVTIyx2jjl6K0OBUCkgIgg80HRhxtK3K00pwWOAc0tOxXnsdhjhpyK8B1C9CCs+Nw4xOHLa8Q1C57y6+PXK807dG9FHsLHFrtwgNl5dTj1y9RyQaO1TnRIVlTgaJXIsOiZwtRSMOtJyL0VfulWOds4IK91bG4FpafgkdV2EG6G0D63SDhWqfzUrPoN1Ambw1WqUjmnAp1FRw5KCMILaR1B1VYFK8DOy+YQRzsoDjqlIzEkFHfQoGhstCFnhsJdQrGPtpCNZm1zUQImkus7K2UCw4bKppo0g67VFuYu9FSR4tVew+FUk6oq2A1YcPCUOJ8PZ2i7PT8PIBxWHBfh3Ecun+fJSLK52V2xV+Fkdh5g9ld4w36jou/i04+TPY+NSQEF0crSyRppwO4KznDC9Hr3v6QeBsw2Lj4vhGVh8Vq+ho13+fwXhyQN9F6pXi1OKDhn1YIKHcSD6q0B3mmzjqFrrLJ3T69wpaI3BC259FC4Hor0YUVqIaTsEDCwjZDjKVL0V5gbytAwDqUFNqAq3ufNDuTehUGjAxkkv66LptaAs0EYjY0b9VqGylVClJARJKR5DW7KKw4qWhQG/NZO9pNO4veT96zmgtxld3o5qiV4LtApfRI/0WkoBwCYPI2cR8VS5LZV7Ubo8biIiDHiJW1tTyurgO1HGsHJ3kXEZ3bWHuLgfmvPAlOwkHQrWd3rNfoHs/xtvHOCYbHhuR8gLZGD6rwaI/P0IXWbMLGpXif0fXH2Pwrr/aTSv/vZf/xXrGzZtiCF6JeuVbu+o7qxsqxtcOnyVgICqNRfdWj3gGxWcUUS0HmUOry/X3rQ73ks4YAUSQB7wQ6uJtZ5aF9VC+wqXP12VRnmIN0sUg5rXMRWgWN5C1BneLGuyyTMsLW89FmkOiEfFKUR1CC+c9aX5KWpspaAqFKjaAaqWUdVAgiI1KlIIChSKBQBSwEd0K1QQlTkopdFANUCExKUlAFFEOaCFEFDUohBEVNFN0EUrVQIhAEyBCNIGTNFlKrWaoCNErimcOiSlQBqpsjlRDUA3QpNRUAUEpGqRAUq0ABRtQClKRS3qjSlIoEKFJ8qOXRBWQlIVuVAtQUqJ6QI6ohDaCalKtAAUQhSIQWNctML6Kxt3VzDqqOgXZmhVPGijHeFQ6oK+aIbadsd6hWNjPRRVOQlMGaLSI9Ee7rkispZaR8ZIWlw1SEKDmyxVsqtl0ZWWFgkbRRCgphqlBTBA2gQcogTqgjRZW7Dss3SyRC3BdfCR+Q1XPd47ePPa24OHMQSu5BFQCx4KLbRdqGGhqF496e/M5BjgLqW2HDMaQTqlYaVrXUufW+NjMo2CcuAWQP0Rz+adTi90gVb5Ema+aRzgFOrwznKoqF6R0miioSqnFRzilOqigdUAE+XRGlVLSFpqSO3WoVY1yuY6lmYnc/IFuOdWSzZVQZbO6zyS27dVmWgqy0OlI5rLNPXOlRNiQL1WKTEl5oakqyFdHCOdPiWsb11XqgcrWgVoFxOD4X2eLvH6vcutnXoz9PJ5ddq4OTWqA9B8oYwldOuJixs8waALHOl6LDx93h2DyXG4dFYDiNXG13SQGgBZ1VhSroW02+qyucS4NHNbm+FgCzCiHKEgpUpK6MnQSglQnRUS9UbS2jaghchqUVEAAIRvVS1AgloqKKiKIoEhBDSFIWiiJSqmYXsIBoq1Ze8c6csHJUXRhwaA46p0KoKBFRxrVVRObI4uA12tTEP7uMnyQgLRGK5ojQq4xZcUXPph9EsZORBYoRSGqVzso1KCgxOfig52rRstYGioZKC6r1VoKBkuqZBRUtFBDVEFUyu2F7q5UyxGQgg1SoaJjm3Z3VwSC6RQOgULUvRBS1x72lbIPAqsjzIHcgr3eJtKorzBqsGoCmRtbIBpDt9EBIQEbQ6wNU9I0oFpAhWUgQiq1AnpKWoIopRUpBFFKUQDKDuEnctD8w3VgCNIACjaVEII4ZhSRh0o7hWqp1CUHqghjs3abKANkVERSGnOQp3ZzXatKKqoDoq2uJeRSsKUkA1paIgLs2yMkfeAckoc4K0OtURsYa0AKOFJgVCoKwo7QKyhSUixSKqYdVcCq8jQbTIGCNJQmBUCms2yakpDrsFLcl+SqHIsUVSWtZryVw1CBjBQVB7cwrmrtxoq2xUdVYBSAOvKaGqyxySl5Dm5ei2KUDyRSC6VcpIFgK9AhQZ4XvcfJaQlAF6BEAqUcri2Dr6aNunOlxxuvXuYHsLXbFeaxuEdhcQ4EeE6grz+TD1ePf9MpCUpykI1XnrvBaaKt5Kpo1VmwUVW4aojakSoBSAAWFCETpqFALNFQMx1tpECtRuq/dcrBrqgQnxWiTbfNF40tK0WpQpJTxPo0Upsckiir3Jb5FOKdHfNLkOW1UGjyTxurQjVKw0KKUnXRUO7U2rGtDm6kJazNutUAQNFUWAjZVubRpNlUc0uHmEoqHhdursxa5sjdxuqKNp2Ek0mdcpZ10Rh8Nxnh0/CsQLZO0mM82u8l8Y4pw+bhnEJsHOD3kTiPVfW4s0bw5hpzSHNPQrifpD4SMdgIuP4dnjYMk7R5L2+PXY8flxx8wJKgJTOsHQH4pC4rs89NamZLmA3CGZA4cQiJCq7CgKCzvCiH2qrS3SDU0FwsJmMJeNE2AlY4mGTRr9M32T19FqMJheQRqNFKQ7BSc6oMB0R9FGg1Cz4h9A+S0O0Flc7FSHa9+SsRUXWpZpUklTMVpF2hOrG/JTLGfejafgqw8gKd4QnUR0OHP818if4pThsKNcsnoHf4Js9oFxV6hWyYJpyyYd19QU3/dhb70rCfImlmm3ulVavUs6+j9mu1/COGcEw+BmdIDFntwbvmeXbfFejw/bHgUzRlxjGk75hS+LB9J8wIvQrrny8ZuI+/YLi/D8XK2KDFxvedmhwsrpgZl+dMPKYZGyRuLS0gtLTRBX27slxSfjHZrCYuc5phmikd9pzTV/EUfW11zuVzueO+MzTsnDutquydEbIN2tsrRqUrgOg0QLyAaISZz1QOT4b0VDnH0Tlw2VLnDqgqlFhZJWlaZHZeYIKzPcDa0jJI0grNJYtapHDqFjkcCN1R8YUsBRTdfN49aE2psp+KiKloWieqgQS0UDvooghKCiI80EtAkqEgKXaCWpfRRCkEUOimyXNaCEoWodUNkDIHyURCABNSA080bQRQUpzUpQS0QUCoFQyHPRFEAIC1tq4ABqVjRumKoG6OVQIhAKUpNSFaoIAjSICNgIBlspsiINKZ+iCd2p3aGc2pnKBhEKU7nVDOhn1UD90p3OmqUS1um72wih3NndQwXzU7whN3ppVFLoDaBgceStMlotkQZzh3VtRSmFw5FbxKOaYOB5KDmGJw5Kd27outba2Gqnhu6CquU2NxNBpVrI3AiwumwM6BMAzoERiYw1srWwOdyoLU2htSexW6KrZCG7p8oHJTOEMyKJockpKDjoqy5AXDVUPTOkpUvfayFca5rJMLKvcfNUv1QZdboJxaD9CoEQyXmm3XS4bwPEY8h5blivc81LZP1rObVGDgdM9oY0kk8l6zA8HkLQ54oLfw/heHwMQa1gLuZXQtePyeTv49vj8dn6pgwrIWgAWVoCW0zV57evTIcJgSkCZZU+YqWUAjSCZigSSjSNIKyChWiuyqZPJUUUiG2r8iOQBDqjKplV2VClTqvKlMdq5EgLUZtZg2tlRjD3cWYrf3dqvG4Mz4VzWDxVoukjNrgPxTRuVin4g1ulhc7GungndG8EV1WVrTI8NGrnFdZiMa3x0GyTYuXJGC4rv8M4WIXCWfV/TohwvBtwmHFtGc7ml0g8q8cNeS1pDuSYO5LMHpg5VyaQ9BxMsrIhrZ19FUHrfwjD97O+R/LQLcZdbBtGgA90LcdAnbhBhom7ZjuqpHclnTUSFuaa+i1qjDNppPVXpCgUpRJSkrbI2olRtAQFAFLRtUEBEhC0bVQMqGyJQQG1MyCCA2pSl0hmQGqQtTNaloBdJIzG55LavmjI4MYSVnwuUXlG5QaydVEEUFUrQ9uUqNaGtAHJZ8Q9wmAFrSzUC90CyHw11TtbTQOiWs0vkFagVU4h2WlopVvYHnUbKoVjBQdW6tAQaABScIIjSiiCUpSIUQAhLSe7UQJSakUFBKQJA3RVUpAAVFrSCNEHeqDPdVEgkc6mqo0McCNCnWeBrhdhaAioopSiglo2hQUpEFFBS0VFKUtEIgZUKToIpKRpQhGkCkJRurCEtIIq5B4mq0BI8eNqoNKUmpGkCKJ8qUilAqV0Yf5J9EbCoodC8EFr/grAa3Gqa0CgYOtNarHkiFBYFEoKNqohCFIoooUoihSgGZUPldG7yV72ZhV0s0kDwLBtaiNMbw9oIT2s2HcC2uY5K+0DKJb1RtQQ6qKIFFFFAIqAIgqJSFA4KoxmHbiYSDuNirLpMDopZ1qXleUkjLHlpFEKsil2+J4PM3vmDbdcYjReTyZ49eNdhRun1pInadKXF0LzR5Ug4KAopSTshmRdoUpKByLFpojrSVp0UDsr06H+vR2QPhKJN6qEBwtQDMCEpCjdNE9WNFFK13JWtOhCp2crAURCKKFJrtRuqojDrSZwUDdVDYNKhmOBFFPXJUqyI5jlPwTqFLaKQeF1q14INFJSz1VrXWtGGLMQ2XBTawTtLTfI8isjHZfNFry11rv498c957Hy7tBweXg3F5sIRbQbbfNvVchzDS+s9sOH/rvggxkbf5ThhTq3I/zr8F8tydTuvbnXXg3nlZspUIoq8tCGVa6woryUyq0t1qkCPJOiohJlV1JS0lUBnhIrddeMl1WSSBVlc2CPNID0XUYK1WasPsoHIHdTYKNK5pKBtcqaUF58l0ZWPksN3XMfGWvIdoQtRmkzo5h11QLUMiqdNmCFhKWpSKKC2wjYpUaoFzgqhpiK0OqzJnvcVWXaIGCIJCUE1spZVFjcy+1fo/YYex2D1I7x8slH+uW6f2V8WgZLLKyONjnyPOVrWiyT0AX3Xs3hHYDs7w/Cv/aRwjOOjiS4j5ldvHHLTutdaYmx1WcE9VcyyOq7uYtbetKOaURbUC42grcL3VLm66rSSCFW4WFRjkHJZZRW62vo2skhVGKQUTqsUpOVb5KG6xSFUfHlCooQV8160I6oeihKl8yghNqA0odkN0DEqbpTooCgJKHopdoIIopyQpENuhsjsgSigSl2RUQBQlRQBBBuihSKAjVGktooDzUvVBRQEqckL5o1aoI1VgakAsq9jUDDQJSbTO0CrtVDApkgKNoo5kwIVdhS1A93shaXNRUzeSBg7qjmCrzIAp0WF3mhmKrLkM1c06LcxQzqsuKW0F2ayhnVRKl0guzoZze6qzKanmguL0e8oKi0UF4kTtkI5rNaYPTqtQkPVOHnqsodqnDtEGhrz1VrXBZM1KxhJCvRrDvNHMqAaTBydFwKJeAqs1hI51ILHPtVOclzDmUrnaKCOKqc6lC7zVbnIokpHbI2gVEUvA3ShM/7l0uC8Kfjpg94Iiabs81nWpI1nPbxp4JwU4p4nnaRGNQDzXtIo2xtDWCgFVhomxsDWjQaLU0aLx+TfXu8fjmU2URRAXCvQCZqNCkQFKCCnCSkwNKKsFKXaWwpmpA4COgVZkSmRBdmAKBkA2VGZKbKDR3yHfAndZXXSrzkbqjd3ihkCx5yFA5VK1CS0Q9Zw5OHLTLWxy0scDoudnoJ2TEHdalSxOI8Ew3EGkubTuoXDi7OHAYgyu8bRsvSx4nzWjMyUU6ius056xXn7RDqXSxHDmmywrA/Dua+luV57mwudMH2qXNLTRUzKs8a4na2V3+Fxhoaepteew47yVjDta9XgY/FfIBalTjoTTaCysx8R9UcTEZG00kFVYXDytmGZ1tWL91XRjblYAmRQWozSFwBpBR7QdUAeS0goIoUqJagKiiBgUyrtEFUPaCCKIiARQVBq0KRBRQKEeShCCCqZmdmVCNmRoFbJnyNbuUWuDhY2QEG0VKUINKCt0QfIHE7K2gsudxxJ6LRm8J9FRI9S5ycJIh4E/NBErnBo1T0q3AO+CqC0k8lYAljqtFYFQKRpFBQSkEVEAARpEIoEpGlCigWlmxAIIC1rPM0vkGmiqHYPCEH0070qXPeyUMAsdU72iShaosYrFWAWpwsqKiiigF0ULNoqIDaloIKgpgktS0D2parso3SCxTRVZ0bQWaIaJLUtOh7ASSOaHNKU6pZG23zCC3OFO8VTdQnyoCXlUySOrRWZUhLQaNIKI3yONu2V9uCDA2zZVoAKBM+idjg4IFgKoMpjlDcuhQa6CiQOsWmtAC6iiHAoGjuqiadTUF6ZILrVFAyISo2gKhGigRVRnOHqYPa6uoVpNBMVU80bQFr83Kk1JWOB2TqKiBRUQAFMgpaAqKbqIEKIRKgQEtDmlp2K89j8IcPKaHhOy9EqMXAJ4S0jUbLl5M9jr49cry1apgE8sZjeWkahKF4tTj1y9RwVexVrtFWRqo0jtQk30TkJctKKlEI1YUPuqN3QFp0pQOINIsoOoqSNrZAXAKNNHdRurUK1UDO1KATtAI1QLQDogIRArZKrGqxEtE6i0rgRqmYeqqFq1AaKZwo6JVmqfNmGqFIA6IqAUmaL0QtQKyouw8oikIeLjeMrh5L5z2p4OeE8WdkB7iXxMIGgX0JzdLWbjPDm8Y4I+Oh38Ath50vX4tvN5sf2+TlpKUWtL2lrnNcCHA0QVUW1svVK8nOK7tHSk2VKQgFA8kC0UjSLdXUgtgYGjbUrWBoqY6vRXclFRK80FFW82aVCCQh12piYBNGJWaEbhBzC06p4n5HWRY2I6rcZrm1SBbqtuMgDCJGfs36g/ksuyiKi1DKraBS87RVRahlHNXUN0tWiKxE0pxhGO2R2Kta7RFU+wDkbSOwRrQ6re3UapjVp1Grshgg7tRge9qmFzwCNyASF9cZK5vK18l4a90PEMNMzQskab+Ov3L6sx90QdDqvV4641qGIAHiBtWNxAvRwWWwUWsBIXdhuE7T9YH4pu8PJZS0gW0apgXBujFEX5iVW8uVGeRt2T/BESl2l0VVK95vULPI4FXnW9b1VErNCQiMU7r2WN5tbJW8issjeuyqvjyFptwlK+a9ZTqoiQoEEUUKiAFQKFRBOeyhChOiAOiA0hahKUoCShuVEpKBigoCogmigU5KIDqohaiA2hZ5oWoTaBgVEAmUEtEIKDdUWNCvaCAqWm1ZnpAxKTmiXg+qQlA1a7qXSrDjahcge0LpJmUJ5oGtTMkvVQFA5OiFoFyBKCE6qFC0EBRvRBRFAqKKUoGBUUGyI1QRRSqRAQBFA6IgWgYFOCkTAILAnaUjQU4CotBT7qoHzRzKi28qqc5K5+qUuUBJSudySuKrLkBLktoEoZlFNalpLTxxvmkbHGLc7ZS3hJ1fgsC/HYlsTB4d3Hovd4TBswsDYowAAFm4RwxuCw40uR2pK6zI6AXk8m+vZ4vHz7RjKT6pg1MGWvPXphQEwamyplKpKQTEJcptRRQtFAjRRSlyBcgQpSgOZRCkwCKNI0iAiqipwVZariEhGuy0nVWWymAT1SUqogCNkIWpRKqCXFQOpKbS0UakWiSjurmYgjmsZ0Sh2qsrfHZjxIcKJWeV4DzayNkIpVTza76rpK47zD4iRrrWVpL3hou1mmxRBq12eF4BzomzPBt34Lcrz6zI3cMwL5XlzW2QvSYSJ0UdPFOWHASswsoaOei6xObxHmr1zsK4hPCNyq3K6PRgWozTkoWEpKW1rrNWaKtwooEnqgCb1VQbIUDk1AqABAFE2iBFqhbRBQylRAyloWoqHBUVaNqodFKCigKCmqR7qaVUYpblxNNOnqtrGZWgLNh2VIXdVsCCUoQa0URUVljif7QS7ZXyDw0OadA6yALSGaKaAoWpkHOytsqAbBIct0gyXNfRAutyB2gNGiYFVtcTyTILAVLSAqJ0PaFpbUJToOZHMUlqEqdDFyGYJCUE6q3MgaVYJUJTpw9BENaDaQFNadQ6iS0QbToZRC0btBEEVLCAIUiVEApRG0UCqIqUgBCGqZBANUVFEERGoQKgcAqFALH1yOydK/UWNwox+YIHKx4iBz52PDtGrXarm9wlu4QUuiLmkA0VZBmEdO3CELnPiDnCj5pg4E0qiy1VK5oIJFq3kkc0HdQSPUbp6VTTrQVgutUVFS4hjxodVekeA4ahQEO6IglVMIurV1IDZRzFKigIcUcyVS1Q1qqS3bKxCk6KI35ZMq0gqqVji0lnvckmHke5p7wUQqNNqWlBtFQFRRAlAwKNpAUbQFC6RUQS1LQpELNWOXxLDX9K0eq5RAXp3sD2lp5rg4uHuJi0jQ7Ly+XL0+PSgi2Wq9OiszVokJAK870FI0SnVXUCFUdHIFHRAqE05Aoo3zTg5gqh5q1uhQFgo11RIoqHqjdhQEIllkFKFc1wDdd0RWRWigNJnU5LsgOaxSOiB1CgGuqvUMCVCwu2RB5JgQEFZblNFFWPGZthV0RulghbamyfdBQM11t1TxO7qUOHxHUKsGiriwOGYLpi8Z1Ox4btnwUYHGDGQC8PNqaGxXlQvruNwTeKcKlwcm9Ww9CvlOLw78PiHwvGV7TRC9uNdeLeeKCbNpXahMRRUJFLo5KaNp4262nrTqmaOVILGCk5JUGgQPmo0F6LNPJlV7zQWGY5lYlaYZBIzK7fkiW0aWGN5a4UtrXh4/FaZXRuaWmGWu6fob5HqsM+Hkw8xikGo1BGzhyIWkEK9rW4qIQv0cP2Tidj9n0KqVyaKFeS1GMglrhTgaI6FAxiqCcOsmxRV7okuShsoqijaINK3IeiHdnonEMx/VWh16UqWNrVaYowSCdk4N/DYg7ExBxAGYar6ZHLVNy8twvn/B8OXYyM17pBtfQIgKHLyXq8ccavBB2VrdkrQ2hRtONQu7Bw4XvorBSry2N1AwjmiGeGuVRHIFWZDzSuYOqDNkIJ8R3Vb7qlpdoFmk1BRWN5Nqh7rsLRIFlkQfHQaRS1qjYXznrQ6bqIX1SoGJKl6JeSANoGUI80NVLCINH4KXSl6JSSiobKFqWggKCNKBBAopShQEKIKaoIPMIFG0FBKtDmmQrmqDaiFWp8UDWoEqloLWlEuVdo3ogfNopeiS1D5IGvVS0uwQtA1oEpbRtAbUsoIqA2heiiNWigoipVqgbo0mATAIiutUwCYtRAQLlNWiAjzRAUUpCgampEClULlRATJmi1FLlTgUEwany6IECelKQutFQdkuZAlLaAuKQuUtVkoGJJSIFyFqCEqboHdFtlwaASTsAp1YLGOleGMBLjsAvY8C4KMM0TSi5CqOBcHEVTSt8RXqo49F5vJ5P6j1ePx/3UYz4K5rUWsVgC81r0yAG6I5QiostBSlJkQFFJlULFYpSCktSlqvIQLU4dZy1QBW5UMqjRMqlJipSHS7IFMUFU6FIkBKX0kdJoqguKr3QzWjaqCmrRJmVgcCFVLSRzqUe6is73o1DPeqw9UukSd4rGutwcMl2sU8u5tR02WM6rBNMZXtij3ctxx1V+EjOIxPeOHgbsvYYec+zsY1tABcbheDBexhb4ANSvTzNiZhwGMAIWo46VYVhkxTTvS742XK4VHme55Gy6x0W45UtW4BXbBJDrJZVzx0Wo5qyUpKZJWuqqCiEt6o2qGUpKSpmKqCQoDSGZC06LAQgaSAo2nRCpaCFq9DWolzBTMnQ6KQFMCr1Dg6IFoKI1TUqioR0dFY1qKIVAIQTIKKirB+mKstUg/TOKvUXWklIMZBRtVYjSK/NOgtoBQNBduq6JLfQKssc19klBssBGwqQdEdQp1eLVEgKlqdBQUtGwnQLUtS0aQKSogQoAoCojSBVERtKioGRCRG0DWpaW1LToa1LQUToNqWlQtUPalpbUtOhwUUgKYFAVELUtAUKUtG0ApKQntBUKqx4ZK5FWlVyDS+iB7UStOYWigDjlCjSCLAVcwcao0OaETxmrNaqLS6lU6cA0Va5uZpCobDROYWgYSjN5J2zAmrVRjbagiaHWBSg02oqwU4KDPLG4ytc00OavD6pLK1xHhOqkbXDdBaCmSqWooqWltEFUMigCjaIlqUFFECFh1ylO0EDU6qBS1QyBQtG0AUBtFRAQioEUApRMlKgizY7DDEQmh4hstKixqdjebyvLPaWuLToUlrq8UwuU96wac1yXErxbzyvZjXYYEpHizaXOVM2iw6IgQhmookoJm6o59knNSkGgGwiNAq2HRPSgcBEINIqkzTSgXUHZOKLfNHQpCSNkRNiiClzEp9N0EFJtCEoAKIKSixhFUVHDXLzQaEzgbBG63EKByKlJzqLCUEqUClcx1ClWbKYBJUqxgLXA2vJ9suD2Rj4mHKf2hHIr1gPVPiYxi8I/DPAyvFL0ePbh5M9fG3N00VZaaXT4lgXYHHS4dwILTpfMLEW2vXK8upxQBqrWDVQsoE2iwFEPdIXooShYpFVSO0WVw1Wh5s1sqi1ajNUub5IxuynVWZb02SuZ0WkWh96hWNcszDWhVoNIN72DGQCQGsRE2niv2jevqOapbASLq0sUro5GyRkhzdl0CxkrPaIQMjjTmj6junp0WoxWEwXuEhgO266IaDpWqIYCukzE65ww2uycYQO5LoBg6K9kIryWp44l05jeH+IbLVFgBoAN1vZG21pjhA1W544xd03DcO6JzdNtbC9HGbaN1ysPYo0ujE+hoF1meM29a2Eq9r6qysrHK0FpG+qvEamuvYqwOWRrgOatDh1QX5yQlLtFW54brdJc9tQB7wAsr5bO1K9xzDyVTmWoMzyD5LO+hqr5RlWV9XuivjaljlugUF85601UpQG0UQELpE6IUipagUAUQE3SGqhUQTkhvsiogiiFooIpqpzUtBKUUu0EB3UIUGyhCBeaNqUgEBrRKUyHNAVAoogKgQ5KKAqWQhSioNqbKUogl2pQRpQBAQoQUQjSgACOqNUiFQKRIU5o0oIBaICnomCKFIqUmCIWkQE1KUilrVGk1IoAG2nDaQG6ZAEQ5TSkuyoYnzVZKBKUlQG1CdEu4SONc1RHOoJLKF2pagKCJQOinVQZnEACydgF6jg3BRC1s84uQjQdFVwPhAoYmduv1R0XqIYro1ovP5PJ/T0+Lx/3VuGjobLawKtjVa0Ly29emRYNkyACallsFEapQlQCrTDRKDqjmQEoggpLRCoZGklpgUALUMqYuSlyHSFuqBRc5UPfScXpnOAVT5Aq3yEqq7VFmclCylCcBFBSyidEpKCE6KMclckzUURY/UbrO8WrDJoqy4LR1S9qzl1FanahZnt3K1mJdVzsfje50vXkFr4BhH4knEyD+ra4Yhkx/FjGfdB1C9zgYm4fDtjboAFq/Tl911MCGRcteq6hhfiWgMC5UNMaOpXcwBdELI3VyxppwWHMEWUjVaHWoDpaUuW45U0Roq+7CrYzS1YBS1GKWkCE9hQuCqKcqlKwkJCQgilIWpadEpAqEobp0EFSwggnV4JKBKFoEqdEJQs2paKdEBKbOUqidOLWyKwSLKmDlZpONWYKZgs2dNnWvdONGYIEhUZ/NTMU9jiwuVQNTHzUzFVud9MFfY40WgdRRS2panQwIQcMwpC0LTpwQ3KjaXMhadFlpTaAtFQLZTAqUginBTgqtpT2r1BItBAlC1ehsyBKVC06GRS2pmU6GUQtAlToZRLmUtOhrSklRROiZ0MyUoXSdFlqWq7RzJ04sBRDlXmQzK9OL8ylqjOpnT2OL8yOYLPnKIcnscX2EdFQHJs6vsnF2hCUtsJQ9OHWr0UAFji0p7TSNsWNwgNQgV2opUtjY11i7Vzm6LMXES7FBoDjdJwUjSKtNdp0LIQEGOB05qPFhZ2SOEuXLp1VGqlCaRQIWQDK0bqMeCLB0KQxnNpVImMBmmiotLh1UzLPltu5TRChV2gttS1KQOigNo5lWSiCnRYHFHOUuiidD5rRVdo3XNXodFV5k2ZXodC0LQtA9pgVUCmBRD2ikBTWghCXZOpSCqSMSxlp5rzeKgMMzmkacl6ilz+JYTvos7feC4eTPXfx6488dCgTSLraaKRxXjs5Xrl6h1UvkhmQtGljd01Wk0ItMDRRBAoq29FWnbSgNpr80nNEKBwVDpqgiNkQAQUbQoUiBpuqCiN0llEOpQWg0pnJSAoG1ZThy8j0TMdrqlq22iwLX6i8aoHRLeiF2pwWDxFNnPukqoGtkwIfvoVrN4lnXE7WcM9qwQxUbbki96uYXgyK3BC+utEbjklFxuFFfO+P8M9i4rM1jSInHM3Rezx668flz9uBITQHJFpoJpm5ZMp6JAa0XVxHdB1hqOqR5sUiqTZKXXqrchQc3VWM1VZTCjuoW+SAJBWpUB7OYKaI2aO6N2NklZXWFaNbW0tGGmMEhcRmY4U9l+8P4rPC/MOhV4AryUl4WdbJou6yva7PFIMzH6Cx/FRpGnVLg52BrsPM4CB5sOIvu3fa9OqaWB+HmLJBRbz5HzXfOnKyrW5easa4BUtT3S7RitDTavYSOayMN9VojeeZHqukZ46EDiK6LU2cD1XKEhcaafVaYXhteS0y6TZHu8leyxuVjjlsXdrSyTmh1qDtNVY16zB1ps+VBrzt57eaV0gOgVAkJOo+SYOpRTXoke4Ule4VZVbjpaBJPEbKySDXTdaHm1jxWIZhojJIaaNvNYtkakt/Hx61EvNHdeB6hFKHdDZEkboiGkLUsIfBFSzaN2oggiKlKIJWiCNlQIIoETqpaAUoLRpBBLUUrVEoAVN0UFACDaCZQKhUeailIBsVBumQpAVAihzUBrVTZRHkgCICIajSCBFQJq0VCVqiAmrRFAAEcqNKIFKIRrVMGlAqYBMGogIdLSNIkKIIihSmygIChCClqgjRG0hclzG0VYXJS5KSlQMSlJUJsIxxOlNDbqgUknQKsgg6rpQ4NrdXOWsYKF4138kRwVPNdTF8NyNzx2RzXLOh0UUV0eEYA4vEB7xcbT81ihgdPIGMBsr2nC8EIMOxgb4juuPk1yO3jx2tsEOgAGgXRijoCgjBBlYNFrZEdNF49Xr2ycVhisbGrRHSaqWWiZaRpMSEtqKDlWSmKUqAEoIlKSimtDMltC0DlyneKtBBZmNqFyrzKXaqcRztNFnfZKuItAtVGfKiGG1blRApFLkACgFJygQikISEK07KlxVTpXGlQ46qx2ySkOkNoFqsNJHOACqFIVEzw1rhzS4jFtjbZPyWTCF+PxBrRjd1fxL9tvDcIyJzpS0ZnLtQNL3NaNyaCxtZlpoXRwDbnb5KS9qWOicK+CVjX89V04JHPla2tAFnxUgkc0tNkBaOGNslzua7848+q6N6JN3J3EBVg+K0YaA+ggXlVZ1MydThy5KXFLmCBcFenD5lCVVmRzKdOHtS1WXIZk6cWZlM6rzIZk6cW5lLVWZHMnTh1EoKIcnU4KihOiW1ehrQtLalqdODalqFBOqa0bSWpaB7TAqoWU6pw9qtw8YKNoWr1OLM1JXPQQITpwc9qEpKU1Tpw9ogqu0Q5XqcXBMFQHJg8J04sKFIZgQpmCdQRomBVZeEM6dXi0lC1XnULk9ji2wgVVmUD09jixKlzKZk6HBRtV2janQ6lpLUtOnD2paS0LTpw5KBS2padBUQtROgqWltC0DWogjadVEQULQQNmUJSoFOpw2ak4kpU2onscaRL1S98Gu12WeykksttX3PVuMzcpKpgxDJgTWoPNZ2uzNQjZ3RNc1r3T1aDmzb6Jg/Luspkkz0Bp1TuJLVPY9WlzrGizmUtlqkWv8ACsuJmcNWjUeS1L1OOm11hMsOFxRliGdpa7zWoSBLTi0KFIHhHMnThdjtorBVLPOTksaKvDPcQSTYVRttI4oZrQU6oFQqKKKlo2lUB1Toa1LQUpOnBzJg5KonTiy0bVdqWr1OLVLVeZC06cXByYOVIKbMr04uD0VSCmzK9Ti1AgEEJA5G1Ksef4phDDJnaPCVzHDReuxULZ4XMK8rPGYnuY4agryeXL1+LXVI0TAWEp0RBXB3EFMDYSXqmO1oHaeqYGiqwn3CIssIDdK0o7KByVAUo1UOhQWCjzUvoqieiIdZV6nFiW6UukN1FMHaphqVXYCId1QXtPyRGmiqDk2ZalZq4FEVeqpDtE4dpqqix1JQQELtLfi1RWhrvDXJZOOYNvEeCuYxg7+MEh/3haLFaJo5Ktq6+PXK5eTPXyTEZvaHtIojTZIB1Xoe1vCTg+IHExN+il1OuxXn+S9eb147ODSUDM8BQnRGIXIFpFuSwkMYC1ZKCUtvkiMvd3sEhi1WvJSRwrdVGR0blW5pHJbDqqnAVS1KimNxa6+S3x09lrBI0jUaKzDTFrqLqtSwjfk02XQwx9qhGGe76ZoqEn6w+z/D5LCx4O6JGtjQ9Vc64WLgC07EEcla3zVhd7XH3xoSt0kHXo7+KQaL0525XJwa8k4NoANI1TAALrNMWLGj0V7FnaVcwkrcrNjXG4hamOsjxLntJDt1oY82KWus8bxJdDZPmGwWVjrVgcQnRoa5NnKoD+qhd0UFrteaQmkudQu+Kiled7XE468GCGNxpri7NXp/ius9+mm/Jec7QuJnww/dcfvC8/m/9Xfwz/yfPFAl57pr1XmdUU5KIahEQjRQeSOh3URU2UtAeaNc0E2UtEaobIJujSHJNqgGyiiiCbI0gN02iAGkKRIUpANkdFKUQQoBHdTZBCAgjoooBSlI2gLQEBGlK0UAKCBGkwCIagUBMBomApH4IFyo0nCnqgUBTKntRUJSIanRQKGpgpaGZA+wSlDMoTogKlglJdqUge6QtLal2gJNoEoEpC5AyBKF2lcUBu1NSaG6DGF2y1sa2MWd+qgkWHsZnkAdExlDNGaKt0pOlqolFX9+7qnZO4EarLaN0qO1BMJoi0m9KpcufAvOIysaTmPJGGYsdYNL0nCzDK4ONZljV5G8Z7S8L4KIWtc4AuPMr02EwYaLI1Uha0VVLaxwaF4d7+3uxjk+ljIw0KzQBV95YULxW659dOLCUpKrzqB1qLwxQtQnRIXKAuqkhUu0SgVAonRVusqKhchdoUpsiCSlJQJQVVLRBQpMAqGGylWoAmAVCZaSnRWkJHBE6rzIF2iDtFW5yp0xcq3dUrnUq3P0QM52ipdJXNJJJWxWZ0hJWuC8zALHiMZlFN1JSPLjoEndAeJ1Wrxm1QY3zkZjudl6DAYRuFww0GY7rJw6ASSd44eEbLqONlc9aazOo0WbXV4ZCXPJrRc2MZiAuzgS6JtgWOiYv2b/AA+KfkdkZoea6OEa9kTaO650lT4hoA1JXadWGjZmXojyUj3yDcWpG8ndWd9C8aOCxvnax5ANhWystWZTOsntLTzU9ob1WRqzqZr5rJ3ynfhBrzKZlm78Hmj37eqDRaFqjv23uj3zeqC60LVJmb1R71p5oLcymdVZx1U7xvVBdmUzKgyN6od6OqDUHCkbWQy1zQOKY3dwtUbLQtY/bY/tBQ4uP7SI2ZkMyx+0sJ3Td806Wg1F46oZhaylxKtw8bnOs7IrU0c0yKCohQUUKIlqIKIoqIKIJSUgplFBWTqpmTloKQx9ERM9KZ0pBHJKhxZaNqsFEFA9qB1KsuQzoLcylqjMUQ4oLs2iFqrMbRBTouDrRzKoORzJ0WZkbVWZTMnRZalqvMpmQWKWkzKWnRZalqu0bRDoIWhavV4a0bSWpadD2paTMoHKdDoWhaFoDaloWogKlKAqIKQMkhHIqy0sgsX0UabFqh0eSW0QUCg5X1yRcNNkr9dVA622FeoDvdrQFGMvG6zA5376haQdN06LcxRzqlzw3c0g6QMFk6J2iyWQhhO6pjnD21WUlUzY1kdWCQeitjc1xBbsVrqca2OyiibTB6zl4HNEPBGinsvGjMEbCzhyOfVPY4vUVIeURInsnFwUtVh4RD1enD2paXMCpadOGtC0LQtOnBJUzFLalp04cO1TZlWjadOLMybMqbTAp0WBycOVGZHMr04vtcni+Gv6Vo9V0Q5LMBLEWlc9fbeLyvKlLzVs0ZimLTsqua8upx7M3sNVhQHSkLpEarLR2GxSYJAKdadEHki1ClG6FAwdR1UJspXalEIJsoDRUQpRD5rRtKEVQDoUVCltQOCmuwqrTgoLGO6p7VSLT4qWk4tadUSKShEjRaQzbKgNOtAWlJpWJYr4pg2cSwD4Hb1bT5r5nNC7DyuiePEw0aX1ASU5eT7VcOAlGMiaMrvf9V6MaefyZeWu0WHK8EbhAit0utr0deZ1AQ5t6GwlLeqqw8mlFatHBEUVqg5umyuyIhmYboMZZaV0I3C2FoaUCARsr1LHLkjNqmqK6csYqwOSyOYDyW5eofCza5XH0W4Bcn3XaBboJs7QCaKlWNcTjFIHtOoWp4aacxpAPLp5LED1V0UuU19U7q51wuV4I2TtopCNqTNtejOuuNixp1pXDdUir81a0FdZWKuaTorQ7XdUjQJgaG1rUrPGpjyOaubIsbSDqmDiStdTjZmRtUNcnzdFOnFlqFwVebTVAutTq8R5B2XmePPLuINZyZGNPXf8l6Nx5BeW4u0v4hPThmbQB/5RuvN/Iv8A4vR4Z9vDUFCgNkRquLaA1ujYKF8kbo0EEpRHkpyQRHQhBClAdioSFEd1QAE3kgogKHNTmigACO6lqDZBFEVFBEKRRQIfRRNW6laqheSgFpwBSIAAQIAmypgLUQAAI0LRCICggCNIjRyJ3QClOSPRDkqqAqZkOaiIgKN6JVEDX5prpIhugewgSgooJmUso80FVDVS1HIKA2haB0S5igcuSEqWUCgllWMjLtShE0FwvqtOw0VEa0NFBI5yLj4VUdVBCUL81FNhaCAokoIWgYOK34HFuheKOn4Ln7pmGiKUs61m8r3/AA/HtmjBvWl02y2F4jhM8jHinc162B5dGCV4fNnlfQ8W+xubJoj3nms9pgV53deHo51QCUQSnUXmTRJZKA1CmxVThtk1pVL1QNaUooWgUpSmKUohSFAEyiKATBRotOAqIAjSYBAmlUK5I40EztlQ4qoV+qzvdSeRxCzPNoI96pc8lQlK5VVbvNUuKscVmkJWolMXgbqqPNipsjdgs873Abrs8Eib3OatSmryJPuuhFCIYQwctyiBad6MepC81rvJyNMEe3VdcBsMYIIXPiGoWis25K7+OOHkrVgou+xWc7NXUxcYmaGk/JDAxMZBoFe5oXf8eWuK/BuaSWvKySvMRpxK9C5jTyWKfDxufq1Oo5Hfgqd90K6JwkP2UhwkO2VTqsPtFc0faPNaDhYr91L7JF0KvYKDP5qCYHmrThYjyKp7hnQohu9F+8j32m6T2dlc0DC0cz80VZ3vmj31c1m7sdSkLdasojZ3zuqBmP2liBOupQcTW6DYJnHYpXYlzd7SYQeC7OqvMbXXYVFLeIDZxSTETOsOKkmFiu6PzVjYWNboFfpGZsDr0JT9wftFaD4WEhZxI4nUoD3bh9Y/NOwSB4Ocpc7kO8cDyQdSCZ73tYBa7MbMrAOa5fCGhwzEarrBZVEEUCgChUUQBRRRBFFFFBFFFEEUUQQQpS0FMoFBSYzyVLiWnVbUjmNduEGTvWjdwQ75g+sFXiIGDa1g5lakHU75n2gj3sZ+sFyuSgJ6pxHU71n2gmEjTsVyi4otc7qVOK6ecdUc65wkcDuoZn9U4OjmQz0sTZnjnyU71xJ1V4Nvea7qGdo3KwPlcL1VcjyWpxHTGIYdnBN37eq4ET3CQizzTGZ4eQDonB3RM3qiJQea4rJX9VayV4c3XmpxXW7xDvFnDyVC4gqDTnRzrKHm6TNcTXqg05gjmCzZijmKDTmQzKgPNJg4oLcyIKqso3padFtqWqsxRsoiwqsHK6uSJOirJtVVlqEquyjage1U0lriOSbmoQr1CNNPIrRWgjkquaYK9GTFPzSht7FaDT4KvULPMBmJrVCLWN5s2txFsMIoh4DgrHVHI0DQFYMJK/vg0uJGp19Vox7ywRuG90pRpMYddkpo2d2Ku0rCSxpO5Ce1i1T2paS1LUU9qXSW0LQWWjmVVpk6LA4o5lXallOizOjmCptS1epxdmCmZU3qpZTpxdnUzKkEo2nTi3OmzKi0wKdOLcymZVWjZTpxcHIhyptGyp1Y53FI6cHgbrmXYXcxoDsK6+S4LdyFy1Ho8dFWUKsKs7lOz3FydjjUIttVglOgcoWpeqlaoht2+aDTrqhah3QM49FBql5qDdQMbIRbslOyjUDnZKihSCIgpOZUCC4EEIJQiSr1FrXWrRrosrCQVeDpa1KlNspVhTfVKqhSKKTE4ZmKwz4H1ThpYuincpZWs3lTU6+b47CuwWJkgeNWnmFjK9f2tw8ZbFPVPo35ryB3K9eNdeHc5TxvyndbopQQucroXGwL0W2HRuwl1B3SxkkD0TkKoB19ULpQIkaBArm5lnkjq1o3KEjQrErnSR0q2vfG8G1pfqVRMKboujLbFKJI9NwrQdLXOw7iH6FW4jEPikDWhteYWfVuV04Zfql2nK1rY4GlwW4qTIw03XfRdPDOJbfNbz1jTf4a6J4yFUNlYDrS7SuVXA8kwcCqhoEzTqtypxeMoCsbl6qkGwiNlepxeCLVgIVDd0+xpOpw5ASnRNySHRoPVS1qQkjwNyB/BeUxcnfY2eRpBzONVzA0H4Lt8emdDwid7azaN1815iBx7lp6X9wXj/kb+nr8Gf7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38" y="1897630"/>
            <a:ext cx="5594414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26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1135</TotalTime>
  <Words>120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RNDr. Aleš Trojánek, PhD. Název a číslo metodického materiálu:  0000 – Vlastní nástroj (Rovnice spojitosti a Bernoulliova      rovnice) Datum využití metodického materiálu:  22. 6. 2023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Aleš Trojánek</cp:lastModifiedBy>
  <cp:revision>66</cp:revision>
  <dcterms:created xsi:type="dcterms:W3CDTF">2021-01-11T18:59:36Z</dcterms:created>
  <dcterms:modified xsi:type="dcterms:W3CDTF">2023-06-27T07:27:44Z</dcterms:modified>
</cp:coreProperties>
</file>