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7" r:id="rId9"/>
    <p:sldId id="266" r:id="rId10"/>
    <p:sldId id="265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28.4.2022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01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28.4.2022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27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28.4.2022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88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28.4.2022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78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28.4.2022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78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28.4.2022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41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28.4.2022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7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28.4.2022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93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28.4.2022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85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D4EB93-1F31-459B-9C02-CEE01E8D6EEA}" type="datetimeFigureOut">
              <a:rPr lang="cs-CZ" smtClean="0"/>
              <a:t>28.4.2022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88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28.4.2022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28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D4EB93-1F31-459B-9C02-CEE01E8D6EEA}" type="datetimeFigureOut">
              <a:rPr lang="cs-CZ" smtClean="0"/>
              <a:t>28.4.2022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50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677D89-600F-45F5-9053-10AC88D89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360727"/>
            <a:ext cx="10023446" cy="3825379"/>
          </a:xfrm>
        </p:spPr>
        <p:txBody>
          <a:bodyPr>
            <a:normAutofit fontScale="90000"/>
          </a:bodyPr>
          <a:lstStyle/>
          <a:p>
            <a:r>
              <a:rPr lang="cs-CZ" sz="4900" b="1" dirty="0"/>
              <a:t>Implementace Krajského akčního plánu Kraje Vysočina II - Učíme se ze života pro život 2</a:t>
            </a:r>
            <a:br>
              <a:rPr lang="cs-CZ" sz="4900" b="1" dirty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200" dirty="0"/>
              <a:t>Registrační číslo projektu: CZ.02.3.68/0.0/0.0/19_078/0020364</a:t>
            </a:r>
            <a:br>
              <a:rPr lang="cs-CZ" sz="2200" dirty="0"/>
            </a:br>
            <a:r>
              <a:rPr lang="cs-CZ" sz="2200" dirty="0"/>
              <a:t/>
            </a:r>
            <a:br>
              <a:rPr lang="cs-CZ" sz="2200" dirty="0"/>
            </a:br>
            <a:r>
              <a:rPr lang="cs-CZ" sz="2200" dirty="0"/>
              <a:t>Realizace projektu: 15. 2. 2021 – 30. 11. 2023</a:t>
            </a:r>
            <a:br>
              <a:rPr lang="cs-CZ" sz="2200" dirty="0"/>
            </a:br>
            <a:r>
              <a:rPr lang="cs-CZ" sz="2200" dirty="0"/>
              <a:t/>
            </a:r>
            <a:br>
              <a:rPr lang="cs-CZ" sz="2200" dirty="0"/>
            </a:br>
            <a:r>
              <a:rPr lang="cs-CZ" sz="2200" dirty="0"/>
              <a:t>Aktivní učitel: 				</a:t>
            </a:r>
            <a:r>
              <a:rPr lang="cs-CZ" sz="2200" dirty="0" smtClean="0"/>
              <a:t>RNDr. Aleš Trojánek, PhD.</a:t>
            </a:r>
            <a:r>
              <a:rPr lang="cs-CZ" sz="2200" dirty="0"/>
              <a:t/>
            </a:r>
            <a:br>
              <a:rPr lang="cs-CZ" sz="2200" dirty="0"/>
            </a:br>
            <a:r>
              <a:rPr lang="cs-CZ" sz="2200" dirty="0"/>
              <a:t>Název a číslo metodického materiálu:		</a:t>
            </a:r>
            <a:r>
              <a:rPr lang="cs-CZ" sz="2200" dirty="0" smtClean="0"/>
              <a:t>Elektron v magnetickém poli, 0608</a:t>
            </a:r>
            <a:br>
              <a:rPr lang="cs-CZ" sz="2200" dirty="0" smtClean="0"/>
            </a:br>
            <a:r>
              <a:rPr lang="cs-CZ" sz="2200" dirty="0" smtClean="0"/>
              <a:t>Datum využití </a:t>
            </a:r>
            <a:r>
              <a:rPr lang="cs-CZ" sz="2200" dirty="0"/>
              <a:t>metodického materiálu:		</a:t>
            </a:r>
            <a:r>
              <a:rPr lang="cs-CZ" sz="2200" dirty="0" smtClean="0"/>
              <a:t>26. 4. </a:t>
            </a:r>
            <a:r>
              <a:rPr lang="cs-CZ" sz="2200" dirty="0" smtClean="0"/>
              <a:t>2022</a:t>
            </a:r>
            <a:endParaRPr lang="cs-CZ" sz="22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21E279-463C-4C68-8457-DD5092E81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4799" y="4616056"/>
            <a:ext cx="8156633" cy="1143000"/>
          </a:xfrm>
        </p:spPr>
        <p:txBody>
          <a:bodyPr/>
          <a:lstStyle/>
          <a:p>
            <a:r>
              <a:rPr lang="cs-CZ" dirty="0"/>
              <a:t>Gymnázium Velké meziříčí</a:t>
            </a:r>
          </a:p>
          <a:p>
            <a:r>
              <a:rPr lang="cs-CZ" cap="none" dirty="0"/>
              <a:t>www.gvm.cz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B71829F-A281-46B6-9284-629BC220642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68" y="4424032"/>
            <a:ext cx="1524581" cy="15270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E95C9F8-0CB4-4693-BA52-880497B12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061" y="5712719"/>
            <a:ext cx="6107185" cy="47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55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14800" y="2349103"/>
            <a:ext cx="4022725" cy="3017043"/>
          </a:xfrm>
        </p:spPr>
      </p:pic>
    </p:spTree>
    <p:extLst>
      <p:ext uri="{BB962C8B-B14F-4D97-AF65-F5344CB8AC3E}">
        <p14:creationId xmlns:p14="http://schemas.microsoft.com/office/powerpoint/2010/main" val="2048068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14800" y="2349103"/>
            <a:ext cx="4022725" cy="3017043"/>
          </a:xfrm>
        </p:spPr>
      </p:pic>
    </p:spTree>
    <p:extLst>
      <p:ext uri="{BB962C8B-B14F-4D97-AF65-F5344CB8AC3E}">
        <p14:creationId xmlns:p14="http://schemas.microsoft.com/office/powerpoint/2010/main" val="1083763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14800" y="2349103"/>
            <a:ext cx="4022725" cy="3017043"/>
          </a:xfrm>
        </p:spPr>
      </p:pic>
    </p:spTree>
    <p:extLst>
      <p:ext uri="{BB962C8B-B14F-4D97-AF65-F5344CB8AC3E}">
        <p14:creationId xmlns:p14="http://schemas.microsoft.com/office/powerpoint/2010/main" val="1691539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14800" y="2349103"/>
            <a:ext cx="4022725" cy="3017043"/>
          </a:xfrm>
        </p:spPr>
      </p:pic>
    </p:spTree>
    <p:extLst>
      <p:ext uri="{BB962C8B-B14F-4D97-AF65-F5344CB8AC3E}">
        <p14:creationId xmlns:p14="http://schemas.microsoft.com/office/powerpoint/2010/main" val="4193295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14800" y="2349103"/>
            <a:ext cx="4022725" cy="3017043"/>
          </a:xfrm>
        </p:spPr>
      </p:pic>
    </p:spTree>
    <p:extLst>
      <p:ext uri="{BB962C8B-B14F-4D97-AF65-F5344CB8AC3E}">
        <p14:creationId xmlns:p14="http://schemas.microsoft.com/office/powerpoint/2010/main" val="687306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14800" y="2349103"/>
            <a:ext cx="4022725" cy="3017043"/>
          </a:xfrm>
        </p:spPr>
      </p:pic>
    </p:spTree>
    <p:extLst>
      <p:ext uri="{BB962C8B-B14F-4D97-AF65-F5344CB8AC3E}">
        <p14:creationId xmlns:p14="http://schemas.microsoft.com/office/powerpoint/2010/main" val="3216045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14800" y="2349103"/>
            <a:ext cx="4022725" cy="3017043"/>
          </a:xfrm>
        </p:spPr>
      </p:pic>
    </p:spTree>
    <p:extLst>
      <p:ext uri="{BB962C8B-B14F-4D97-AF65-F5344CB8AC3E}">
        <p14:creationId xmlns:p14="http://schemas.microsoft.com/office/powerpoint/2010/main" val="2457985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15117" y="2331686"/>
            <a:ext cx="4022725" cy="3017043"/>
          </a:xfrm>
        </p:spPr>
      </p:pic>
    </p:spTree>
    <p:extLst>
      <p:ext uri="{BB962C8B-B14F-4D97-AF65-F5344CB8AC3E}">
        <p14:creationId xmlns:p14="http://schemas.microsoft.com/office/powerpoint/2010/main" val="659517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14800" y="2349103"/>
            <a:ext cx="4022725" cy="3017043"/>
          </a:xfrm>
        </p:spPr>
      </p:pic>
    </p:spTree>
    <p:extLst>
      <p:ext uri="{BB962C8B-B14F-4D97-AF65-F5344CB8AC3E}">
        <p14:creationId xmlns:p14="http://schemas.microsoft.com/office/powerpoint/2010/main" val="1646049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14800" y="2349103"/>
            <a:ext cx="4022725" cy="3017043"/>
          </a:xfrm>
        </p:spPr>
      </p:pic>
    </p:spTree>
    <p:extLst>
      <p:ext uri="{BB962C8B-B14F-4D97-AF65-F5344CB8AC3E}">
        <p14:creationId xmlns:p14="http://schemas.microsoft.com/office/powerpoint/2010/main" val="304483095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Vlastní 6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E94E00"/>
      </a:accent1>
      <a:accent2>
        <a:srgbClr val="E94E00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313</TotalTime>
  <Words>110</Words>
  <Application>Microsoft Office PowerPoint</Application>
  <PresentationFormat>Širokoúhlá obrazovka</PresentationFormat>
  <Paragraphs>13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Calibri</vt:lpstr>
      <vt:lpstr>Calibri Light</vt:lpstr>
      <vt:lpstr>Retrospektiva</vt:lpstr>
      <vt:lpstr>Implementace Krajského akčního plánu Kraje Vysočina II - Učíme se ze života pro život 2  Registrační číslo projektu: CZ.02.3.68/0.0/0.0/19_078/0020364  Realizace projektu: 15. 2. 2021 – 30. 11. 2023  Aktivní učitel:     RNDr. Aleš Trojánek, PhD. Název a číslo metodického materiálu:  Elektron v magnetickém poli, 0608 Datum využití metodického materiálu:  26. 4. 2022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společenských věd</dc:title>
  <dc:creator>Ilona Pokorná</dc:creator>
  <cp:lastModifiedBy>Aleš Trojánek</cp:lastModifiedBy>
  <cp:revision>26</cp:revision>
  <dcterms:created xsi:type="dcterms:W3CDTF">2021-01-11T18:59:36Z</dcterms:created>
  <dcterms:modified xsi:type="dcterms:W3CDTF">2022-04-28T13:15:11Z</dcterms:modified>
</cp:coreProperties>
</file>