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7" r:id="rId9"/>
    <p:sldId id="266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4.5.2022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Aktivní učitel: 				</a:t>
            </a:r>
            <a:r>
              <a:rPr lang="cs-CZ" sz="2200" dirty="0" smtClean="0"/>
              <a:t>RNDr. Aleš Trojánek, PhD.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smtClean="0"/>
              <a:t>Elektromagnetická indukce 1, č. 976</a:t>
            </a:r>
            <a:br>
              <a:rPr lang="cs-CZ" sz="2200" dirty="0" smtClean="0"/>
            </a:br>
            <a:r>
              <a:rPr lang="cs-CZ" sz="2200" dirty="0"/>
              <a:t>	</a:t>
            </a:r>
            <a:r>
              <a:rPr lang="cs-CZ" sz="2200" dirty="0" smtClean="0"/>
              <a:t>		</a:t>
            </a:r>
            <a:r>
              <a:rPr lang="cs-CZ" sz="2200" dirty="0"/>
              <a:t>		</a:t>
            </a:r>
            <a:r>
              <a:rPr lang="cs-CZ" sz="2200" dirty="0" smtClean="0"/>
              <a:t>28. </a:t>
            </a:r>
            <a:r>
              <a:rPr lang="cs-CZ" sz="2200" dirty="0" smtClean="0"/>
              <a:t>4. 2022</a:t>
            </a: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204806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2587" y="2374327"/>
            <a:ext cx="4220164" cy="3164032"/>
          </a:xfrm>
        </p:spPr>
      </p:pic>
    </p:spTree>
    <p:extLst>
      <p:ext uri="{BB962C8B-B14F-4D97-AF65-F5344CB8AC3E}">
        <p14:creationId xmlns:p14="http://schemas.microsoft.com/office/powerpoint/2010/main" val="10837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9050" y="2410512"/>
            <a:ext cx="4300548" cy="3224299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5117" y="2392646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8084" y="2379130"/>
            <a:ext cx="4179972" cy="3133899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321604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245798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65951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2349103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16460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81678" y="2144676"/>
            <a:ext cx="4742661" cy="3555770"/>
          </a:xfrm>
        </p:spPr>
      </p:pic>
    </p:spTree>
    <p:extLst>
      <p:ext uri="{BB962C8B-B14F-4D97-AF65-F5344CB8AC3E}">
        <p14:creationId xmlns:p14="http://schemas.microsoft.com/office/powerpoint/2010/main" val="30448309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386</TotalTime>
  <Words>109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RNDr. Aleš Trojánek, PhD. Název a číslo metodického materiálu:  Elektromagnetická indukce 1, č. 976      28. 4.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Aleš Trojánek</cp:lastModifiedBy>
  <cp:revision>30</cp:revision>
  <dcterms:created xsi:type="dcterms:W3CDTF">2021-01-11T18:59:36Z</dcterms:created>
  <dcterms:modified xsi:type="dcterms:W3CDTF">2022-05-04T07:31:44Z</dcterms:modified>
</cp:coreProperties>
</file>