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7" r:id="rId9"/>
    <p:sldId id="266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Aktivní učitel: 				</a:t>
            </a:r>
            <a:r>
              <a:rPr lang="cs-CZ" sz="2200" dirty="0" smtClean="0"/>
              <a:t>RNDr. Aleš Trojánek, PhD.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smtClean="0"/>
              <a:t>Úloha – Elektrický proud, 0519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Datum využití metodického materiálu:		</a:t>
            </a:r>
            <a:r>
              <a:rPr lang="cs-CZ" sz="2200" dirty="0" smtClean="0"/>
              <a:t>17. 3. 2022</a:t>
            </a: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204806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10837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321604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245798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65951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16460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0448309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</TotalTime>
  <Words>110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RNDr. Aleš Trojánek, PhD. Název a číslo metodického materiálu:  Úloha – Elektrický proud, 0519 Datum využití metodického materiálu:  17. 3.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Aleš Trojánek</cp:lastModifiedBy>
  <cp:revision>20</cp:revision>
  <dcterms:created xsi:type="dcterms:W3CDTF">2021-01-11T18:59:36Z</dcterms:created>
  <dcterms:modified xsi:type="dcterms:W3CDTF">2022-03-29T08:39:32Z</dcterms:modified>
</cp:coreProperties>
</file>