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2" r:id="rId8"/>
    <p:sldId id="265" r:id="rId9"/>
    <p:sldId id="264" r:id="rId10"/>
    <p:sldId id="263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CZ.02.3.68/0.0/0.0/16_034/0008656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Martin Trojan</a:t>
            </a:r>
            <a:br>
              <a:rPr lang="cs-CZ" sz="2200" dirty="0"/>
            </a:br>
            <a:r>
              <a:rPr lang="cs-CZ" sz="2200" dirty="0"/>
              <a:t>Název a číslo metodického materiálu:		BMI, 140</a:t>
            </a:r>
            <a:br>
              <a:rPr lang="cs-CZ" sz="2200" dirty="0"/>
            </a:br>
            <a:r>
              <a:rPr lang="cs-CZ" sz="2200" dirty="0"/>
              <a:t>Datum využití metodického materiálu:		15. 11.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439577E-2BC6-4029-AFC4-C6AF9C6F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409017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0F74B2D-EBDE-4128-AA81-E8ABB5F89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2" y="1846263"/>
            <a:ext cx="2262782" cy="4022725"/>
          </a:xfrm>
        </p:spPr>
      </p:pic>
    </p:spTree>
    <p:extLst>
      <p:ext uri="{BB962C8B-B14F-4D97-AF65-F5344CB8AC3E}">
        <p14:creationId xmlns:p14="http://schemas.microsoft.com/office/powerpoint/2010/main" val="56853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252F464-276A-4AEE-B4B3-A5A8050A0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A56C202-F830-4F95-8C01-C4D58C06B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6FC0879-8B67-4427-82A3-D36572D0D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0F4AFEC-D80A-4705-B357-84C17AAD1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415368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BDA9381-264E-4B4F-AB73-6D071705A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409773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D5A28BD-CB91-4AA0-9C8F-12E30F2EC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1584983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5ACD4E2-D3BD-4198-B420-D643DA5E9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271243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8DBA817-9519-4691-ADBE-A4A969060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292248496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</TotalTime>
  <Words>110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CZ.02.3.68/0.0/0.0/16_034/0008656  Realizace projektu: 15. 2. 2021 – 30. 11. 2023  Aktivní učitel:     Mgr. Martin Trojan Název a číslo metodického materiálu:  BMI, 140 Datum využití metodického materiálu:  15. 11.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Martin Trojan</cp:lastModifiedBy>
  <cp:revision>20</cp:revision>
  <dcterms:created xsi:type="dcterms:W3CDTF">2021-01-11T18:59:36Z</dcterms:created>
  <dcterms:modified xsi:type="dcterms:W3CDTF">2022-11-15T10:07:50Z</dcterms:modified>
</cp:coreProperties>
</file>