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Martin Trojan</a:t>
            </a:r>
            <a:br>
              <a:rPr lang="cs-CZ" sz="2200" dirty="0"/>
            </a:br>
            <a:r>
              <a:rPr lang="cs-CZ" sz="2200" dirty="0"/>
              <a:t>Název a číslo metodického materiálu:		Střih videa v prostředí Windows 10, 2182</a:t>
            </a:r>
            <a:br>
              <a:rPr lang="cs-CZ" sz="2200" dirty="0"/>
            </a:br>
            <a:r>
              <a:rPr lang="cs-CZ" sz="2200" dirty="0"/>
              <a:t>Datum využití metodického materiálu:		3. 3.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3AB51536-3348-43F2-A77C-461D8143E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7172" y="2398755"/>
            <a:ext cx="4358304" cy="3268728"/>
          </a:xfrm>
        </p:spPr>
      </p:pic>
    </p:spTree>
    <p:extLst>
      <p:ext uri="{BB962C8B-B14F-4D97-AF65-F5344CB8AC3E}">
        <p14:creationId xmlns:p14="http://schemas.microsoft.com/office/powerpoint/2010/main" val="263395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C570689B-E0F7-460E-A078-B03A630DB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6D8157CD-8EBF-4DCF-93A6-A7F36EEB2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40CC936-D018-4684-9A71-5F0640BB2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DF46296C-3B4F-4C4C-A0D2-5A47D586B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38071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C5AAE050-F9CE-45E0-9D60-D21882FC4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21273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C1D04CB7-1D8D-43CC-8421-C4FA48C95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77008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8EC4D174-662A-4E2C-9893-6EBAEB860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87388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26648489-BF8D-4E44-AE11-BBD784AB3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1641634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</TotalTime>
  <Words>113</Words>
  <Application>Microsoft Office PowerPoint</Application>
  <PresentationFormat>Širokoúhlá obrazovka</PresentationFormat>
  <Paragraphs>12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Martin Trojan Název a číslo metodického materiálu:  Střih videa v prostředí Windows 10, 2182 Datum využití metodického materiálu:  3. 3. 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Martin Trojan</cp:lastModifiedBy>
  <cp:revision>23</cp:revision>
  <dcterms:created xsi:type="dcterms:W3CDTF">2021-01-11T18:59:36Z</dcterms:created>
  <dcterms:modified xsi:type="dcterms:W3CDTF">2022-03-03T11:06:49Z</dcterms:modified>
</cp:coreProperties>
</file>