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Martin Trojan</a:t>
            </a:r>
            <a:br>
              <a:rPr lang="cs-CZ" sz="2200" dirty="0"/>
            </a:br>
            <a:r>
              <a:rPr lang="cs-CZ" sz="2200" dirty="0"/>
              <a:t>Název a číslo metodického materiálu:		Střih videa v prostředí Windows 10, 2182</a:t>
            </a:r>
            <a:br>
              <a:rPr lang="cs-CZ" sz="2200" dirty="0"/>
            </a:br>
            <a:r>
              <a:rPr lang="cs-CZ" sz="2200" dirty="0"/>
              <a:t>Datum využití metodického materiálu:		21. 2.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8DD63016-60F3-4CC0-B92C-46D2D6F0E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63395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E5CA65DC-499B-4E3A-9927-5382E1A02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387587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898B7C2E-FF0A-43D1-A8B4-674BD765A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DB5B1241-8069-4346-A94B-0A12EABF9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90FFF5E6-DAA5-4F1C-B2EA-288CFCAA1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9AFBA742-4390-492D-915A-6D5C619EF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8071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95429941-A2D3-4F8F-8B0A-0B3CCFDFB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212737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5DBE377F-FA6F-4F66-AECC-197F691EA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77008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54176814-494D-4967-8B67-CE18FA9AB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873880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C9109E95-DC24-4C84-A258-F6AB7C4B3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16416347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115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Martin Trojan Název a číslo metodického materiálu:  Střih videa v prostředí Windows 10, 2182 Datum využití metodického materiálu:  21. 2.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Martin Trojan</cp:lastModifiedBy>
  <cp:revision>22</cp:revision>
  <dcterms:created xsi:type="dcterms:W3CDTF">2021-01-11T18:59:36Z</dcterms:created>
  <dcterms:modified xsi:type="dcterms:W3CDTF">2022-02-22T12:05:38Z</dcterms:modified>
</cp:coreProperties>
</file>